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AAD2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A669-9F48-49E0-BF13-1AC05D16A355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CAE-629F-4D1E-94CF-0B5323554F93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AAD2">
              <a:alpha val="60000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9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A669-9F48-49E0-BF13-1AC05D16A355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CAE-629F-4D1E-94CF-0B5323554F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67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A669-9F48-49E0-BF13-1AC05D16A355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CAE-629F-4D1E-94CF-0B5323554F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076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A669-9F48-49E0-BF13-1AC05D16A355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CAE-629F-4D1E-94CF-0B5323554F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55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A669-9F48-49E0-BF13-1AC05D16A355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CAE-629F-4D1E-94CF-0B5323554F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03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A669-9F48-49E0-BF13-1AC05D16A355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CAE-629F-4D1E-94CF-0B5323554F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363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A669-9F48-49E0-BF13-1AC05D16A355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CAE-629F-4D1E-94CF-0B5323554F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11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A669-9F48-49E0-BF13-1AC05D16A355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CAE-629F-4D1E-94CF-0B5323554F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21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A669-9F48-49E0-BF13-1AC05D16A355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CAE-629F-4D1E-94CF-0B5323554F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41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A669-9F48-49E0-BF13-1AC05D16A355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CAE-629F-4D1E-94CF-0B5323554F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48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A669-9F48-49E0-BF13-1AC05D16A355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B8CAE-629F-4D1E-94CF-0B5323554F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07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A669-9F48-49E0-BF13-1AC05D16A355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B8CAE-629F-4D1E-94CF-0B5323554F93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AAD2">
              <a:alpha val="60000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84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72825"/>
          </a:xfrm>
        </p:spPr>
        <p:txBody>
          <a:bodyPr>
            <a:normAutofit/>
          </a:bodyPr>
          <a:lstStyle/>
          <a:p>
            <a:r>
              <a:rPr lang="uk-UA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Країна Ватикан</a:t>
            </a:r>
            <a:endParaRPr lang="uk-UA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675549" y="972825"/>
            <a:ext cx="5147257" cy="4665372"/>
          </a:xfrm>
        </p:spPr>
        <p:txBody>
          <a:bodyPr>
            <a:normAutofit/>
          </a:bodyPr>
          <a:lstStyle/>
          <a:p>
            <a:r>
              <a:rPr lang="uk-UA" b="1" dirty="0" smtClean="0"/>
              <a:t>Загальні відомості:</a:t>
            </a:r>
          </a:p>
          <a:p>
            <a:r>
              <a:rPr lang="ru-RU" b="1" dirty="0" err="1" smtClean="0"/>
              <a:t>Площа</a:t>
            </a:r>
            <a:r>
              <a:rPr lang="ru-RU" b="1" dirty="0" smtClean="0"/>
              <a:t>: 0,44 км</a:t>
            </a:r>
            <a:r>
              <a:rPr lang="uk-UA" b="1" baseline="30000" dirty="0" smtClean="0"/>
              <a:t>2</a:t>
            </a:r>
            <a:endParaRPr lang="uk-UA" b="1" dirty="0" smtClean="0"/>
          </a:p>
          <a:p>
            <a:r>
              <a:rPr lang="uk-UA" b="1" dirty="0" smtClean="0"/>
              <a:t>Столиця: Ватикан</a:t>
            </a:r>
          </a:p>
          <a:p>
            <a:r>
              <a:rPr lang="uk-UA" b="1" dirty="0" smtClean="0"/>
              <a:t>Грошова одиниця: Євро (</a:t>
            </a:r>
            <a:r>
              <a:rPr lang="en-US" b="1" dirty="0" smtClean="0"/>
              <a:t>EUR</a:t>
            </a:r>
            <a:r>
              <a:rPr lang="ru-RU" b="1" dirty="0" smtClean="0"/>
              <a:t>)</a:t>
            </a:r>
            <a:endParaRPr lang="ru-RU" b="1" dirty="0"/>
          </a:p>
          <a:p>
            <a:r>
              <a:rPr lang="uk-UA" b="1" dirty="0" smtClean="0"/>
              <a:t>Загальна кількість населення: 842 людини</a:t>
            </a:r>
          </a:p>
          <a:p>
            <a:r>
              <a:rPr lang="uk-UA" b="1" dirty="0" smtClean="0"/>
              <a:t>Державні мови: латинська, італійська</a:t>
            </a:r>
          </a:p>
          <a:p>
            <a:r>
              <a:rPr lang="uk-UA" b="1" dirty="0" smtClean="0"/>
              <a:t>Релігія: Католицизм</a:t>
            </a:r>
            <a:endParaRPr lang="uk-UA" b="1" dirty="0"/>
          </a:p>
          <a:p>
            <a:r>
              <a:rPr lang="uk-UA" b="1" dirty="0" smtClean="0"/>
              <a:t>Форма правління: Абсолютна теократична монархія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4" y="972825"/>
            <a:ext cx="3110248" cy="2332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2908" y="3305511"/>
            <a:ext cx="249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Прапор Ватикану</a:t>
            </a:r>
            <a:endParaRPr lang="uk-U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62522" y="3305510"/>
            <a:ext cx="207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Герб Ватикану</a:t>
            </a:r>
            <a:endParaRPr lang="uk-UA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23" y="972825"/>
            <a:ext cx="2141239" cy="2378783"/>
          </a:xfrm>
          <a:prstGeom prst="rect">
            <a:avLst/>
          </a:prstGeom>
        </p:spPr>
      </p:pic>
      <p:pic>
        <p:nvPicPr>
          <p:cNvPr id="9" name="Gimn_Vatikana_-_Inno_e_Marcia_Pontificale_muzofon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908" y="5028597"/>
            <a:ext cx="609600" cy="609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829987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1369"/>
          </a:xfrm>
        </p:spPr>
        <p:txBody>
          <a:bodyPr/>
          <a:lstStyle/>
          <a:p>
            <a:pPr algn="ctr"/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Географічне положення Ватикану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7" y="937986"/>
            <a:ext cx="6066593" cy="5308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78" y="937985"/>
            <a:ext cx="6645718" cy="53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1369"/>
          </a:xfrm>
        </p:spPr>
        <p:txBody>
          <a:bodyPr/>
          <a:lstStyle/>
          <a:p>
            <a:pPr algn="ctr"/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Природні умови Ватикану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61" y="4416716"/>
            <a:ext cx="10228277" cy="16492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4511" y="1120462"/>
            <a:ext cx="76157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</a:rPr>
              <a:t>Клімат у Ватикані, так само, як і в Римі, помірний, </a:t>
            </a:r>
            <a:r>
              <a:rPr lang="uk-UA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</a:rPr>
              <a:t>середземноморський.</a:t>
            </a:r>
            <a:r>
              <a:rPr lang="uk-UA" sz="2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</a:rPr>
              <a:t> Зима — м'яка, дощова, триває з вересня до середини травня; літо — спекотне, сухе, триває з травня по серпень. Відмічаються деякі місцеві особливості, здебільшого туман і роса.</a:t>
            </a:r>
            <a:endParaRPr lang="uk-UA" sz="24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2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1369"/>
          </a:xfrm>
        </p:spPr>
        <p:txBody>
          <a:bodyPr/>
          <a:lstStyle/>
          <a:p>
            <a:pPr algn="ctr"/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Агломерація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064" y="1329915"/>
            <a:ext cx="5671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Населення Ватикану складає 842 людини.</a:t>
            </a:r>
          </a:p>
          <a:p>
            <a:r>
              <a:rPr lang="uk-UA" sz="2400" dirty="0" smtClean="0"/>
              <a:t>Мегаполіс: Ватикан (842 людини)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75" y="1883913"/>
            <a:ext cx="5897880" cy="42793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51833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1369"/>
          </a:xfrm>
        </p:spPr>
        <p:txBody>
          <a:bodyPr/>
          <a:lstStyle/>
          <a:p>
            <a:pPr algn="ctr"/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Економіка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06" y="4966368"/>
            <a:ext cx="108246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Місце за ВВП на людину у світі: 1</a:t>
            </a:r>
          </a:p>
          <a:p>
            <a:r>
              <a:rPr lang="uk-UA" sz="24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ВВП на людину: 207.500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$</a:t>
            </a:r>
            <a:endParaRPr lang="ru-RU" sz="2400" b="1" dirty="0" smtClean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24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sz="24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 Ватикані основними джерелами доходів є туризм і </a:t>
            </a:r>
            <a:r>
              <a:rPr lang="uk-UA" sz="2400" b="1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пожертвуваня</a:t>
            </a:r>
            <a:r>
              <a:rPr lang="uk-UA" sz="24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католиків.</a:t>
            </a:r>
            <a:endParaRPr lang="uk-UA" sz="24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51" y="1034311"/>
            <a:ext cx="6044485" cy="45333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" b="23098"/>
          <a:stretch/>
        </p:blipFill>
        <p:spPr>
          <a:xfrm>
            <a:off x="433590" y="1155880"/>
            <a:ext cx="4738382" cy="279793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10007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1369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Транспорт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386" y="4029165"/>
            <a:ext cx="53533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У Ватикані немає аеропортів, але є </a:t>
            </a:r>
            <a:r>
              <a:rPr lang="uk-UA" sz="2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один </a:t>
            </a:r>
            <a:r>
              <a:rPr lang="uk-UA" sz="2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вертолітний майданчик - Ватиканський </a:t>
            </a:r>
            <a:r>
              <a:rPr lang="uk-UA" sz="2000" b="1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гелипорт</a:t>
            </a:r>
            <a:r>
              <a:rPr lang="uk-UA" sz="2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. Він був відкритий в 1976 році і використовується для зв'язку Ватикану з міжнародними римськими аеропортами </a:t>
            </a:r>
            <a:r>
              <a:rPr lang="uk-UA" sz="2000" b="1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Фьюмічіно</a:t>
            </a:r>
            <a:r>
              <a:rPr lang="uk-UA" sz="2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і </a:t>
            </a:r>
            <a:r>
              <a:rPr lang="uk-UA" sz="2000" b="1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Чампіно</a:t>
            </a:r>
            <a:r>
              <a:rPr lang="uk-UA" sz="2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та заміської папською резиденцією у </a:t>
            </a:r>
            <a:r>
              <a:rPr lang="uk-UA" sz="2000" b="1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Кастель-Гандольфо</a:t>
            </a:r>
            <a:r>
              <a:rPr lang="uk-UA" sz="20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.</a:t>
            </a:r>
            <a:endParaRPr lang="uk-UA" sz="2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6" y="405684"/>
            <a:ext cx="4477555" cy="335816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perspectiveAbove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5443470" y="107668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Є залізнична гілка довжиною 700 метрів і вокзал, побудований в 1932 році з південно-заходу від собору святого Петра. Ватиканська залізниця з'єднана з мережею італійських залізниць.</a:t>
            </a:r>
            <a:endParaRPr lang="uk-UA" sz="2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/>
          <a:stretch/>
        </p:blipFill>
        <p:spPr>
          <a:xfrm>
            <a:off x="6096000" y="2707900"/>
            <a:ext cx="5301803" cy="382541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936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1369"/>
          </a:xfrm>
        </p:spPr>
        <p:txBody>
          <a:bodyPr/>
          <a:lstStyle/>
          <a:p>
            <a:pPr algn="ctr"/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Культура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741" y="87152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У Ватикані розташовані всесвітньо відомі шедеври архітектури - Собор Святого Петра з внутрішнім оздобленням, ватиканські музеї, в числі яких Сікстинська капела та </a:t>
            </a:r>
            <a:r>
              <a:rPr lang="uk-UA" sz="2000" b="1" dirty="0" err="1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ін</a:t>
            </a:r>
            <a:r>
              <a:rPr lang="uk-UA" sz="20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, а також знаменита Ватиканська бібліотека.</a:t>
            </a:r>
            <a:endParaRPr lang="uk-UA" sz="20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6" y="2562895"/>
            <a:ext cx="4644980" cy="348373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2" y="330612"/>
            <a:ext cx="4698493" cy="308510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78" y="3536974"/>
            <a:ext cx="4428035" cy="33210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55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207</Words>
  <Application>Microsoft Office PowerPoint</Application>
  <PresentationFormat>Широкоэкранный</PresentationFormat>
  <Paragraphs>27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Країна Ватикан</vt:lpstr>
      <vt:lpstr>Географічне положення Ватикану</vt:lpstr>
      <vt:lpstr>Природні умови Ватикану</vt:lpstr>
      <vt:lpstr>Агломерація</vt:lpstr>
      <vt:lpstr>Економіка</vt:lpstr>
      <vt:lpstr>Транспорт</vt:lpstr>
      <vt:lpstr>Культура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Країна Ватикан</dc:title>
  <dc:creator>Станислав Мирошник</dc:creator>
  <cp:lastModifiedBy>Станислав Мирошник</cp:lastModifiedBy>
  <cp:revision>22</cp:revision>
  <dcterms:created xsi:type="dcterms:W3CDTF">2015-01-29T17:12:40Z</dcterms:created>
  <dcterms:modified xsi:type="dcterms:W3CDTF">2015-02-25T18:36:38Z</dcterms:modified>
</cp:coreProperties>
</file>