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08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8CB2E-D3C5-40E0-8656-036FD860F7E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49B08-2DB0-4708-8606-DE8E57AE02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49B08-2DB0-4708-8606-DE8E57AE02D2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9C36-7A9C-4C62-A3AE-DF80E77302A5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B3212BF-3D90-4FDF-B678-D67B7D05D69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9C36-7A9C-4C62-A3AE-DF80E77302A5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212BF-3D90-4FDF-B678-D67B7D05D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9C36-7A9C-4C62-A3AE-DF80E77302A5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212BF-3D90-4FDF-B678-D67B7D05D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9C36-7A9C-4C62-A3AE-DF80E77302A5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212BF-3D90-4FDF-B678-D67B7D05D6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9C36-7A9C-4C62-A3AE-DF80E77302A5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B3212BF-3D90-4FDF-B678-D67B7D05D69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9C36-7A9C-4C62-A3AE-DF80E77302A5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212BF-3D90-4FDF-B678-D67B7D05D6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9C36-7A9C-4C62-A3AE-DF80E77302A5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212BF-3D90-4FDF-B678-D67B7D05D69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9C36-7A9C-4C62-A3AE-DF80E77302A5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212BF-3D90-4FDF-B678-D67B7D05D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9C36-7A9C-4C62-A3AE-DF80E77302A5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212BF-3D90-4FDF-B678-D67B7D05D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9C36-7A9C-4C62-A3AE-DF80E77302A5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212BF-3D90-4FDF-B678-D67B7D05D69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9C36-7A9C-4C62-A3AE-DF80E77302A5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B3212BF-3D90-4FDF-B678-D67B7D05D69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9D9C36-7A9C-4C62-A3AE-DF80E77302A5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B3212BF-3D90-4FDF-B678-D67B7D05D6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err="1" smtClean="0"/>
              <a:t>Єллоустонський</a:t>
            </a:r>
            <a:r>
              <a:rPr lang="uk-UA" b="1" dirty="0" smtClean="0"/>
              <a:t> національний </a:t>
            </a:r>
            <a:r>
              <a:rPr lang="uk-UA" b="1" dirty="0" smtClean="0"/>
              <a:t>парк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628" y="5572140"/>
            <a:ext cx="4143372" cy="128586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Підготував учень 42 групи</a:t>
            </a:r>
          </a:p>
          <a:p>
            <a:r>
              <a:rPr lang="uk-UA" sz="2000" dirty="0" smtClean="0"/>
              <a:t>Миколаївського морського ліцею</a:t>
            </a:r>
          </a:p>
          <a:p>
            <a:r>
              <a:rPr lang="uk-UA" sz="2000" dirty="0" smtClean="0"/>
              <a:t>Петренко Дмитро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odorozg.ostriv.in.ua/images/publications/4/10924/content/YNP.grizzly.famil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48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odorozg.ostriv.in.ua/images/publications/4/10924/content/buffalo-yellowst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odorozg.ostriv.in.ua/images/publications/4/10924/content/World_USA_river_Yellowstone__Yellowstone_national_park_023894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nd canyon of yellowst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9958" y="476229"/>
            <a:ext cx="3393306" cy="4524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1285860"/>
            <a:ext cx="4786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Розташування: </a:t>
            </a:r>
            <a:r>
              <a:rPr lang="uk-UA" dirty="0" smtClean="0"/>
              <a:t> США, Айдахо, </a:t>
            </a:r>
            <a:r>
              <a:rPr lang="uk-UA" dirty="0" err="1" smtClean="0"/>
              <a:t>Вайомінг</a:t>
            </a:r>
            <a:r>
              <a:rPr lang="uk-UA" dirty="0" smtClean="0"/>
              <a:t>, </a:t>
            </a:r>
            <a:r>
              <a:rPr lang="uk-UA" dirty="0" err="1" smtClean="0"/>
              <a:t>Монтана</a:t>
            </a:r>
            <a:endParaRPr lang="uk-UA" dirty="0" smtClean="0"/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Площа: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 smtClean="0"/>
              <a:t>898,3 </a:t>
            </a:r>
            <a:r>
              <a:rPr lang="uk-UA" dirty="0" err="1" smtClean="0"/>
              <a:t>тис.га</a:t>
            </a:r>
            <a:endParaRPr lang="uk-UA" dirty="0" smtClean="0"/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Заснований: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 smtClean="0"/>
              <a:t>1 березня 1872</a:t>
            </a:r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Число відвідувачів: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 smtClean="0"/>
              <a:t>3 295 187 на рік (2009)</a:t>
            </a:r>
            <a:endParaRPr lang="uk-UA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071942"/>
            <a:ext cx="3551054" cy="2346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924383" y="5143512"/>
            <a:ext cx="4219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</a:rPr>
              <a:t>Єллоустонський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національний парк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571480"/>
            <a:ext cx="2948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Загальні відомості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&amp;Jukcy;&amp;lcy;&amp;lcy;&amp;ocy;&amp;ucy;&amp;scy;&amp;tcy;&amp;ocy;&amp;ncy;&amp;scy;&amp;softcy;&amp;kcy;&amp;icy;&amp;jcy; &amp;ncy;&amp;acy;&amp;tscy;&amp;iukcy;&amp;ocy;&amp;ncy;&amp;acy;&amp;lcy;&amp;softcy;&amp;ncy;&amp;icy;&amp;jcy; &amp;pcy;&amp;acy;&amp;rcy;&amp;k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04" y="0"/>
            <a:ext cx="9150104" cy="61436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1736" y="621508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Табличка на в</a:t>
            </a:r>
            <a:r>
              <a:rPr lang="en-US" dirty="0" smtClean="0"/>
              <a:t>’</a:t>
            </a:r>
            <a:r>
              <a:rPr lang="uk-UA" dirty="0" smtClean="0"/>
              <a:t>їзді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odorozg.ostriv.in.ua/images/publications/4/10924/content/Lower%20Yellowstone%20Falls_%20Yellowstone%20National%20Park_%20Wyom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4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odorozg.ostriv.in.ua/images/publications/4/10924/content/a178_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odorozg.ostriv.in.ua/images/publications/4/10924/content/14869_5486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odorozg.ostriv.in.ua/images/publications/4/10924/content/Yellowstone_Grand_Geysir_0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odorozg.ostriv.in.ua/images/publications/4/10924/content/natura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odorozg.ostriv.in.ua/images/publications/4/10924/content/Bighorn%20clash%20yellowst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9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</TotalTime>
  <Words>25</Words>
  <Application>Microsoft Office PowerPoint</Application>
  <PresentationFormat>Экран (4:3)</PresentationFormat>
  <Paragraphs>12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Єллоустонський національний парк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Єллоустонський національний парк</dc:title>
  <dc:creator>Andrew</dc:creator>
  <cp:lastModifiedBy>Andrew</cp:lastModifiedBy>
  <cp:revision>3</cp:revision>
  <dcterms:created xsi:type="dcterms:W3CDTF">2013-12-04T21:39:31Z</dcterms:created>
  <dcterms:modified xsi:type="dcterms:W3CDTF">2013-12-04T22:05:20Z</dcterms:modified>
</cp:coreProperties>
</file>