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Проблем</a:t>
            </a:r>
            <a:r>
              <a:rPr lang="uk-UA" sz="3600" dirty="0" smtClean="0"/>
              <a:t>и сільського господарства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Презентація на тему: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Екологія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Екологія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розглядає</a:t>
            </a:r>
            <a:r>
              <a:rPr lang="ru-RU" dirty="0" smtClean="0"/>
              <a:t>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тваринництва</a:t>
            </a:r>
            <a:r>
              <a:rPr lang="ru-RU" dirty="0" smtClean="0"/>
              <a:t>,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утилізації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. Актуальною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проблема </a:t>
            </a:r>
            <a:r>
              <a:rPr lang="ru-RU" dirty="0" err="1" smtClean="0"/>
              <a:t>екологічно</a:t>
            </a:r>
            <a:r>
              <a:rPr lang="ru-RU" dirty="0" smtClean="0"/>
              <a:t> чистого </a:t>
            </a:r>
            <a:r>
              <a:rPr lang="ru-RU" dirty="0" err="1" smtClean="0"/>
              <a:t>землеробства</a:t>
            </a:r>
            <a:r>
              <a:rPr lang="ru-RU" dirty="0" smtClean="0"/>
              <a:t> та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для людей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кормів</a:t>
            </a:r>
            <a:r>
              <a:rPr lang="ru-RU" dirty="0" smtClean="0"/>
              <a:t> для </a:t>
            </a:r>
            <a:r>
              <a:rPr lang="ru-RU" dirty="0" err="1" smtClean="0"/>
              <a:t>тварин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0778" y="1857364"/>
            <a:ext cx="3863672" cy="379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Розглядаючи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екологізації</a:t>
            </a:r>
            <a:r>
              <a:rPr lang="ru-RU" dirty="0" smtClean="0"/>
              <a:t> </a:t>
            </a:r>
            <a:r>
              <a:rPr lang="ru-RU" dirty="0" err="1" smtClean="0"/>
              <a:t>с\г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стан у недалекому </a:t>
            </a:r>
            <a:r>
              <a:rPr lang="ru-RU" dirty="0" err="1" smtClean="0"/>
              <a:t>майбутньому</a:t>
            </a:r>
            <a:r>
              <a:rPr lang="ru-RU" dirty="0" smtClean="0"/>
              <a:t>. </a:t>
            </a:r>
            <a:r>
              <a:rPr lang="ru-RU" dirty="0" err="1" smtClean="0"/>
              <a:t>Прогрес</a:t>
            </a:r>
            <a:r>
              <a:rPr lang="ru-RU" dirty="0" smtClean="0"/>
              <a:t> у </a:t>
            </a:r>
            <a:r>
              <a:rPr lang="ru-RU" dirty="0" err="1" smtClean="0"/>
              <a:t>с\г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донедавна</a:t>
            </a:r>
            <a:r>
              <a:rPr lang="ru-RU" dirty="0" smtClean="0"/>
              <a:t> </a:t>
            </a:r>
            <a:r>
              <a:rPr lang="ru-RU" dirty="0" err="1" smtClean="0"/>
              <a:t>визначався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механізацією</a:t>
            </a:r>
            <a:r>
              <a:rPr lang="ru-RU" dirty="0" smtClean="0"/>
              <a:t>, </a:t>
            </a:r>
            <a:r>
              <a:rPr lang="ru-RU" dirty="0" err="1" smtClean="0"/>
              <a:t>хімізацією</a:t>
            </a:r>
            <a:r>
              <a:rPr lang="ru-RU" dirty="0" smtClean="0"/>
              <a:t> та </a:t>
            </a:r>
            <a:r>
              <a:rPr lang="ru-RU" dirty="0" err="1" smtClean="0"/>
              <a:t>впровадженням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 </a:t>
            </a:r>
            <a:r>
              <a:rPr lang="ru-RU" dirty="0" err="1" smtClean="0"/>
              <a:t>Підбір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 </a:t>
            </a:r>
            <a:r>
              <a:rPr lang="ru-RU" dirty="0" err="1" smtClean="0"/>
              <a:t>сприяв</a:t>
            </a:r>
            <a:r>
              <a:rPr lang="ru-RU" dirty="0" smtClean="0"/>
              <a:t> </a:t>
            </a:r>
            <a:r>
              <a:rPr lang="ru-RU" dirty="0" err="1" smtClean="0"/>
              <a:t>формуванню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виведені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сорти</a:t>
            </a:r>
            <a:r>
              <a:rPr lang="ru-RU" dirty="0" smtClean="0"/>
              <a:t> </a:t>
            </a:r>
            <a:r>
              <a:rPr lang="ru-RU" dirty="0" err="1" smtClean="0"/>
              <a:t>зернових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коротким стеблом, </a:t>
            </a:r>
            <a:r>
              <a:rPr lang="ru-RU" dirty="0" err="1" smtClean="0"/>
              <a:t>цукрові</a:t>
            </a:r>
            <a:r>
              <a:rPr lang="ru-RU" dirty="0" smtClean="0"/>
              <a:t> </a:t>
            </a:r>
            <a:r>
              <a:rPr lang="ru-RU" dirty="0" err="1" smtClean="0"/>
              <a:t>буряки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однорстковим</a:t>
            </a:r>
            <a:r>
              <a:rPr lang="ru-RU" dirty="0" smtClean="0"/>
              <a:t> </a:t>
            </a:r>
            <a:r>
              <a:rPr lang="ru-RU" dirty="0" err="1" smtClean="0"/>
              <a:t>насінням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відповідали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</a:t>
            </a:r>
            <a:r>
              <a:rPr lang="ru-RU" dirty="0" err="1" smtClean="0"/>
              <a:t>механізації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411396" cy="5534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Великогабаритна</a:t>
            </a:r>
            <a:r>
              <a:rPr lang="ru-RU" dirty="0" smtClean="0"/>
              <a:t> </a:t>
            </a:r>
            <a:r>
              <a:rPr lang="ru-RU" dirty="0" err="1" smtClean="0"/>
              <a:t>важка</a:t>
            </a:r>
            <a:r>
              <a:rPr lang="ru-RU" dirty="0" smtClean="0"/>
              <a:t> </a:t>
            </a:r>
            <a:r>
              <a:rPr lang="ru-RU" dirty="0" err="1" smtClean="0"/>
              <a:t>техніка</a:t>
            </a:r>
            <a:r>
              <a:rPr lang="ru-RU" dirty="0" smtClean="0"/>
              <a:t> кардинально </a:t>
            </a:r>
            <a:r>
              <a:rPr lang="ru-RU" dirty="0" err="1" smtClean="0"/>
              <a:t>трансформує</a:t>
            </a:r>
            <a:r>
              <a:rPr lang="ru-RU" dirty="0" smtClean="0"/>
              <a:t> </a:t>
            </a:r>
            <a:r>
              <a:rPr lang="ru-RU" dirty="0" err="1" smtClean="0"/>
              <a:t>рельєфі</a:t>
            </a:r>
            <a:r>
              <a:rPr lang="ru-RU" dirty="0" smtClean="0"/>
              <a:t> структуру </a:t>
            </a:r>
            <a:r>
              <a:rPr lang="ru-RU" dirty="0" err="1" smtClean="0"/>
              <a:t>ґрунту</a:t>
            </a:r>
            <a:r>
              <a:rPr lang="ru-RU" dirty="0" smtClean="0"/>
              <a:t>, </a:t>
            </a:r>
            <a:r>
              <a:rPr lang="ru-RU" dirty="0" err="1" smtClean="0"/>
              <a:t>поверхневий</a:t>
            </a:r>
            <a:r>
              <a:rPr lang="ru-RU" dirty="0" smtClean="0"/>
              <a:t> та </a:t>
            </a:r>
            <a:r>
              <a:rPr lang="ru-RU" dirty="0" err="1" smtClean="0"/>
              <a:t>підземний</a:t>
            </a:r>
            <a:r>
              <a:rPr lang="ru-RU" dirty="0" smtClean="0"/>
              <a:t> стоки вод, </a:t>
            </a:r>
            <a:r>
              <a:rPr lang="ru-RU" dirty="0" err="1" smtClean="0"/>
              <a:t>видозмінює</a:t>
            </a:r>
            <a:r>
              <a:rPr lang="ru-RU" dirty="0" smtClean="0"/>
              <a:t> </a:t>
            </a:r>
            <a:r>
              <a:rPr lang="ru-RU" dirty="0" err="1" smtClean="0"/>
              <a:t>гідрографічну</a:t>
            </a:r>
            <a:r>
              <a:rPr lang="ru-RU" dirty="0" smtClean="0"/>
              <a:t> мережу.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 </a:t>
            </a:r>
            <a:r>
              <a:rPr lang="ru-RU" dirty="0" err="1" smtClean="0"/>
              <a:t>завдають</a:t>
            </a:r>
            <a:r>
              <a:rPr lang="ru-RU" dirty="0" smtClean="0"/>
              <a:t> </a:t>
            </a:r>
            <a:r>
              <a:rPr lang="ru-RU" dirty="0" err="1" smtClean="0"/>
              <a:t>кислотні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 </a:t>
            </a:r>
            <a:r>
              <a:rPr lang="ru-RU" dirty="0" err="1" smtClean="0"/>
              <a:t>підкислення</a:t>
            </a:r>
            <a:r>
              <a:rPr lang="ru-RU" dirty="0" smtClean="0"/>
              <a:t>. У таких </a:t>
            </a:r>
            <a:r>
              <a:rPr lang="ru-RU" dirty="0" err="1" smtClean="0"/>
              <a:t>ґрунтах</a:t>
            </a:r>
            <a:r>
              <a:rPr lang="ru-RU" dirty="0" smtClean="0"/>
              <a:t> </a:t>
            </a:r>
            <a:r>
              <a:rPr lang="ru-RU" dirty="0" err="1" smtClean="0"/>
              <a:t>пригнічується</a:t>
            </a:r>
            <a:r>
              <a:rPr lang="ru-RU" dirty="0" smtClean="0"/>
              <a:t> </a:t>
            </a:r>
            <a:r>
              <a:rPr lang="ru-RU" dirty="0" err="1" smtClean="0"/>
              <a:t>мікрофлора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як </a:t>
            </a:r>
            <a:r>
              <a:rPr lang="ru-RU" dirty="0" err="1" smtClean="0"/>
              <a:t>наслідок</a:t>
            </a:r>
            <a:r>
              <a:rPr lang="ru-RU" dirty="0" smtClean="0"/>
              <a:t>, погано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(особливо </a:t>
            </a:r>
            <a:r>
              <a:rPr lang="ru-RU" dirty="0" err="1" smtClean="0"/>
              <a:t>бобові</a:t>
            </a:r>
            <a:r>
              <a:rPr lang="ru-RU" dirty="0" smtClean="0"/>
              <a:t> та </a:t>
            </a:r>
            <a:r>
              <a:rPr lang="ru-RU" dirty="0" err="1" smtClean="0"/>
              <a:t>олійні</a:t>
            </a:r>
            <a:r>
              <a:rPr lang="ru-RU" dirty="0" smtClean="0"/>
              <a:t>), у </a:t>
            </a:r>
            <a:r>
              <a:rPr lang="ru-RU" dirty="0" err="1" smtClean="0"/>
              <a:t>лісах</a:t>
            </a:r>
            <a:r>
              <a:rPr lang="ru-RU" dirty="0" smtClean="0"/>
              <a:t> гинуть дуби. У </a:t>
            </a:r>
            <a:r>
              <a:rPr lang="ru-RU" dirty="0" err="1" smtClean="0"/>
              <a:t>рослинах</a:t>
            </a:r>
            <a:r>
              <a:rPr lang="ru-RU" dirty="0" smtClean="0"/>
              <a:t> </a:t>
            </a:r>
            <a:r>
              <a:rPr lang="ru-RU" dirty="0" err="1" smtClean="0"/>
              <a:t>накопичуються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потрапляють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їжею</a:t>
            </a:r>
            <a:r>
              <a:rPr lang="ru-RU" dirty="0" smtClean="0"/>
              <a:t> в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Надмірна</a:t>
            </a:r>
            <a:r>
              <a:rPr lang="ru-RU" dirty="0" smtClean="0"/>
              <a:t> </a:t>
            </a:r>
            <a:r>
              <a:rPr lang="ru-RU" dirty="0" err="1" smtClean="0"/>
              <a:t>хімізація</a:t>
            </a:r>
            <a:r>
              <a:rPr lang="ru-RU" dirty="0" smtClean="0"/>
              <a:t> </a:t>
            </a:r>
            <a:r>
              <a:rPr lang="ru-RU" dirty="0" err="1" smtClean="0"/>
              <a:t>с\г</a:t>
            </a:r>
            <a:r>
              <a:rPr lang="ru-RU" dirty="0" smtClean="0"/>
              <a:t> </a:t>
            </a:r>
            <a:r>
              <a:rPr lang="ru-RU" dirty="0" err="1" smtClean="0"/>
              <a:t>призвела</a:t>
            </a:r>
            <a:r>
              <a:rPr lang="ru-RU" dirty="0" smtClean="0"/>
              <a:t> до </a:t>
            </a:r>
            <a:r>
              <a:rPr lang="ru-RU" dirty="0" err="1" smtClean="0"/>
              <a:t>забруднення</a:t>
            </a:r>
            <a:r>
              <a:rPr lang="ru-RU" dirty="0" smtClean="0"/>
              <a:t> як самих </a:t>
            </a:r>
            <a:r>
              <a:rPr lang="ru-RU" dirty="0" err="1" smtClean="0"/>
              <a:t>гвинтів</a:t>
            </a:r>
            <a:r>
              <a:rPr lang="ru-RU" dirty="0" smtClean="0"/>
              <a:t>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нітратами</a:t>
            </a:r>
            <a:r>
              <a:rPr lang="ru-RU" dirty="0" smtClean="0"/>
              <a:t>, пестицидами.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вихлопів</a:t>
            </a:r>
            <a:r>
              <a:rPr lang="ru-RU" dirty="0" smtClean="0"/>
              <a:t> гази, </a:t>
            </a:r>
            <a:r>
              <a:rPr lang="ru-RU" dirty="0" err="1" smtClean="0"/>
              <a:t>викиди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. В </a:t>
            </a:r>
            <a:r>
              <a:rPr lang="ru-RU" dirty="0" err="1" smtClean="0"/>
              <a:t>ґрунт</a:t>
            </a:r>
            <a:r>
              <a:rPr lang="ru-RU" dirty="0" smtClean="0"/>
              <a:t> вони </a:t>
            </a:r>
            <a:r>
              <a:rPr lang="ru-RU" dirty="0" err="1" smtClean="0"/>
              <a:t>потрапляють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пиловими</a:t>
            </a:r>
            <a:r>
              <a:rPr lang="ru-RU" dirty="0" smtClean="0"/>
              <a:t> </a:t>
            </a:r>
            <a:r>
              <a:rPr lang="ru-RU" dirty="0" err="1" smtClean="0"/>
              <a:t>частками</a:t>
            </a:r>
            <a:r>
              <a:rPr lang="ru-RU" dirty="0" smtClean="0"/>
              <a:t>. Особливо великим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викиди</a:t>
            </a:r>
            <a:r>
              <a:rPr lang="ru-RU" dirty="0" smtClean="0"/>
              <a:t>.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забруднених</a:t>
            </a:r>
            <a:r>
              <a:rPr lang="ru-RU" dirty="0" smtClean="0"/>
              <a:t> земель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265 тис. га.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актуальності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радіоактивними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стронцієм</a:t>
            </a:r>
            <a:r>
              <a:rPr lang="ru-RU" dirty="0" smtClean="0"/>
              <a:t> та </a:t>
            </a:r>
            <a:r>
              <a:rPr lang="ru-RU" dirty="0" err="1" smtClean="0"/>
              <a:t>цезієм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засвоюються</a:t>
            </a:r>
            <a:r>
              <a:rPr lang="ru-RU" dirty="0" smtClean="0"/>
              <a:t> </a:t>
            </a:r>
            <a:r>
              <a:rPr lang="ru-RU" dirty="0" err="1" smtClean="0"/>
              <a:t>рослинами</a:t>
            </a:r>
            <a:r>
              <a:rPr lang="ru-RU" dirty="0" smtClean="0"/>
              <a:t>. </a:t>
            </a:r>
            <a:r>
              <a:rPr lang="ru-RU" dirty="0" err="1" smtClean="0"/>
              <a:t>Поглинаючи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через </a:t>
            </a:r>
            <a:r>
              <a:rPr lang="ru-RU" dirty="0" err="1" smtClean="0"/>
              <a:t>корневу</a:t>
            </a:r>
            <a:r>
              <a:rPr lang="ru-RU" dirty="0" smtClean="0"/>
              <a:t> систему вони на </a:t>
            </a:r>
            <a:r>
              <a:rPr lang="ru-RU" dirty="0" err="1" smtClean="0"/>
              <a:t>копичуються</a:t>
            </a:r>
            <a:r>
              <a:rPr lang="ru-RU" dirty="0" smtClean="0"/>
              <a:t> у продуктах. Часто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пестицидів</a:t>
            </a:r>
            <a:r>
              <a:rPr lang="ru-RU" dirty="0" smtClean="0"/>
              <a:t> у </a:t>
            </a:r>
            <a:r>
              <a:rPr lang="ru-RU" dirty="0" err="1" smtClean="0"/>
              <a:t>моркві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ґрунті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вона </a:t>
            </a:r>
            <a:r>
              <a:rPr lang="ru-RU" dirty="0" err="1" smtClean="0"/>
              <a:t>виросла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571744"/>
            <a:ext cx="4762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57364"/>
            <a:ext cx="3506682" cy="22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. </a:t>
            </a:r>
            <a:r>
              <a:rPr lang="ru-RU" dirty="0" err="1" smtClean="0"/>
              <a:t>Пестициди</a:t>
            </a:r>
            <a:r>
              <a:rPr lang="ru-RU" dirty="0" smtClean="0"/>
              <a:t> </a:t>
            </a:r>
            <a:r>
              <a:rPr lang="ru-RU" dirty="0" err="1" smtClean="0"/>
              <a:t>забруднюють</a:t>
            </a:r>
            <a:r>
              <a:rPr lang="ru-RU" dirty="0" smtClean="0"/>
              <a:t> увесь </a:t>
            </a:r>
            <a:r>
              <a:rPr lang="ru-RU" dirty="0" err="1" smtClean="0"/>
              <a:t>харчовий</a:t>
            </a:r>
            <a:r>
              <a:rPr lang="ru-RU" dirty="0" smtClean="0"/>
              <a:t> </a:t>
            </a:r>
            <a:r>
              <a:rPr lang="ru-RU" dirty="0" err="1" smtClean="0"/>
              <a:t>ланцюг</a:t>
            </a:r>
            <a:r>
              <a:rPr lang="ru-RU" dirty="0" smtClean="0"/>
              <a:t>, </a:t>
            </a:r>
            <a:r>
              <a:rPr lang="ru-RU" dirty="0" err="1" smtClean="0"/>
              <a:t>потрапляючи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біомасою</a:t>
            </a:r>
            <a:r>
              <a:rPr lang="ru-RU" dirty="0" smtClean="0"/>
              <a:t> до </a:t>
            </a:r>
            <a:r>
              <a:rPr lang="ru-RU" dirty="0" err="1" smtClean="0"/>
              <a:t>харчового</a:t>
            </a:r>
            <a:r>
              <a:rPr lang="ru-RU" dirty="0" smtClean="0"/>
              <a:t> </a:t>
            </a:r>
            <a:r>
              <a:rPr lang="ru-RU" dirty="0" err="1" smtClean="0"/>
              <a:t>раціону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а </a:t>
            </a:r>
            <a:r>
              <a:rPr lang="ru-RU" dirty="0" err="1" smtClean="0"/>
              <a:t>далі</a:t>
            </a:r>
            <a:r>
              <a:rPr lang="ru-RU" dirty="0" smtClean="0"/>
              <a:t> через </a:t>
            </a:r>
            <a:r>
              <a:rPr lang="ru-RU" dirty="0" err="1" smtClean="0"/>
              <a:t>м’ясо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молоко – </a:t>
            </a:r>
            <a:r>
              <a:rPr lang="ru-RU" dirty="0" err="1" smtClean="0"/>
              <a:t>і</a:t>
            </a:r>
            <a:r>
              <a:rPr lang="ru-RU" dirty="0" smtClean="0"/>
              <a:t> в людей. </a:t>
            </a:r>
            <a:r>
              <a:rPr lang="ru-RU" dirty="0" err="1" smtClean="0"/>
              <a:t>Споконвіку</a:t>
            </a:r>
            <a:r>
              <a:rPr lang="ru-RU" dirty="0" smtClean="0"/>
              <a:t> </a:t>
            </a:r>
            <a:r>
              <a:rPr lang="ru-RU" dirty="0" err="1" smtClean="0"/>
              <a:t>господарі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поповнювали</a:t>
            </a:r>
            <a:r>
              <a:rPr lang="ru-RU" dirty="0" smtClean="0"/>
              <a:t> запаси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у </a:t>
            </a:r>
            <a:r>
              <a:rPr lang="ru-RU" dirty="0" err="1" smtClean="0"/>
              <a:t>ґрунті</a:t>
            </a:r>
            <a:r>
              <a:rPr lang="ru-RU" dirty="0" smtClean="0"/>
              <a:t> </a:t>
            </a:r>
            <a:r>
              <a:rPr lang="ru-RU" dirty="0" err="1" smtClean="0"/>
              <a:t>внесенням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та </a:t>
            </a:r>
            <a:r>
              <a:rPr lang="ru-RU" dirty="0" err="1" smtClean="0"/>
              <a:t>мінеральних</a:t>
            </a:r>
            <a:r>
              <a:rPr lang="ru-RU" dirty="0" smtClean="0"/>
              <a:t> добрив. 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землеробстві</a:t>
            </a:r>
            <a:r>
              <a:rPr lang="ru-RU" dirty="0" smtClean="0"/>
              <a:t> </a:t>
            </a:r>
            <a:r>
              <a:rPr lang="ru-RU" dirty="0" err="1" smtClean="0"/>
              <a:t>внесення</a:t>
            </a:r>
            <a:r>
              <a:rPr lang="ru-RU" dirty="0" smtClean="0"/>
              <a:t> добрив </a:t>
            </a:r>
            <a:r>
              <a:rPr lang="ru-RU" dirty="0" err="1" smtClean="0"/>
              <a:t>зменшилося</a:t>
            </a:r>
            <a:r>
              <a:rPr lang="ru-RU" dirty="0" smtClean="0"/>
              <a:t>, </a:t>
            </a:r>
            <a:r>
              <a:rPr lang="ru-RU" dirty="0" err="1" smtClean="0"/>
              <a:t>вапнування</a:t>
            </a:r>
            <a:r>
              <a:rPr lang="ru-RU" dirty="0" smtClean="0"/>
              <a:t> проводиться </a:t>
            </a:r>
            <a:r>
              <a:rPr lang="ru-RU" dirty="0" err="1" smtClean="0"/>
              <a:t>рідко</a:t>
            </a:r>
            <a:r>
              <a:rPr lang="ru-RU" dirty="0" smtClean="0"/>
              <a:t>, </a:t>
            </a:r>
            <a:r>
              <a:rPr lang="ru-RU" dirty="0" err="1" smtClean="0"/>
              <a:t>дефелат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цукрових</a:t>
            </a:r>
            <a:r>
              <a:rPr lang="ru-RU" dirty="0" smtClean="0"/>
              <a:t> </a:t>
            </a:r>
            <a:r>
              <a:rPr lang="ru-RU" dirty="0" err="1" smtClean="0"/>
              <a:t>заводів</a:t>
            </a:r>
            <a:r>
              <a:rPr lang="ru-RU" dirty="0" smtClean="0"/>
              <a:t> не </a:t>
            </a:r>
            <a:r>
              <a:rPr lang="ru-RU" dirty="0" err="1" smtClean="0"/>
              <a:t>вивозиться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у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1996-2000 роками в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зменшилася</a:t>
            </a:r>
            <a:r>
              <a:rPr lang="ru-RU" dirty="0" smtClean="0"/>
              <a:t> </a:t>
            </a:r>
            <a:r>
              <a:rPr lang="ru-RU" dirty="0" err="1" smtClean="0"/>
              <a:t>урожайність</a:t>
            </a:r>
            <a:r>
              <a:rPr lang="ru-RU" dirty="0" smtClean="0"/>
              <a:t> </a:t>
            </a:r>
            <a:r>
              <a:rPr lang="ru-RU" dirty="0" err="1" smtClean="0"/>
              <a:t>озимої</a:t>
            </a:r>
            <a:r>
              <a:rPr lang="ru-RU" dirty="0" smtClean="0"/>
              <a:t> </a:t>
            </a:r>
            <a:r>
              <a:rPr lang="ru-RU" dirty="0" err="1" smtClean="0"/>
              <a:t>пшениці</a:t>
            </a:r>
            <a:r>
              <a:rPr lang="ru-RU" dirty="0" smtClean="0"/>
              <a:t>, </a:t>
            </a:r>
            <a:r>
              <a:rPr lang="ru-RU" dirty="0" err="1" smtClean="0"/>
              <a:t>цукрових</a:t>
            </a:r>
            <a:r>
              <a:rPr lang="ru-RU" dirty="0" smtClean="0"/>
              <a:t> </a:t>
            </a:r>
            <a:r>
              <a:rPr lang="ru-RU" dirty="0" err="1" smtClean="0"/>
              <a:t>буряків</a:t>
            </a:r>
            <a:r>
              <a:rPr lang="ru-RU" dirty="0" smtClean="0"/>
              <a:t> на 100 </a:t>
            </a:r>
            <a:r>
              <a:rPr lang="ru-RU" dirty="0" err="1" smtClean="0"/>
              <a:t>центнерів</a:t>
            </a:r>
            <a:r>
              <a:rPr lang="ru-RU" dirty="0" smtClean="0"/>
              <a:t>, </a:t>
            </a:r>
            <a:r>
              <a:rPr lang="ru-RU" dirty="0" err="1" smtClean="0"/>
              <a:t>картоплі</a:t>
            </a:r>
            <a:r>
              <a:rPr lang="ru-RU" dirty="0" smtClean="0"/>
              <a:t> – на 64 </a:t>
            </a:r>
            <a:r>
              <a:rPr lang="ru-RU" dirty="0" err="1" smtClean="0"/>
              <a:t>центнери</a:t>
            </a:r>
            <a:r>
              <a:rPr lang="ru-RU" dirty="0" smtClean="0"/>
              <a:t>, </a:t>
            </a:r>
            <a:r>
              <a:rPr lang="ru-RU" dirty="0" err="1" smtClean="0"/>
              <a:t>овочів</a:t>
            </a:r>
            <a:r>
              <a:rPr lang="ru-RU" dirty="0" smtClean="0"/>
              <a:t> – на 47 </a:t>
            </a:r>
            <a:r>
              <a:rPr lang="ru-RU" dirty="0" err="1" smtClean="0"/>
              <a:t>центнерів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зважати</a:t>
            </a:r>
            <a:r>
              <a:rPr lang="ru-RU" dirty="0" smtClean="0"/>
              <a:t> на </a:t>
            </a:r>
            <a:r>
              <a:rPr lang="ru-RU" dirty="0" err="1" smtClean="0"/>
              <a:t>шкідливий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тваринницьких</a:t>
            </a:r>
            <a:r>
              <a:rPr lang="ru-RU" dirty="0" smtClean="0"/>
              <a:t> ферм на </a:t>
            </a:r>
            <a:r>
              <a:rPr lang="ru-RU" dirty="0" err="1" smtClean="0"/>
              <a:t>довкілля</a:t>
            </a:r>
            <a:r>
              <a:rPr lang="ru-RU" dirty="0" smtClean="0"/>
              <a:t>. </a:t>
            </a:r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 для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тваринницькі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. </a:t>
            </a:r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тваринництва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небезпечного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урожаю та </a:t>
            </a:r>
            <a:r>
              <a:rPr lang="ru-RU" dirty="0" err="1" smtClean="0"/>
              <a:t>ґрунтових</a:t>
            </a:r>
            <a:r>
              <a:rPr lang="ru-RU" dirty="0" smtClean="0"/>
              <a:t> вод </a:t>
            </a:r>
            <a:r>
              <a:rPr lang="ru-RU" dirty="0" err="1" smtClean="0"/>
              <a:t>нітратами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аміачних</a:t>
            </a:r>
            <a:r>
              <a:rPr lang="ru-RU" dirty="0" smtClean="0"/>
              <a:t> солей.</a:t>
            </a:r>
          </a:p>
          <a:p>
            <a:endParaRPr lang="ru-RU" dirty="0" smtClean="0"/>
          </a:p>
          <a:p>
            <a:r>
              <a:rPr lang="ru-RU" dirty="0" err="1" smtClean="0"/>
              <a:t>Встановлено</a:t>
            </a:r>
            <a:r>
              <a:rPr lang="ru-RU" dirty="0" smtClean="0"/>
              <a:t> великий </a:t>
            </a:r>
            <a:r>
              <a:rPr lang="ru-RU" dirty="0" err="1" smtClean="0"/>
              <a:t>екологічний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тваринницьких</a:t>
            </a:r>
            <a:r>
              <a:rPr lang="ru-RU" dirty="0" smtClean="0"/>
              <a:t> </a:t>
            </a:r>
            <a:r>
              <a:rPr lang="ru-RU" dirty="0" err="1" smtClean="0"/>
              <a:t>комплексів</a:t>
            </a:r>
            <a:r>
              <a:rPr lang="ru-RU" dirty="0" smtClean="0"/>
              <a:t> на </a:t>
            </a:r>
            <a:r>
              <a:rPr lang="ru-RU" dirty="0" err="1" smtClean="0"/>
              <a:t>повітря</a:t>
            </a:r>
            <a:r>
              <a:rPr lang="ru-RU" dirty="0" smtClean="0"/>
              <a:t>. Чим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зона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аміаком</a:t>
            </a:r>
            <a:r>
              <a:rPr lang="ru-RU" dirty="0" smtClean="0"/>
              <a:t>, </a:t>
            </a:r>
            <a:r>
              <a:rPr lang="ru-RU" dirty="0" err="1" smtClean="0"/>
              <a:t>сірководнем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органічними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. У </a:t>
            </a:r>
            <a:r>
              <a:rPr lang="ru-RU" dirty="0" err="1" smtClean="0"/>
              <a:t>населення</a:t>
            </a:r>
            <a:r>
              <a:rPr lang="ru-RU" dirty="0" smtClean="0"/>
              <a:t>, яке </a:t>
            </a:r>
            <a:r>
              <a:rPr lang="ru-RU" dirty="0" err="1" smtClean="0"/>
              <a:t>проживає</a:t>
            </a:r>
            <a:r>
              <a:rPr lang="ru-RU" dirty="0" smtClean="0"/>
              <a:t> </a:t>
            </a:r>
            <a:r>
              <a:rPr lang="ru-RU" dirty="0" err="1" smtClean="0"/>
              <a:t>неподалік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таких </a:t>
            </a:r>
            <a:r>
              <a:rPr lang="ru-RU" dirty="0" err="1" smtClean="0"/>
              <a:t>підприємств</a:t>
            </a:r>
            <a:r>
              <a:rPr lang="ru-RU" dirty="0" smtClean="0"/>
              <a:t>, медики </a:t>
            </a:r>
            <a:r>
              <a:rPr lang="ru-RU" dirty="0" err="1" smtClean="0"/>
              <a:t>консультують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Шляхи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екології</a:t>
            </a:r>
            <a:r>
              <a:rPr lang="ru-RU" dirty="0" smtClean="0"/>
              <a:t> </a:t>
            </a:r>
            <a:r>
              <a:rPr lang="ru-RU" dirty="0" err="1" smtClean="0"/>
              <a:t>с\г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шляхом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передової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землеробства</a:t>
            </a:r>
            <a:r>
              <a:rPr lang="ru-RU" dirty="0" smtClean="0"/>
              <a:t>, яка основана на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правильних</a:t>
            </a:r>
            <a:r>
              <a:rPr lang="ru-RU" dirty="0" smtClean="0"/>
              <a:t> </a:t>
            </a:r>
            <a:r>
              <a:rPr lang="ru-RU" dirty="0" err="1" smtClean="0"/>
              <a:t>сівозмін</a:t>
            </a:r>
            <a:r>
              <a:rPr lang="ru-RU" dirty="0" smtClean="0"/>
              <a:t>, </a:t>
            </a:r>
            <a:r>
              <a:rPr lang="ru-RU" dirty="0" err="1" smtClean="0"/>
              <a:t>науково</a:t>
            </a:r>
            <a:r>
              <a:rPr lang="ru-RU" dirty="0" smtClean="0"/>
              <a:t> </a:t>
            </a:r>
            <a:r>
              <a:rPr lang="ru-RU" dirty="0" err="1" smtClean="0"/>
              <a:t>обґрунтованої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необхідною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добрив,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спрямованих</a:t>
            </a:r>
            <a:r>
              <a:rPr lang="ru-RU" dirty="0" smtClean="0"/>
              <a:t> на </a:t>
            </a:r>
            <a:r>
              <a:rPr lang="ru-RU" dirty="0" err="1" smtClean="0"/>
              <a:t>покращення</a:t>
            </a:r>
            <a:r>
              <a:rPr lang="ru-RU" dirty="0" smtClean="0"/>
              <a:t> водного режиму </a:t>
            </a:r>
            <a:r>
              <a:rPr lang="ru-RU" dirty="0" err="1" smtClean="0"/>
              <a:t>ґрунтів</a:t>
            </a:r>
            <a:r>
              <a:rPr lang="ru-RU" dirty="0" smtClean="0"/>
              <a:t>.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та </a:t>
            </a:r>
            <a:r>
              <a:rPr lang="ru-RU" dirty="0" err="1" smtClean="0"/>
              <a:t>несприятливі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призводять</a:t>
            </a:r>
            <a:r>
              <a:rPr lang="ru-RU" dirty="0" smtClean="0"/>
              <a:t> до </a:t>
            </a:r>
            <a:r>
              <a:rPr lang="ru-RU" dirty="0" err="1" smtClean="0"/>
              <a:t>погіршення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водної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вітрової</a:t>
            </a:r>
            <a:r>
              <a:rPr lang="ru-RU" dirty="0" smtClean="0"/>
              <a:t> </a:t>
            </a:r>
            <a:r>
              <a:rPr lang="ru-RU" dirty="0" err="1" smtClean="0"/>
              <a:t>ерозії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1.Вступ:</a:t>
            </a:r>
          </a:p>
          <a:p>
            <a:r>
              <a:rPr lang="ru-RU" dirty="0" smtClean="0"/>
              <a:t>а)</a:t>
            </a:r>
            <a:r>
              <a:rPr lang="ru-RU" dirty="0" err="1" smtClean="0"/>
              <a:t>ціль</a:t>
            </a:r>
            <a:r>
              <a:rPr lang="ru-RU" dirty="0" smtClean="0"/>
              <a:t> </a:t>
            </a:r>
            <a:r>
              <a:rPr lang="ru-RU" dirty="0" smtClean="0"/>
              <a:t>проекту;</a:t>
            </a:r>
          </a:p>
          <a:p>
            <a:r>
              <a:rPr lang="ru-RU" dirty="0" smtClean="0"/>
              <a:t>б)</a:t>
            </a:r>
            <a:r>
              <a:rPr lang="ru-RU" dirty="0" err="1" smtClean="0"/>
              <a:t>актуальність</a:t>
            </a:r>
            <a:r>
              <a:rPr lang="ru-RU" dirty="0" smtClean="0"/>
              <a:t> </a:t>
            </a:r>
            <a:r>
              <a:rPr lang="ru-RU" dirty="0" smtClean="0"/>
              <a:t>проекту.</a:t>
            </a:r>
          </a:p>
          <a:p>
            <a:r>
              <a:rPr lang="ru-RU" dirty="0" smtClean="0"/>
              <a:t>2.Стан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а)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пестицидів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б)</a:t>
            </a:r>
            <a:r>
              <a:rPr lang="ru-RU" dirty="0" err="1" smtClean="0"/>
              <a:t>кислотні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3.Сільськогосподарська </a:t>
            </a:r>
            <a:r>
              <a:rPr lang="ru-RU" dirty="0" err="1" smtClean="0"/>
              <a:t>екологія</a:t>
            </a:r>
            <a:endParaRPr lang="ru-RU" dirty="0" smtClean="0"/>
          </a:p>
          <a:p>
            <a:r>
              <a:rPr lang="ru-RU" dirty="0" smtClean="0"/>
              <a:t>4.Шляхи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endParaRPr lang="ru-RU" dirty="0" smtClean="0"/>
          </a:p>
          <a:p>
            <a:r>
              <a:rPr lang="ru-RU" dirty="0" smtClean="0"/>
              <a:t>5.Висновок.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19429"/>
            <a:ext cx="5925679" cy="562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Таким чином, </a:t>
            </a:r>
            <a:r>
              <a:rPr lang="ru-RU" dirty="0" err="1" smtClean="0"/>
              <a:t>дослідивши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екології</a:t>
            </a:r>
            <a:r>
              <a:rPr lang="ru-RU" dirty="0" smtClean="0"/>
              <a:t>, ми </a:t>
            </a:r>
            <a:r>
              <a:rPr lang="ru-RU" dirty="0" err="1" smtClean="0"/>
              <a:t>дійшли</a:t>
            </a:r>
            <a:r>
              <a:rPr lang="ru-RU" dirty="0" smtClean="0"/>
              <a:t> </a:t>
            </a:r>
            <a:r>
              <a:rPr lang="ru-RU" dirty="0" err="1" smtClean="0"/>
              <a:t>висновку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стан </a:t>
            </a:r>
            <a:r>
              <a:rPr lang="ru-RU" dirty="0" err="1" smtClean="0"/>
              <a:t>с\г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незадовільним</a:t>
            </a:r>
            <a:r>
              <a:rPr lang="ru-RU" dirty="0" smtClean="0"/>
              <a:t>. Тому ми </a:t>
            </a:r>
            <a:r>
              <a:rPr lang="ru-RU" dirty="0" err="1" smtClean="0"/>
              <a:t>розробили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шляхи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. При </a:t>
            </a:r>
            <a:r>
              <a:rPr lang="ru-RU" dirty="0" err="1" smtClean="0"/>
              <a:t>умові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виконані</a:t>
            </a:r>
            <a:r>
              <a:rPr lang="ru-RU" dirty="0" smtClean="0"/>
              <a:t>, стан </a:t>
            </a:r>
            <a:r>
              <a:rPr lang="ru-RU" dirty="0" err="1" smtClean="0"/>
              <a:t>с\г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покращитися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Презентацію виконали 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Учні 9-в класу</a:t>
            </a:r>
            <a:br>
              <a:rPr lang="uk-UA" dirty="0" smtClean="0"/>
            </a:br>
            <a:r>
              <a:rPr lang="uk-UA" dirty="0" err="1" smtClean="0"/>
              <a:t>Манжуленко</a:t>
            </a:r>
            <a:r>
              <a:rPr lang="uk-UA" dirty="0" smtClean="0"/>
              <a:t> Богдан</a:t>
            </a:r>
          </a:p>
          <a:p>
            <a:r>
              <a:rPr lang="uk-UA" dirty="0" err="1" smtClean="0"/>
              <a:t>Козорог</a:t>
            </a:r>
            <a:r>
              <a:rPr lang="uk-UA" dirty="0" smtClean="0"/>
              <a:t> </a:t>
            </a:r>
            <a:r>
              <a:rPr lang="uk-UA" dirty="0" err="1" smtClean="0"/>
              <a:t>Антон</a:t>
            </a:r>
            <a:r>
              <a:rPr lang="uk-UA" dirty="0" err="1" smtClean="0">
                <a:solidFill>
                  <a:schemeClr val="bg1"/>
                </a:solidFill>
              </a:rPr>
              <a:t>-дурак</a:t>
            </a:r>
            <a:r>
              <a:rPr lang="uk-UA" dirty="0" err="1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279796" cy="466344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Ціль</a:t>
            </a:r>
            <a:r>
              <a:rPr lang="ru-RU" dirty="0" smtClean="0"/>
              <a:t> проекту: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стан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дослідити</a:t>
            </a:r>
            <a:r>
              <a:rPr lang="ru-RU" dirty="0" smtClean="0"/>
              <a:t>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в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 та </a:t>
            </a: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проблем.</a:t>
            </a:r>
          </a:p>
          <a:p>
            <a:r>
              <a:rPr lang="ru-RU" dirty="0" err="1" smtClean="0"/>
              <a:t>Актуальність</a:t>
            </a:r>
            <a:r>
              <a:rPr lang="ru-RU" dirty="0" smtClean="0"/>
              <a:t> </a:t>
            </a:r>
            <a:r>
              <a:rPr lang="ru-RU" dirty="0" smtClean="0"/>
              <a:t>проекту: </a:t>
            </a:r>
            <a:r>
              <a:rPr lang="ru-RU" dirty="0" err="1" smtClean="0"/>
              <a:t>майже</a:t>
            </a:r>
            <a:r>
              <a:rPr lang="ru-RU" dirty="0" smtClean="0"/>
              <a:t> 80% </a:t>
            </a:r>
            <a:r>
              <a:rPr lang="ru-RU" dirty="0" err="1" smtClean="0"/>
              <a:t>теріторії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 smtClean="0"/>
              <a:t>угіддя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Тому проблема </a:t>
            </a:r>
            <a:r>
              <a:rPr lang="ru-RU" dirty="0" err="1" smtClean="0"/>
              <a:t>екології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важливою</a:t>
            </a:r>
            <a:r>
              <a:rPr lang="ru-RU" dirty="0" smtClean="0"/>
              <a:t>, особливо на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 smtClean="0"/>
              <a:t>Стан </a:t>
            </a:r>
            <a:r>
              <a:rPr lang="ru-RU" sz="3400" b="1" dirty="0" err="1" smtClean="0"/>
              <a:t>сільского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господарства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України</a:t>
            </a:r>
            <a:r>
              <a:rPr lang="ru-RU" sz="3400" b="1" dirty="0" smtClean="0"/>
              <a:t>.</a:t>
            </a:r>
            <a:endParaRPr lang="ru-RU" sz="3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земель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 smtClean="0"/>
              <a:t>угіддя</a:t>
            </a:r>
            <a:r>
              <a:rPr lang="ru-RU" dirty="0" smtClean="0"/>
              <a:t> – </a:t>
            </a:r>
            <a:r>
              <a:rPr lang="ru-RU" dirty="0" err="1" smtClean="0"/>
              <a:t>пасовища</a:t>
            </a:r>
            <a:r>
              <a:rPr lang="ru-RU" dirty="0" smtClean="0"/>
              <a:t>, </a:t>
            </a:r>
            <a:r>
              <a:rPr lang="ru-RU" dirty="0" err="1" smtClean="0"/>
              <a:t>сенокоси</a:t>
            </a:r>
            <a:r>
              <a:rPr lang="ru-RU" dirty="0" smtClean="0"/>
              <a:t> та </a:t>
            </a:r>
            <a:r>
              <a:rPr lang="ru-RU" dirty="0" err="1" smtClean="0"/>
              <a:t>пашні</a:t>
            </a:r>
            <a:r>
              <a:rPr lang="ru-RU" dirty="0" smtClean="0"/>
              <a:t>. Тому при </a:t>
            </a:r>
            <a:r>
              <a:rPr lang="ru-RU" dirty="0" err="1" smtClean="0"/>
              <a:t>розгляданні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земельних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приділяють</a:t>
            </a:r>
            <a:r>
              <a:rPr lang="ru-RU" dirty="0" smtClean="0"/>
              <a:t> </a:t>
            </a:r>
            <a:r>
              <a:rPr lang="ru-RU" dirty="0" err="1" smtClean="0"/>
              <a:t>охороні</a:t>
            </a:r>
            <a:r>
              <a:rPr lang="ru-RU" dirty="0" smtClean="0"/>
              <a:t> та </a:t>
            </a:r>
            <a:r>
              <a:rPr lang="ru-RU" dirty="0" err="1" smtClean="0"/>
              <a:t>захисту</a:t>
            </a:r>
            <a:r>
              <a:rPr lang="ru-RU" dirty="0" smtClean="0"/>
              <a:t> земель, </a:t>
            </a:r>
            <a:r>
              <a:rPr lang="ru-RU" dirty="0" err="1" smtClean="0"/>
              <a:t>придатних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у </a:t>
            </a:r>
            <a:r>
              <a:rPr lang="ru-RU" dirty="0" err="1" smtClean="0"/>
              <a:t>сільськогосподарському</a:t>
            </a:r>
            <a:r>
              <a:rPr lang="ru-RU" dirty="0" smtClean="0"/>
              <a:t>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в першу </a:t>
            </a:r>
            <a:r>
              <a:rPr lang="ru-RU" dirty="0" err="1" smtClean="0"/>
              <a:t>чергу</a:t>
            </a:r>
            <a:r>
              <a:rPr lang="ru-RU" dirty="0" smtClean="0"/>
              <a:t>, </a:t>
            </a:r>
            <a:r>
              <a:rPr lang="ru-RU" dirty="0" err="1" smtClean="0"/>
              <a:t>пахотним</a:t>
            </a:r>
            <a:r>
              <a:rPr lang="ru-RU" dirty="0" smtClean="0"/>
              <a:t> землям.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вільних</a:t>
            </a:r>
            <a:r>
              <a:rPr lang="ru-RU" dirty="0" smtClean="0"/>
              <a:t> </a:t>
            </a:r>
            <a:r>
              <a:rPr lang="ru-RU" dirty="0" err="1" smtClean="0"/>
              <a:t>целінних</a:t>
            </a:r>
            <a:r>
              <a:rPr lang="ru-RU" dirty="0" smtClean="0"/>
              <a:t> земель, </a:t>
            </a:r>
            <a:r>
              <a:rPr lang="ru-RU" dirty="0" err="1" smtClean="0"/>
              <a:t>придатних</a:t>
            </a:r>
            <a:r>
              <a:rPr lang="ru-RU" dirty="0" smtClean="0"/>
              <a:t> для </a:t>
            </a:r>
            <a:r>
              <a:rPr lang="ru-RU" dirty="0" err="1" smtClean="0"/>
              <a:t>розпашки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залишилось</a:t>
            </a:r>
            <a:r>
              <a:rPr lang="ru-RU" dirty="0" smtClean="0"/>
              <a:t>, а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напівпустельних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великих </a:t>
            </a:r>
            <a:r>
              <a:rPr lang="ru-RU" dirty="0" err="1" smtClean="0"/>
              <a:t>коштів</a:t>
            </a:r>
            <a:r>
              <a:rPr lang="ru-RU" dirty="0" smtClean="0"/>
              <a:t>. Тому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по </a:t>
            </a:r>
            <a:r>
              <a:rPr lang="ru-RU" dirty="0" err="1" smtClean="0"/>
              <a:t>охороні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земель </a:t>
            </a:r>
            <a:r>
              <a:rPr lang="ru-RU" dirty="0" err="1" smtClean="0"/>
              <a:t>набув</a:t>
            </a:r>
            <a:r>
              <a:rPr lang="ru-RU" dirty="0" smtClean="0"/>
              <a:t> у наш час особливого </a:t>
            </a:r>
            <a:r>
              <a:rPr lang="ru-RU" dirty="0" err="1" smtClean="0"/>
              <a:t>значення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Стан </a:t>
            </a:r>
            <a:r>
              <a:rPr lang="ru-RU" sz="4400" b="1" dirty="0" err="1" smtClean="0"/>
              <a:t>сільского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господарства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Дуже</a:t>
            </a:r>
            <a:r>
              <a:rPr lang="ru-RU" dirty="0" smtClean="0"/>
              <a:t> сильно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підземні</a:t>
            </a:r>
            <a:r>
              <a:rPr lang="ru-RU" dirty="0" smtClean="0"/>
              <a:t> та </a:t>
            </a:r>
            <a:r>
              <a:rPr lang="ru-RU" dirty="0" err="1" smtClean="0"/>
              <a:t>відкриті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у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безплідних</a:t>
            </a:r>
            <a:r>
              <a:rPr lang="ru-RU" dirty="0" smtClean="0"/>
              <a:t>, </a:t>
            </a:r>
            <a:r>
              <a:rPr lang="ru-RU" dirty="0" err="1" smtClean="0"/>
              <a:t>позбавлених</a:t>
            </a:r>
            <a:r>
              <a:rPr lang="ru-RU" dirty="0" smtClean="0"/>
              <a:t> </a:t>
            </a:r>
            <a:r>
              <a:rPr lang="ru-RU" dirty="0" err="1" smtClean="0"/>
              <a:t>рослинності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індустріальними</a:t>
            </a:r>
            <a:r>
              <a:rPr lang="ru-RU" dirty="0" smtClean="0"/>
              <a:t> </a:t>
            </a:r>
            <a:r>
              <a:rPr lang="ru-RU" dirty="0" err="1" smtClean="0"/>
              <a:t>пустелями</a:t>
            </a:r>
            <a:r>
              <a:rPr lang="ru-RU" dirty="0" smtClean="0"/>
              <a:t>. </a:t>
            </a:r>
            <a:r>
              <a:rPr lang="ru-RU" dirty="0" err="1" smtClean="0"/>
              <a:t>Ґрунти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вода, </a:t>
            </a:r>
            <a:r>
              <a:rPr lang="ru-RU" dirty="0" err="1" smtClean="0"/>
              <a:t>забруднюються</a:t>
            </a:r>
            <a:r>
              <a:rPr lang="ru-RU" dirty="0" smtClean="0"/>
              <a:t> </a:t>
            </a:r>
            <a:r>
              <a:rPr lang="ru-RU" dirty="0" err="1" smtClean="0"/>
              <a:t>ядохимікатами</a:t>
            </a:r>
            <a:r>
              <a:rPr lang="ru-RU" dirty="0" smtClean="0"/>
              <a:t>, </a:t>
            </a:r>
            <a:r>
              <a:rPr lang="ru-RU" dirty="0" err="1" smtClean="0"/>
              <a:t>надмірним</a:t>
            </a:r>
            <a:r>
              <a:rPr lang="ru-RU" dirty="0" smtClean="0"/>
              <a:t> </a:t>
            </a:r>
            <a:r>
              <a:rPr lang="ru-RU" dirty="0" err="1" smtClean="0"/>
              <a:t>внесенням</a:t>
            </a:r>
            <a:r>
              <a:rPr lang="ru-RU" dirty="0" smtClean="0"/>
              <a:t> </a:t>
            </a:r>
            <a:r>
              <a:rPr lang="ru-RU" dirty="0" err="1" smtClean="0"/>
              <a:t>мінеральних</a:t>
            </a:r>
            <a:r>
              <a:rPr lang="ru-RU" dirty="0" smtClean="0"/>
              <a:t> добрив, </a:t>
            </a:r>
            <a:r>
              <a:rPr lang="ru-RU" dirty="0" err="1" smtClean="0"/>
              <a:t>промисловими</a:t>
            </a:r>
            <a:r>
              <a:rPr lang="ru-RU" dirty="0" smtClean="0"/>
              <a:t> </a:t>
            </a:r>
            <a:r>
              <a:rPr lang="ru-RU" dirty="0" err="1" smtClean="0"/>
              <a:t>відходами</a:t>
            </a:r>
            <a:r>
              <a:rPr lang="ru-RU" dirty="0" smtClean="0"/>
              <a:t>, </a:t>
            </a:r>
            <a:r>
              <a:rPr lang="ru-RU" dirty="0" err="1" smtClean="0"/>
              <a:t>будівельним</a:t>
            </a:r>
            <a:r>
              <a:rPr lang="ru-RU" dirty="0" smtClean="0"/>
              <a:t> </a:t>
            </a:r>
            <a:r>
              <a:rPr lang="ru-RU" dirty="0" err="1" smtClean="0"/>
              <a:t>сміттям</a:t>
            </a:r>
            <a:r>
              <a:rPr lang="ru-RU" dirty="0" smtClean="0"/>
              <a:t> та </a:t>
            </a:r>
            <a:r>
              <a:rPr lang="ru-RU" dirty="0" err="1" smtClean="0"/>
              <a:t>звалищами</a:t>
            </a:r>
            <a:r>
              <a:rPr lang="ru-RU" dirty="0" smtClean="0"/>
              <a:t> великих </a:t>
            </a:r>
            <a:r>
              <a:rPr lang="ru-RU" dirty="0" err="1" smtClean="0"/>
              <a:t>міст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населених</a:t>
            </a:r>
            <a:r>
              <a:rPr lang="ru-RU" dirty="0" smtClean="0"/>
              <a:t> зон.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Стан </a:t>
            </a:r>
            <a:r>
              <a:rPr lang="ru-RU" sz="4400" b="1" dirty="0" err="1" smtClean="0"/>
              <a:t>сільского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господарства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 наш час у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 все </a:t>
            </a:r>
            <a:r>
              <a:rPr lang="ru-RU" dirty="0" err="1" smtClean="0"/>
              <a:t>ширше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для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комах, </a:t>
            </a:r>
            <a:r>
              <a:rPr lang="ru-RU" dirty="0" err="1" smtClean="0"/>
              <a:t>пестициди</a:t>
            </a:r>
            <a:r>
              <a:rPr lang="ru-RU" dirty="0" smtClean="0"/>
              <a:t>, </a:t>
            </a:r>
            <a:r>
              <a:rPr lang="ru-RU" dirty="0" err="1" smtClean="0"/>
              <a:t>світове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200 000 тон на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  <a:r>
              <a:rPr lang="ru-RU" dirty="0" err="1" smtClean="0"/>
              <a:t>Багатьом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поєднань</a:t>
            </a:r>
            <a:r>
              <a:rPr lang="ru-RU" dirty="0" smtClean="0"/>
              <a:t> </a:t>
            </a:r>
            <a:r>
              <a:rPr lang="ru-RU" dirty="0" err="1" smtClean="0"/>
              <a:t>властива</a:t>
            </a:r>
            <a:r>
              <a:rPr lang="ru-RU" dirty="0" smtClean="0"/>
              <a:t>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вони в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зливаються</a:t>
            </a:r>
            <a:r>
              <a:rPr lang="ru-RU" dirty="0" smtClean="0"/>
              <a:t> </a:t>
            </a:r>
            <a:r>
              <a:rPr lang="ru-RU" dirty="0" err="1" smtClean="0"/>
              <a:t>дощовими</a:t>
            </a:r>
            <a:r>
              <a:rPr lang="ru-RU" dirty="0" smtClean="0"/>
              <a:t> та </a:t>
            </a:r>
            <a:r>
              <a:rPr lang="ru-RU" dirty="0" err="1" smtClean="0"/>
              <a:t>талими</a:t>
            </a:r>
            <a:r>
              <a:rPr lang="ru-RU" dirty="0" smtClean="0"/>
              <a:t> водами у </a:t>
            </a:r>
            <a:r>
              <a:rPr lang="ru-RU" dirty="0" err="1" smtClean="0"/>
              <a:t>річки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– у моря та </a:t>
            </a:r>
            <a:r>
              <a:rPr lang="ru-RU" dirty="0" err="1" smtClean="0"/>
              <a:t>океани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за характером </a:t>
            </a:r>
            <a:r>
              <a:rPr lang="ru-RU" dirty="0" err="1" smtClean="0"/>
              <a:t>водоймищ</a:t>
            </a:r>
            <a:r>
              <a:rPr lang="ru-RU" dirty="0" smtClean="0"/>
              <a:t>, </a:t>
            </a:r>
            <a:r>
              <a:rPr lang="ru-RU" dirty="0" err="1" smtClean="0"/>
              <a:t>фізико-хімічними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 вод та ,особливо, за </a:t>
            </a:r>
            <a:r>
              <a:rPr lang="ru-RU" dirty="0" err="1" smtClean="0"/>
              <a:t>вмістом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.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токсичної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пестицидів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при </a:t>
            </a:r>
            <a:r>
              <a:rPr lang="ru-RU" dirty="0" err="1" smtClean="0"/>
              <a:t>підвищенні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води,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розчинністю</a:t>
            </a:r>
            <a:r>
              <a:rPr lang="ru-RU" dirty="0" smtClean="0"/>
              <a:t> </a:t>
            </a:r>
            <a:r>
              <a:rPr lang="ru-RU" dirty="0" err="1" smtClean="0"/>
              <a:t>отрути</a:t>
            </a:r>
            <a:r>
              <a:rPr lang="ru-RU" dirty="0" smtClean="0"/>
              <a:t>. У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пестицидів</a:t>
            </a:r>
            <a:r>
              <a:rPr lang="ru-RU" dirty="0" smtClean="0"/>
              <a:t> при </a:t>
            </a:r>
            <a:r>
              <a:rPr lang="ru-RU" dirty="0" err="1" smtClean="0"/>
              <a:t>підвищеній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води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небезпечним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часто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, яка </a:t>
            </a:r>
            <a:r>
              <a:rPr lang="ru-RU" dirty="0" err="1" smtClean="0"/>
              <a:t>населяє</a:t>
            </a:r>
            <a:r>
              <a:rPr lang="ru-RU" dirty="0" smtClean="0"/>
              <a:t> </a:t>
            </a:r>
            <a:r>
              <a:rPr lang="ru-RU" dirty="0" err="1" smtClean="0"/>
              <a:t>ріки</a:t>
            </a:r>
            <a:r>
              <a:rPr lang="ru-RU" dirty="0" smtClean="0"/>
              <a:t> та озера.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Стан </a:t>
            </a:r>
            <a:r>
              <a:rPr lang="ru-RU" sz="4400" b="1" dirty="0" err="1" smtClean="0"/>
              <a:t>сільского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господарства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Сільськогосподарські</a:t>
            </a:r>
            <a:r>
              <a:rPr lang="ru-RU" dirty="0" smtClean="0"/>
              <a:t> води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пестицидів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азоту, фосфору та </a:t>
            </a:r>
            <a:r>
              <a:rPr lang="ru-RU" dirty="0" err="1" smtClean="0"/>
              <a:t>калія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вносяться</a:t>
            </a:r>
            <a:r>
              <a:rPr lang="ru-RU" dirty="0" smtClean="0"/>
              <a:t> на поля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добривами</a:t>
            </a:r>
            <a:r>
              <a:rPr lang="ru-RU" dirty="0" smtClean="0"/>
              <a:t>. Велика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у </a:t>
            </a:r>
            <a:r>
              <a:rPr lang="ru-RU" dirty="0" err="1" smtClean="0"/>
              <a:t>річках</a:t>
            </a:r>
            <a:r>
              <a:rPr lang="ru-RU" dirty="0" smtClean="0"/>
              <a:t> та озерах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рівноваги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нітрати</a:t>
            </a:r>
            <a:r>
              <a:rPr lang="ru-RU" dirty="0" smtClean="0"/>
              <a:t> та </a:t>
            </a:r>
            <a:r>
              <a:rPr lang="ru-RU" dirty="0" err="1" smtClean="0"/>
              <a:t>фосфати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для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</a:t>
            </a:r>
            <a:r>
              <a:rPr lang="ru-RU" dirty="0" err="1" smtClean="0"/>
              <a:t>Небезпечним</a:t>
            </a:r>
            <a:r>
              <a:rPr lang="ru-RU" dirty="0" smtClean="0"/>
              <a:t> </a:t>
            </a:r>
            <a:r>
              <a:rPr lang="ru-RU" dirty="0" err="1" smtClean="0"/>
              <a:t>різновидом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так </a:t>
            </a:r>
            <a:r>
              <a:rPr lang="ru-RU" dirty="0" err="1" smtClean="0"/>
              <a:t>звані</a:t>
            </a:r>
            <a:r>
              <a:rPr lang="ru-RU" dirty="0" smtClean="0"/>
              <a:t> </a:t>
            </a:r>
            <a:r>
              <a:rPr lang="ru-RU" dirty="0" err="1" smtClean="0"/>
              <a:t>кислотні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. </a:t>
            </a:r>
            <a:r>
              <a:rPr lang="ru-RU" dirty="0" err="1" smtClean="0"/>
              <a:t>Кислотні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атмосферним</a:t>
            </a:r>
            <a:r>
              <a:rPr lang="ru-RU" dirty="0" smtClean="0"/>
              <a:t> киснем </a:t>
            </a:r>
            <a:r>
              <a:rPr lang="ru-RU" dirty="0" err="1" smtClean="0"/>
              <a:t>двоокису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 та </a:t>
            </a:r>
            <a:r>
              <a:rPr lang="ru-RU" dirty="0" err="1" smtClean="0"/>
              <a:t>оксидів</a:t>
            </a:r>
            <a:r>
              <a:rPr lang="ru-RU" dirty="0" smtClean="0"/>
              <a:t> азоту,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викидаються</a:t>
            </a:r>
            <a:r>
              <a:rPr lang="ru-RU" dirty="0" smtClean="0"/>
              <a:t> у атмосферу </a:t>
            </a:r>
            <a:r>
              <a:rPr lang="ru-RU" dirty="0" err="1" smtClean="0"/>
              <a:t>працюючими</a:t>
            </a:r>
            <a:r>
              <a:rPr lang="ru-RU" dirty="0" smtClean="0"/>
              <a:t> на </a:t>
            </a:r>
            <a:r>
              <a:rPr lang="ru-RU" dirty="0" err="1" smtClean="0"/>
              <a:t>вугіллі</a:t>
            </a:r>
            <a:r>
              <a:rPr lang="ru-RU" dirty="0" smtClean="0"/>
              <a:t> та </a:t>
            </a:r>
            <a:r>
              <a:rPr lang="ru-RU" dirty="0" err="1" smtClean="0"/>
              <a:t>нафті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електростанціями</a:t>
            </a:r>
            <a:r>
              <a:rPr lang="ru-RU" dirty="0" smtClean="0"/>
              <a:t>, </a:t>
            </a:r>
            <a:r>
              <a:rPr lang="ru-RU" dirty="0" err="1" smtClean="0"/>
              <a:t>металургійними</a:t>
            </a:r>
            <a:r>
              <a:rPr lang="ru-RU" dirty="0" smtClean="0"/>
              <a:t> заводами,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автомобільним</a:t>
            </a:r>
            <a:r>
              <a:rPr lang="ru-RU" dirty="0" smtClean="0"/>
              <a:t> транспортом. </a:t>
            </a:r>
            <a:r>
              <a:rPr lang="ru-RU" dirty="0" err="1" smtClean="0"/>
              <a:t>Добуті</a:t>
            </a:r>
            <a:r>
              <a:rPr lang="ru-RU" dirty="0" smtClean="0"/>
              <a:t> таким шляхом </a:t>
            </a:r>
            <a:r>
              <a:rPr lang="ru-RU" dirty="0" err="1" smtClean="0"/>
              <a:t>зневоднені</a:t>
            </a:r>
            <a:r>
              <a:rPr lang="ru-RU" dirty="0" smtClean="0"/>
              <a:t> </a:t>
            </a:r>
            <a:r>
              <a:rPr lang="ru-RU" dirty="0" err="1" smtClean="0"/>
              <a:t>сірчана</a:t>
            </a:r>
            <a:r>
              <a:rPr lang="ru-RU" dirty="0" smtClean="0"/>
              <a:t> та </a:t>
            </a:r>
            <a:r>
              <a:rPr lang="ru-RU" dirty="0" err="1" smtClean="0"/>
              <a:t>азотна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вітрами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дощів</a:t>
            </a:r>
            <a:r>
              <a:rPr lang="ru-RU" dirty="0" smtClean="0"/>
              <a:t> та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кислотність</a:t>
            </a:r>
            <a:r>
              <a:rPr lang="ru-RU" dirty="0" smtClean="0"/>
              <a:t>. </a:t>
            </a:r>
            <a:r>
              <a:rPr lang="ru-RU" dirty="0" err="1" smtClean="0"/>
              <a:t>Фільтруючись</a:t>
            </a:r>
            <a:r>
              <a:rPr lang="ru-RU" dirty="0" smtClean="0"/>
              <a:t> у </a:t>
            </a:r>
            <a:r>
              <a:rPr lang="ru-RU" dirty="0" err="1" smtClean="0"/>
              <a:t>ґрунті</a:t>
            </a:r>
            <a:r>
              <a:rPr lang="ru-RU" dirty="0" smtClean="0"/>
              <a:t>, вода </a:t>
            </a:r>
            <a:r>
              <a:rPr lang="ru-RU" dirty="0" err="1" smtClean="0"/>
              <a:t>кислотних</a:t>
            </a:r>
            <a:r>
              <a:rPr lang="ru-RU" dirty="0" smtClean="0"/>
              <a:t> </a:t>
            </a:r>
            <a:r>
              <a:rPr lang="ru-RU" dirty="0" err="1" smtClean="0"/>
              <a:t>дощів</a:t>
            </a:r>
            <a:r>
              <a:rPr lang="ru-RU" dirty="0" smtClean="0"/>
              <a:t> уносить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: </a:t>
            </a:r>
            <a:r>
              <a:rPr lang="ru-RU" dirty="0" err="1" smtClean="0"/>
              <a:t>кальцій</a:t>
            </a:r>
            <a:r>
              <a:rPr lang="ru-RU" dirty="0" smtClean="0"/>
              <a:t>, </a:t>
            </a:r>
            <a:r>
              <a:rPr lang="ru-RU" dirty="0" err="1" smtClean="0"/>
              <a:t>магній</a:t>
            </a:r>
            <a:r>
              <a:rPr lang="ru-RU" dirty="0" smtClean="0"/>
              <a:t>, </a:t>
            </a:r>
            <a:r>
              <a:rPr lang="ru-RU" dirty="0" err="1" smtClean="0"/>
              <a:t>калій</a:t>
            </a:r>
            <a:r>
              <a:rPr lang="ru-RU" dirty="0" smtClean="0"/>
              <a:t> та </a:t>
            </a:r>
            <a:r>
              <a:rPr lang="ru-RU" dirty="0" err="1" smtClean="0"/>
              <a:t>натрій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токсичні</a:t>
            </a:r>
            <a:r>
              <a:rPr lang="ru-RU" dirty="0" smtClean="0"/>
              <a:t> метали,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дощів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розчинними</a:t>
            </a:r>
            <a:r>
              <a:rPr lang="ru-RU" dirty="0" smtClean="0"/>
              <a:t> та </a:t>
            </a:r>
            <a:r>
              <a:rPr lang="ru-RU" dirty="0" err="1" smtClean="0"/>
              <a:t>вбивають</a:t>
            </a:r>
            <a:r>
              <a:rPr lang="ru-RU" dirty="0" smtClean="0"/>
              <a:t> </a:t>
            </a:r>
            <a:r>
              <a:rPr lang="ru-RU" dirty="0" err="1" smtClean="0"/>
              <a:t>мікроорганізми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розлагають</a:t>
            </a:r>
            <a:r>
              <a:rPr lang="ru-RU" dirty="0" smtClean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ґрунт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без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Сільськогосподарська</a:t>
            </a:r>
            <a:r>
              <a:rPr lang="ru-RU" dirty="0" smtClean="0"/>
              <a:t> </a:t>
            </a:r>
            <a:r>
              <a:rPr lang="ru-RU" dirty="0" err="1" smtClean="0"/>
              <a:t>екологія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Сільськогосподарська</a:t>
            </a:r>
            <a:r>
              <a:rPr lang="ru-RU" dirty="0" smtClean="0"/>
              <a:t> </a:t>
            </a:r>
            <a:r>
              <a:rPr lang="ru-RU" dirty="0" err="1" smtClean="0"/>
              <a:t>екологія</a:t>
            </a:r>
            <a:r>
              <a:rPr lang="ru-RU" dirty="0" smtClean="0"/>
              <a:t> </a:t>
            </a:r>
            <a:r>
              <a:rPr lang="ru-RU" dirty="0" err="1" smtClean="0"/>
              <a:t>вивчає</a:t>
            </a:r>
            <a:r>
              <a:rPr lang="ru-RU" dirty="0" smtClean="0"/>
              <a:t> </a:t>
            </a:r>
            <a:r>
              <a:rPr lang="ru-RU" dirty="0" err="1" smtClean="0"/>
              <a:t>еколого-господарську</a:t>
            </a:r>
            <a:r>
              <a:rPr lang="ru-RU" dirty="0" smtClean="0"/>
              <a:t> </a:t>
            </a:r>
            <a:r>
              <a:rPr lang="ru-RU" dirty="0" err="1" smtClean="0"/>
              <a:t>інфраструктуру</a:t>
            </a:r>
            <a:r>
              <a:rPr lang="ru-RU" dirty="0" smtClean="0"/>
              <a:t>, </a:t>
            </a:r>
            <a:r>
              <a:rPr lang="ru-RU" dirty="0" err="1" smtClean="0"/>
              <a:t>агроекосистеми</a:t>
            </a:r>
            <a:r>
              <a:rPr lang="ru-RU" dirty="0" smtClean="0"/>
              <a:t>, широко </a:t>
            </a:r>
            <a:r>
              <a:rPr lang="ru-RU" dirty="0" err="1" smtClean="0"/>
              <a:t>вивчає</a:t>
            </a:r>
            <a:r>
              <a:rPr lang="ru-RU" dirty="0" smtClean="0"/>
              <a:t> </a:t>
            </a:r>
            <a:r>
              <a:rPr lang="ru-RU" dirty="0" err="1" smtClean="0"/>
              <a:t>ґрунтовий</a:t>
            </a:r>
            <a:r>
              <a:rPr lang="ru-RU" dirty="0" smtClean="0"/>
              <a:t> комплекс,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, </a:t>
            </a:r>
            <a:r>
              <a:rPr lang="ru-RU" dirty="0" err="1" smtClean="0"/>
              <a:t>збереження</a:t>
            </a:r>
            <a:r>
              <a:rPr lang="ru-RU" dirty="0" smtClean="0"/>
              <a:t> та </a:t>
            </a:r>
            <a:r>
              <a:rPr lang="ru-RU" dirty="0" err="1" smtClean="0"/>
              <a:t>відновлення</a:t>
            </a:r>
            <a:r>
              <a:rPr lang="ru-RU" dirty="0" smtClean="0"/>
              <a:t>. </a:t>
            </a:r>
            <a:r>
              <a:rPr lang="ru-RU" dirty="0" err="1" smtClean="0"/>
              <a:t>Вузлові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екології</a:t>
            </a:r>
            <a:r>
              <a:rPr lang="ru-RU" dirty="0" smtClean="0"/>
              <a:t> </a:t>
            </a:r>
            <a:r>
              <a:rPr lang="ru-RU" dirty="0" err="1" smtClean="0"/>
              <a:t>полягають</a:t>
            </a:r>
            <a:r>
              <a:rPr lang="ru-RU" dirty="0" smtClean="0"/>
              <a:t> у </a:t>
            </a:r>
            <a:r>
              <a:rPr lang="ru-RU" dirty="0" err="1" smtClean="0"/>
              <a:t>вивченні</a:t>
            </a:r>
            <a:r>
              <a:rPr lang="ru-RU" dirty="0" smtClean="0"/>
              <a:t> </a:t>
            </a:r>
            <a:r>
              <a:rPr lang="ru-RU" dirty="0" err="1" smtClean="0"/>
              <a:t>екологічних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хімізації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дослідженні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стан </a:t>
            </a:r>
            <a:r>
              <a:rPr lang="ru-RU" dirty="0" err="1" smtClean="0"/>
              <a:t>довкілля</a:t>
            </a:r>
            <a:r>
              <a:rPr lang="ru-RU" dirty="0" smtClean="0"/>
              <a:t> та </a:t>
            </a:r>
            <a:r>
              <a:rPr lang="ru-RU" dirty="0" err="1" smtClean="0"/>
              <a:t>пошуки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негативних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.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добрива</a:t>
            </a:r>
            <a:r>
              <a:rPr lang="ru-RU" dirty="0" smtClean="0"/>
              <a:t>, </a:t>
            </a:r>
            <a:r>
              <a:rPr lang="ru-RU" dirty="0" err="1" smtClean="0"/>
              <a:t>гербіциди</a:t>
            </a:r>
            <a:r>
              <a:rPr lang="ru-RU" dirty="0" smtClean="0"/>
              <a:t>, </a:t>
            </a:r>
            <a:r>
              <a:rPr lang="ru-RU" dirty="0" err="1" smtClean="0"/>
              <a:t>пестициди</a:t>
            </a:r>
            <a:r>
              <a:rPr lang="ru-RU" dirty="0" smtClean="0"/>
              <a:t>, </a:t>
            </a:r>
            <a:r>
              <a:rPr lang="ru-RU" dirty="0" err="1" smtClean="0"/>
              <a:t>стимулятори</a:t>
            </a:r>
            <a:r>
              <a:rPr lang="ru-RU" dirty="0" smtClean="0"/>
              <a:t> росту,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приносять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користь</a:t>
            </a:r>
            <a:r>
              <a:rPr lang="ru-RU" dirty="0" smtClean="0"/>
              <a:t> для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забруднюють</a:t>
            </a:r>
            <a:r>
              <a:rPr lang="ru-RU" dirty="0" smtClean="0"/>
              <a:t> </a:t>
            </a:r>
            <a:r>
              <a:rPr lang="ru-RU" dirty="0" err="1" smtClean="0"/>
              <a:t>ґрунти</a:t>
            </a:r>
            <a:r>
              <a:rPr lang="ru-RU" dirty="0" smtClean="0"/>
              <a:t>, води, </a:t>
            </a:r>
            <a:r>
              <a:rPr lang="ru-RU" dirty="0" err="1" smtClean="0"/>
              <a:t>отруюють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та </a:t>
            </a:r>
            <a:r>
              <a:rPr lang="ru-RU" dirty="0" err="1" smtClean="0"/>
              <a:t>птахів</a:t>
            </a:r>
            <a:r>
              <a:rPr lang="ru-RU" dirty="0" smtClean="0"/>
              <a:t>, </a:t>
            </a:r>
            <a:r>
              <a:rPr lang="ru-RU" dirty="0" err="1" smtClean="0"/>
              <a:t>мікроорганізми</a:t>
            </a:r>
            <a:r>
              <a:rPr lang="ru-RU" dirty="0" smtClean="0"/>
              <a:t>, </a:t>
            </a:r>
            <a:r>
              <a:rPr lang="ru-RU" dirty="0" err="1" smtClean="0"/>
              <a:t>рослини</a:t>
            </a:r>
            <a:r>
              <a:rPr lang="ru-RU" dirty="0" smtClean="0"/>
              <a:t>,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Екологія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654823" cy="499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</TotalTime>
  <Words>1205</Words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Проблеми сільського господарства</vt:lpstr>
      <vt:lpstr>План</vt:lpstr>
      <vt:lpstr>Вступ</vt:lpstr>
      <vt:lpstr>Стан сільского господарства України.</vt:lpstr>
      <vt:lpstr>Стан сільского господарства України</vt:lpstr>
      <vt:lpstr>Стан сільского господарства України</vt:lpstr>
      <vt:lpstr>Стан сільского господарства України</vt:lpstr>
      <vt:lpstr>Сільськогосподарська екологія.</vt:lpstr>
      <vt:lpstr>Екологія</vt:lpstr>
      <vt:lpstr>Екологія сільського господарства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Шляхи вирішення проблеми. </vt:lpstr>
      <vt:lpstr>Слайд 20</vt:lpstr>
      <vt:lpstr>Висновок</vt:lpstr>
      <vt:lpstr>Презентацію виконали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сільського господарства</dc:title>
  <dc:creator>wew</dc:creator>
  <cp:lastModifiedBy>wew</cp:lastModifiedBy>
  <cp:revision>4</cp:revision>
  <dcterms:created xsi:type="dcterms:W3CDTF">2013-02-25T19:07:29Z</dcterms:created>
  <dcterms:modified xsi:type="dcterms:W3CDTF">2013-02-25T19:29:58Z</dcterms:modified>
</cp:coreProperties>
</file>