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ustom.xml" ContentType="application/vnd.openxmlformats-officedocument.custom-properties+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2" r:id="rId1"/>
  </p:sldMasterIdLst>
  <p:sldIdLst>
    <p:sldId id="256" r:id="rId2"/>
    <p:sldId id="257" r:id="rId3"/>
    <p:sldId id="258" r:id="rId4"/>
    <p:sldId id="259" r:id="rId5"/>
    <p:sldId id="260" r:id="rId6"/>
    <p:sldId id="261" r:id="rId7"/>
    <p:sldId id="262" r:id="rId8"/>
    <p:sldId id="263" r:id="rId9"/>
    <p:sldId id="264" r:id="rId10"/>
    <p:sldId id="265" r:id="rId11"/>
    <p:sldId id="267" r:id="rId12"/>
    <p:sldId id="268" r:id="rId13"/>
  </p:sldIdLst>
  <p:sldSz cx="9144000" cy="6858000" type="screen4x3"/>
  <p:notesSz cx="6858000" cy="9144000"/>
  <p:defaultTextStyle>
    <a:defPPr>
      <a:defRPr lang="uk-UA"/>
    </a:defPPr>
    <a:lvl1pPr algn="l" rtl="0" fontAlgn="base">
      <a:spcBef>
        <a:spcPct val="0"/>
      </a:spcBef>
      <a:spcAft>
        <a:spcPct val="0"/>
      </a:spcAft>
      <a:defRPr kern="1200">
        <a:solidFill>
          <a:schemeClr val="tx1"/>
        </a:solidFill>
        <a:latin typeface="Tahoma" pitchFamily="34" charset="0"/>
        <a:ea typeface="+mn-ea"/>
        <a:cs typeface="+mn-cs"/>
      </a:defRPr>
    </a:lvl1pPr>
    <a:lvl2pPr marL="457200" algn="l" rtl="0" fontAlgn="base">
      <a:spcBef>
        <a:spcPct val="0"/>
      </a:spcBef>
      <a:spcAft>
        <a:spcPct val="0"/>
      </a:spcAft>
      <a:defRPr kern="1200">
        <a:solidFill>
          <a:schemeClr val="tx1"/>
        </a:solidFill>
        <a:latin typeface="Tahoma" pitchFamily="34" charset="0"/>
        <a:ea typeface="+mn-ea"/>
        <a:cs typeface="+mn-cs"/>
      </a:defRPr>
    </a:lvl2pPr>
    <a:lvl3pPr marL="914400" algn="l" rtl="0" fontAlgn="base">
      <a:spcBef>
        <a:spcPct val="0"/>
      </a:spcBef>
      <a:spcAft>
        <a:spcPct val="0"/>
      </a:spcAft>
      <a:defRPr kern="1200">
        <a:solidFill>
          <a:schemeClr val="tx1"/>
        </a:solidFill>
        <a:latin typeface="Tahoma" pitchFamily="34" charset="0"/>
        <a:ea typeface="+mn-ea"/>
        <a:cs typeface="+mn-cs"/>
      </a:defRPr>
    </a:lvl3pPr>
    <a:lvl4pPr marL="1371600" algn="l" rtl="0" fontAlgn="base">
      <a:spcBef>
        <a:spcPct val="0"/>
      </a:spcBef>
      <a:spcAft>
        <a:spcPct val="0"/>
      </a:spcAft>
      <a:defRPr kern="1200">
        <a:solidFill>
          <a:schemeClr val="tx1"/>
        </a:solidFill>
        <a:latin typeface="Tahoma" pitchFamily="34" charset="0"/>
        <a:ea typeface="+mn-ea"/>
        <a:cs typeface="+mn-cs"/>
      </a:defRPr>
    </a:lvl4pPr>
    <a:lvl5pPr marL="1828800" algn="l" rtl="0" fontAlgn="base">
      <a:spcBef>
        <a:spcPct val="0"/>
      </a:spcBef>
      <a:spcAft>
        <a:spcPct val="0"/>
      </a:spcAft>
      <a:defRPr kern="1200">
        <a:solidFill>
          <a:schemeClr val="tx1"/>
        </a:solidFill>
        <a:latin typeface="Tahoma" pitchFamily="34" charset="0"/>
        <a:ea typeface="+mn-ea"/>
        <a:cs typeface="+mn-cs"/>
      </a:defRPr>
    </a:lvl5pPr>
    <a:lvl6pPr marL="2286000" algn="l" defTabSz="914400" rtl="0" eaLnBrk="1" latinLnBrk="0" hangingPunct="1">
      <a:defRPr kern="1200">
        <a:solidFill>
          <a:schemeClr val="tx1"/>
        </a:solidFill>
        <a:latin typeface="Tahoma" pitchFamily="34" charset="0"/>
        <a:ea typeface="+mn-ea"/>
        <a:cs typeface="+mn-cs"/>
      </a:defRPr>
    </a:lvl6pPr>
    <a:lvl7pPr marL="2743200" algn="l" defTabSz="914400" rtl="0" eaLnBrk="1" latinLnBrk="0" hangingPunct="1">
      <a:defRPr kern="1200">
        <a:solidFill>
          <a:schemeClr val="tx1"/>
        </a:solidFill>
        <a:latin typeface="Tahoma" pitchFamily="34" charset="0"/>
        <a:ea typeface="+mn-ea"/>
        <a:cs typeface="+mn-cs"/>
      </a:defRPr>
    </a:lvl7pPr>
    <a:lvl8pPr marL="3200400" algn="l" defTabSz="914400" rtl="0" eaLnBrk="1" latinLnBrk="0" hangingPunct="1">
      <a:defRPr kern="1200">
        <a:solidFill>
          <a:schemeClr val="tx1"/>
        </a:solidFill>
        <a:latin typeface="Tahoma" pitchFamily="34" charset="0"/>
        <a:ea typeface="+mn-ea"/>
        <a:cs typeface="+mn-cs"/>
      </a:defRPr>
    </a:lvl8pPr>
    <a:lvl9pPr marL="3657600" algn="l" defTabSz="914400" rtl="0" eaLnBrk="1" latinLnBrk="0" hangingPunct="1">
      <a:defRPr kern="1200">
        <a:solidFill>
          <a:schemeClr val="tx1"/>
        </a:solidFill>
        <a:latin typeface="Tahoma"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74" autoAdjust="0"/>
    <p:restoredTop sz="94670" autoAdjust="0"/>
  </p:normalViewPr>
  <p:slideViewPr>
    <p:cSldViewPr>
      <p:cViewPr varScale="1">
        <p:scale>
          <a:sx n="70" d="100"/>
          <a:sy n="70" d="100"/>
        </p:scale>
        <p:origin x="-516" y="-10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6304"/>
            <a:ext cx="8814816" cy="2505456"/>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8" name="Заголовок 7"/>
          <p:cNvSpPr>
            <a:spLocks noGrp="1"/>
          </p:cNvSpPr>
          <p:nvPr>
            <p:ph type="ctrTitle"/>
          </p:nvPr>
        </p:nvSpPr>
        <p:spPr>
          <a:xfrm>
            <a:off x="464234" y="381001"/>
            <a:ext cx="8229600" cy="2209800"/>
          </a:xfrm>
        </p:spPr>
        <p:txBody>
          <a:bodyPr lIns="45720" rIns="228600" anchor="b">
            <a:normAutofit/>
          </a:bodyPr>
          <a:lstStyle>
            <a:lvl1pPr marL="0" algn="r">
              <a:defRPr sz="4800"/>
            </a:lvl1pPr>
            <a:extLst/>
          </a:lstStyle>
          <a:p>
            <a:r>
              <a:rPr kumimoji="0" lang="ru-RU" smtClean="0"/>
              <a:t>Образец заголовка</a:t>
            </a:r>
            <a:endParaRPr kumimoji="0" lang="en-US"/>
          </a:p>
        </p:txBody>
      </p:sp>
      <p:sp>
        <p:nvSpPr>
          <p:cNvPr id="9" name="Подзаголовок 8"/>
          <p:cNvSpPr>
            <a:spLocks noGrp="1"/>
          </p:cNvSpPr>
          <p:nvPr>
            <p:ph type="subTitle" idx="1"/>
          </p:nvPr>
        </p:nvSpPr>
        <p:spPr>
          <a:xfrm>
            <a:off x="2133600" y="2819400"/>
            <a:ext cx="6560234" cy="1752600"/>
          </a:xfrm>
        </p:spPr>
        <p:txBody>
          <a:bodyPr lIns="45720" rIns="246888"/>
          <a:lstStyle>
            <a:lvl1pPr marL="0" indent="0" algn="r">
              <a:spcBef>
                <a:spcPts val="0"/>
              </a:spcBef>
              <a:buNone/>
              <a:defRPr>
                <a:effectLst/>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extLst/>
          </a:lstStyle>
          <a:p>
            <a:r>
              <a:rPr kumimoji="0" lang="ru-RU" smtClean="0"/>
              <a:t>Образец подзаголовка</a:t>
            </a:r>
            <a:endParaRPr kumimoji="0" lang="en-US"/>
          </a:p>
        </p:txBody>
      </p:sp>
      <p:sp>
        <p:nvSpPr>
          <p:cNvPr id="10" name="Дата 9"/>
          <p:cNvSpPr>
            <a:spLocks noGrp="1"/>
          </p:cNvSpPr>
          <p:nvPr>
            <p:ph type="dt" sz="half" idx="10"/>
          </p:nvPr>
        </p:nvSpPr>
        <p:spPr>
          <a:xfrm>
            <a:off x="5562600" y="6509004"/>
            <a:ext cx="3002280" cy="274320"/>
          </a:xfrm>
        </p:spPr>
        <p:txBody>
          <a:bodyPr vert="horz" rtlCol="0"/>
          <a:lstStyle>
            <a:extLst/>
          </a:lstStyle>
          <a:p>
            <a:pPr>
              <a:defRPr/>
            </a:pPr>
            <a:endParaRPr lang="uk-UA"/>
          </a:p>
        </p:txBody>
      </p:sp>
      <p:sp>
        <p:nvSpPr>
          <p:cNvPr id="11" name="Номер слайда 10"/>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CFD1CB04-A0BE-4BF9-AD95-A807CA058CE6}" type="slidenum">
              <a:rPr lang="uk-UA" smtClean="0"/>
              <a:pPr>
                <a:defRPr/>
              </a:pPr>
              <a:t>‹#›</a:t>
            </a:fld>
            <a:endParaRPr lang="uk-UA"/>
          </a:p>
        </p:txBody>
      </p:sp>
      <p:sp>
        <p:nvSpPr>
          <p:cNvPr id="12" name="Нижний колонтитул 11"/>
          <p:cNvSpPr>
            <a:spLocks noGrp="1"/>
          </p:cNvSpPr>
          <p:nvPr>
            <p:ph type="ftr" sz="quarter" idx="12"/>
          </p:nvPr>
        </p:nvSpPr>
        <p:spPr>
          <a:xfrm>
            <a:off x="1600200" y="6509004"/>
            <a:ext cx="3907464" cy="274320"/>
          </a:xfrm>
        </p:spPr>
        <p:txBody>
          <a:bodyPr vert="horz" rtlCol="0"/>
          <a:lstStyle>
            <a:extLst/>
          </a:lstStyle>
          <a:p>
            <a:pPr>
              <a:defRPr/>
            </a:pPr>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uk-UA"/>
          </a:p>
        </p:txBody>
      </p:sp>
      <p:sp>
        <p:nvSpPr>
          <p:cNvPr id="5" name="Нижний колонтитул 4"/>
          <p:cNvSpPr>
            <a:spLocks noGrp="1"/>
          </p:cNvSpPr>
          <p:nvPr>
            <p:ph type="ftr" sz="quarter" idx="11"/>
          </p:nvPr>
        </p:nvSpPr>
        <p:spPr/>
        <p:txBody>
          <a:bodyPr/>
          <a:lstStyle>
            <a:extLst/>
          </a:lstStyle>
          <a:p>
            <a:pPr>
              <a:defRPr/>
            </a:pPr>
            <a:endParaRPr lang="uk-UA"/>
          </a:p>
        </p:txBody>
      </p:sp>
      <p:sp>
        <p:nvSpPr>
          <p:cNvPr id="6" name="Номер слайда 5"/>
          <p:cNvSpPr>
            <a:spLocks noGrp="1"/>
          </p:cNvSpPr>
          <p:nvPr>
            <p:ph type="sldNum" sz="quarter" idx="12"/>
          </p:nvPr>
        </p:nvSpPr>
        <p:spPr/>
        <p:txBody>
          <a:bodyPr/>
          <a:lstStyle>
            <a:extLst/>
          </a:lstStyle>
          <a:p>
            <a:pPr>
              <a:defRPr/>
            </a:pPr>
            <a:fld id="{218B9B22-E27A-4125-A0C4-77B55ECC3B1E}" type="slidenum">
              <a:rPr lang="uk-UA" smtClean="0"/>
              <a:pPr>
                <a:defRPr/>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lvl1pPr algn="l">
              <a:defRPr/>
            </a:lvl1pPr>
            <a:extLst/>
          </a:lstStyle>
          <a:p>
            <a:r>
              <a:rPr kumimoji="0" lang="ru-RU" smtClean="0"/>
              <a:t>Образец заголовка</a:t>
            </a:r>
            <a:endParaRPr kumimoji="0" lang="en-US"/>
          </a:p>
        </p:txBody>
      </p:sp>
      <p:sp>
        <p:nvSpPr>
          <p:cNvPr id="3" name="Вертикальный текст 2"/>
          <p:cNvSpPr>
            <a:spLocks noGrp="1"/>
          </p:cNvSpPr>
          <p:nvPr>
            <p:ph type="body" orient="vert" idx="1"/>
          </p:nvPr>
        </p:nvSpPr>
        <p:spPr>
          <a:xfrm>
            <a:off x="457200" y="274638"/>
            <a:ext cx="6019800" cy="5851525"/>
          </a:xfrm>
        </p:spPr>
        <p:txBody>
          <a:bodyPr vert="eaVert"/>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uk-UA"/>
          </a:p>
        </p:txBody>
      </p:sp>
      <p:sp>
        <p:nvSpPr>
          <p:cNvPr id="5" name="Нижний колонтитул 4"/>
          <p:cNvSpPr>
            <a:spLocks noGrp="1"/>
          </p:cNvSpPr>
          <p:nvPr>
            <p:ph type="ftr" sz="quarter" idx="11"/>
          </p:nvPr>
        </p:nvSpPr>
        <p:spPr/>
        <p:txBody>
          <a:bodyPr/>
          <a:lstStyle>
            <a:extLst/>
          </a:lstStyle>
          <a:p>
            <a:pPr>
              <a:defRPr/>
            </a:pPr>
            <a:endParaRPr lang="uk-UA"/>
          </a:p>
        </p:txBody>
      </p:sp>
      <p:sp>
        <p:nvSpPr>
          <p:cNvPr id="6" name="Номер слайда 5"/>
          <p:cNvSpPr>
            <a:spLocks noGrp="1"/>
          </p:cNvSpPr>
          <p:nvPr>
            <p:ph type="sldNum" sz="quarter" idx="12"/>
          </p:nvPr>
        </p:nvSpPr>
        <p:spPr/>
        <p:txBody>
          <a:bodyPr/>
          <a:lstStyle>
            <a:extLst/>
          </a:lstStyle>
          <a:p>
            <a:pPr>
              <a:defRPr/>
            </a:pPr>
            <a:fld id="{810421E6-D5D7-4B4F-9D38-AAF7FE6BCFD5}" type="slidenum">
              <a:rPr lang="uk-UA" smtClean="0"/>
              <a:pPr>
                <a:defRPr/>
              </a:pPr>
              <a:t>‹#›</a:t>
            </a:fld>
            <a:endParaRPr lang="uk-UA"/>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Заголовок, текст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Текст 2"/>
          <p:cNvSpPr>
            <a:spLocks noGrp="1"/>
          </p:cNvSpPr>
          <p:nvPr>
            <p:ph type="body"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sz="half" idx="10"/>
          </p:nvPr>
        </p:nvSpPr>
        <p:spPr>
          <a:ln/>
        </p:spPr>
        <p:txBody>
          <a:bodyPr/>
          <a:lstStyle>
            <a:lvl1pPr>
              <a:defRPr/>
            </a:lvl1pPr>
          </a:lstStyle>
          <a:p>
            <a:pPr>
              <a:defRPr/>
            </a:pPr>
            <a:endParaRPr lang="uk-UA"/>
          </a:p>
        </p:txBody>
      </p:sp>
      <p:sp>
        <p:nvSpPr>
          <p:cNvPr id="6" name="Rectangle 8"/>
          <p:cNvSpPr>
            <a:spLocks noGrp="1" noChangeArrowheads="1"/>
          </p:cNvSpPr>
          <p:nvPr>
            <p:ph type="ftr" sz="quarter" idx="11"/>
          </p:nvPr>
        </p:nvSpPr>
        <p:spPr>
          <a:ln/>
        </p:spPr>
        <p:txBody>
          <a:bodyPr/>
          <a:lstStyle>
            <a:lvl1pPr>
              <a:defRPr/>
            </a:lvl1pPr>
          </a:lstStyle>
          <a:p>
            <a:pPr>
              <a:defRPr/>
            </a:pPr>
            <a:endParaRPr lang="uk-UA"/>
          </a:p>
        </p:txBody>
      </p:sp>
      <p:sp>
        <p:nvSpPr>
          <p:cNvPr id="7" name="Rectangle 9"/>
          <p:cNvSpPr>
            <a:spLocks noGrp="1" noChangeArrowheads="1"/>
          </p:cNvSpPr>
          <p:nvPr>
            <p:ph type="sldNum" sz="quarter" idx="12"/>
          </p:nvPr>
        </p:nvSpPr>
        <p:spPr>
          <a:ln/>
        </p:spPr>
        <p:txBody>
          <a:bodyPr/>
          <a:lstStyle>
            <a:lvl1pPr>
              <a:defRPr/>
            </a:lvl1pPr>
          </a:lstStyle>
          <a:p>
            <a:pPr>
              <a:defRPr/>
            </a:pPr>
            <a:fld id="{F9EF56C7-EC37-475E-A264-E55CF2F4664F}" type="slidenum">
              <a:rPr lang="uk-UA"/>
              <a:pPr>
                <a:defRPr/>
              </a:pPr>
              <a:t>‹#›</a:t>
            </a:fld>
            <a:endParaRPr lang="uk-UA"/>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OverTx">
  <p:cSld name="Заголовок и объект над текстом">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8229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4038600"/>
            <a:ext cx="8229600" cy="19812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sz="half" idx="10"/>
          </p:nvPr>
        </p:nvSpPr>
        <p:spPr>
          <a:ln/>
        </p:spPr>
        <p:txBody>
          <a:bodyPr/>
          <a:lstStyle>
            <a:lvl1pPr>
              <a:defRPr/>
            </a:lvl1pPr>
          </a:lstStyle>
          <a:p>
            <a:pPr>
              <a:defRPr/>
            </a:pPr>
            <a:endParaRPr lang="uk-UA"/>
          </a:p>
        </p:txBody>
      </p:sp>
      <p:sp>
        <p:nvSpPr>
          <p:cNvPr id="6" name="Rectangle 8"/>
          <p:cNvSpPr>
            <a:spLocks noGrp="1" noChangeArrowheads="1"/>
          </p:cNvSpPr>
          <p:nvPr>
            <p:ph type="ftr" sz="quarter" idx="11"/>
          </p:nvPr>
        </p:nvSpPr>
        <p:spPr>
          <a:ln/>
        </p:spPr>
        <p:txBody>
          <a:bodyPr/>
          <a:lstStyle>
            <a:lvl1pPr>
              <a:defRPr/>
            </a:lvl1pPr>
          </a:lstStyle>
          <a:p>
            <a:pPr>
              <a:defRPr/>
            </a:pPr>
            <a:endParaRPr lang="uk-UA"/>
          </a:p>
        </p:txBody>
      </p:sp>
      <p:sp>
        <p:nvSpPr>
          <p:cNvPr id="7" name="Rectangle 9"/>
          <p:cNvSpPr>
            <a:spLocks noGrp="1" noChangeArrowheads="1"/>
          </p:cNvSpPr>
          <p:nvPr>
            <p:ph type="sldNum" sz="quarter" idx="12"/>
          </p:nvPr>
        </p:nvSpPr>
        <p:spPr>
          <a:ln/>
        </p:spPr>
        <p:txBody>
          <a:bodyPr/>
          <a:lstStyle>
            <a:lvl1pPr>
              <a:defRPr/>
            </a:lvl1pPr>
          </a:lstStyle>
          <a:p>
            <a:pPr>
              <a:defRPr/>
            </a:pPr>
            <a:fld id="{CBA351BC-1B06-4788-B5C3-8D0D487824D2}" type="slidenum">
              <a:rPr lang="uk-UA"/>
              <a:pPr>
                <a:defRPr/>
              </a:pPr>
              <a:t>‹#›</a:t>
            </a:fld>
            <a:endParaRPr lang="uk-UA"/>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AndTx">
  <p:cSld name="Заголовок, объект и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92100"/>
            <a:ext cx="8229600" cy="1384300"/>
          </a:xfrm>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648200" y="1905000"/>
            <a:ext cx="4038600" cy="4114800"/>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7"/>
          <p:cNvSpPr>
            <a:spLocks noGrp="1" noChangeArrowheads="1"/>
          </p:cNvSpPr>
          <p:nvPr>
            <p:ph type="dt" sz="half" idx="10"/>
          </p:nvPr>
        </p:nvSpPr>
        <p:spPr>
          <a:ln/>
        </p:spPr>
        <p:txBody>
          <a:bodyPr/>
          <a:lstStyle>
            <a:lvl1pPr>
              <a:defRPr/>
            </a:lvl1pPr>
          </a:lstStyle>
          <a:p>
            <a:pPr>
              <a:defRPr/>
            </a:pPr>
            <a:endParaRPr lang="uk-UA"/>
          </a:p>
        </p:txBody>
      </p:sp>
      <p:sp>
        <p:nvSpPr>
          <p:cNvPr id="6" name="Rectangle 8"/>
          <p:cNvSpPr>
            <a:spLocks noGrp="1" noChangeArrowheads="1"/>
          </p:cNvSpPr>
          <p:nvPr>
            <p:ph type="ftr" sz="quarter" idx="11"/>
          </p:nvPr>
        </p:nvSpPr>
        <p:spPr>
          <a:ln/>
        </p:spPr>
        <p:txBody>
          <a:bodyPr/>
          <a:lstStyle>
            <a:lvl1pPr>
              <a:defRPr/>
            </a:lvl1pPr>
          </a:lstStyle>
          <a:p>
            <a:pPr>
              <a:defRPr/>
            </a:pPr>
            <a:endParaRPr lang="uk-UA"/>
          </a:p>
        </p:txBody>
      </p:sp>
      <p:sp>
        <p:nvSpPr>
          <p:cNvPr id="7" name="Rectangle 9"/>
          <p:cNvSpPr>
            <a:spLocks noGrp="1" noChangeArrowheads="1"/>
          </p:cNvSpPr>
          <p:nvPr>
            <p:ph type="sldNum" sz="quarter" idx="12"/>
          </p:nvPr>
        </p:nvSpPr>
        <p:spPr>
          <a:ln/>
        </p:spPr>
        <p:txBody>
          <a:bodyPr/>
          <a:lstStyle>
            <a:lvl1pPr>
              <a:defRPr/>
            </a:lvl1pPr>
          </a:lstStyle>
          <a:p>
            <a:pPr>
              <a:defRPr/>
            </a:pPr>
            <a:fld id="{6D86A87E-999E-4D7B-A31A-1428F8B6825E}" type="slidenum">
              <a:rPr lang="uk-UA"/>
              <a:pPr>
                <a:defRPr/>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idx="1"/>
          </p:nvPr>
        </p:nvSpPr>
        <p:spPr/>
        <p:txBody>
          <a:bodyPr/>
          <a:lstStyle>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Дата 3"/>
          <p:cNvSpPr>
            <a:spLocks noGrp="1"/>
          </p:cNvSpPr>
          <p:nvPr>
            <p:ph type="dt" sz="half" idx="10"/>
          </p:nvPr>
        </p:nvSpPr>
        <p:spPr/>
        <p:txBody>
          <a:bodyPr/>
          <a:lstStyle>
            <a:extLst/>
          </a:lstStyle>
          <a:p>
            <a:pPr>
              <a:defRPr/>
            </a:pPr>
            <a:endParaRPr lang="uk-UA"/>
          </a:p>
        </p:txBody>
      </p:sp>
      <p:sp>
        <p:nvSpPr>
          <p:cNvPr id="5" name="Нижний колонтитул 4"/>
          <p:cNvSpPr>
            <a:spLocks noGrp="1"/>
          </p:cNvSpPr>
          <p:nvPr>
            <p:ph type="ftr" sz="quarter" idx="11"/>
          </p:nvPr>
        </p:nvSpPr>
        <p:spPr/>
        <p:txBody>
          <a:bodyPr/>
          <a:lstStyle>
            <a:extLst/>
          </a:lstStyle>
          <a:p>
            <a:pPr>
              <a:defRPr/>
            </a:pPr>
            <a:endParaRPr lang="uk-UA"/>
          </a:p>
        </p:txBody>
      </p:sp>
      <p:sp>
        <p:nvSpPr>
          <p:cNvPr id="6" name="Номер слайда 5"/>
          <p:cNvSpPr>
            <a:spLocks noGrp="1"/>
          </p:cNvSpPr>
          <p:nvPr>
            <p:ph type="sldNum" sz="quarter" idx="12"/>
          </p:nvPr>
        </p:nvSpPr>
        <p:spPr/>
        <p:txBody>
          <a:bodyPr/>
          <a:lstStyle>
            <a:extLst/>
          </a:lstStyle>
          <a:p>
            <a:pPr>
              <a:defRPr/>
            </a:pPr>
            <a:fld id="{29045F9B-B867-475B-951C-2EA0A1FBBBA3}" type="slidenum">
              <a:rPr lang="uk-UA" smtClean="0"/>
              <a:pPr>
                <a:defRPr/>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1">
        <a:schemeClr val="bg2"/>
      </p:bgRef>
    </p:bg>
    <p:spTree>
      <p:nvGrpSpPr>
        <p:cNvPr id="1" name=""/>
        <p:cNvGrpSpPr/>
        <p:nvPr/>
      </p:nvGrpSpPr>
      <p:grpSpPr>
        <a:xfrm>
          <a:off x="0" y="0"/>
          <a:ext cx="0" cy="0"/>
          <a:chOff x="0" y="0"/>
          <a:chExt cx="0" cy="0"/>
        </a:xfrm>
      </p:grpSpPr>
      <p:sp>
        <p:nvSpPr>
          <p:cNvPr id="7" name="Прямоугольник 6"/>
          <p:cNvSpPr/>
          <p:nvPr/>
        </p:nvSpPr>
        <p:spPr>
          <a:xfrm>
            <a:off x="1000128" y="3267456"/>
            <a:ext cx="74066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722376" y="498230"/>
            <a:ext cx="7772400" cy="2731008"/>
          </a:xfrm>
        </p:spPr>
        <p:txBody>
          <a:bodyPr rIns="100584"/>
          <a:lstStyle>
            <a:lvl1pPr algn="r">
              <a:buNone/>
              <a:defRPr sz="4000" b="1" cap="none">
                <a:solidFill>
                  <a:schemeClr val="accent1">
                    <a:tint val="95000"/>
                    <a:satMod val="200000"/>
                  </a:schemeClr>
                </a:solidFill>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722313" y="3287713"/>
            <a:ext cx="7772400" cy="1509712"/>
          </a:xfrm>
        </p:spPr>
        <p:txBody>
          <a:bodyPr rIns="128016" anchor="t"/>
          <a:lstStyle>
            <a:lvl1pPr marL="0" indent="0" algn="r">
              <a:buNone/>
              <a:defRPr sz="2000">
                <a:solidFill>
                  <a:schemeClr val="tx1">
                    <a:tint val="75000"/>
                  </a:schemeClr>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extLst/>
          </a:lstStyle>
          <a:p>
            <a:pPr lvl="0" eaLnBrk="1" latinLnBrk="0" hangingPunct="1"/>
            <a:r>
              <a:rPr kumimoji="0" lang="ru-RU" smtClean="0"/>
              <a:t>Образец текста</a:t>
            </a:r>
          </a:p>
        </p:txBody>
      </p:sp>
      <p:sp>
        <p:nvSpPr>
          <p:cNvPr id="8" name="Дата 7"/>
          <p:cNvSpPr>
            <a:spLocks noGrp="1"/>
          </p:cNvSpPr>
          <p:nvPr>
            <p:ph type="dt" sz="half" idx="10"/>
          </p:nvPr>
        </p:nvSpPr>
        <p:spPr>
          <a:xfrm>
            <a:off x="5562600" y="6513670"/>
            <a:ext cx="3002280" cy="274320"/>
          </a:xfrm>
        </p:spPr>
        <p:txBody>
          <a:bodyPr vert="horz" rtlCol="0"/>
          <a:lstStyle>
            <a:extLst/>
          </a:lstStyle>
          <a:p>
            <a:pPr>
              <a:defRPr/>
            </a:pPr>
            <a:endParaRPr lang="uk-UA"/>
          </a:p>
        </p:txBody>
      </p:sp>
      <p:sp>
        <p:nvSpPr>
          <p:cNvPr id="9" name="Номер слайда 8"/>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7D9CCF52-7303-4F5C-BC22-39B96EA62EA2}" type="slidenum">
              <a:rPr lang="uk-UA" smtClean="0"/>
              <a:pPr>
                <a:defRPr/>
              </a:pPr>
              <a:t>‹#›</a:t>
            </a:fld>
            <a:endParaRPr lang="uk-UA"/>
          </a:p>
        </p:txBody>
      </p:sp>
      <p:sp>
        <p:nvSpPr>
          <p:cNvPr id="10" name="Нижний колонтитул 9"/>
          <p:cNvSpPr>
            <a:spLocks noGrp="1"/>
          </p:cNvSpPr>
          <p:nvPr>
            <p:ph type="ftr" sz="quarter" idx="12"/>
          </p:nvPr>
        </p:nvSpPr>
        <p:spPr>
          <a:xfrm>
            <a:off x="1600200" y="6513670"/>
            <a:ext cx="3907464" cy="274320"/>
          </a:xfrm>
        </p:spPr>
        <p:txBody>
          <a:bodyPr vert="horz" rtlCol="0"/>
          <a:lstStyle>
            <a:extLst/>
          </a:lstStyle>
          <a:p>
            <a:pPr>
              <a:defRPr/>
            </a:pPr>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extLst/>
          </a:lstStyle>
          <a:p>
            <a:r>
              <a:rPr kumimoji="0" lang="ru-RU" smtClean="0"/>
              <a:t>Образец заголовка</a:t>
            </a:r>
            <a:endParaRPr kumimoji="0" lang="en-US"/>
          </a:p>
        </p:txBody>
      </p:sp>
      <p:sp>
        <p:nvSpPr>
          <p:cNvPr id="3" name="Содержимое 2"/>
          <p:cNvSpPr>
            <a:spLocks noGrp="1"/>
          </p:cNvSpPr>
          <p:nvPr>
            <p:ph sz="half" idx="1"/>
          </p:nvPr>
        </p:nvSpPr>
        <p:spPr>
          <a:xfrm>
            <a:off x="457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4" name="Содержимое 3"/>
          <p:cNvSpPr>
            <a:spLocks noGrp="1"/>
          </p:cNvSpPr>
          <p:nvPr>
            <p:ph sz="half" idx="2"/>
          </p:nvPr>
        </p:nvSpPr>
        <p:spPr>
          <a:xfrm>
            <a:off x="4648200" y="1645920"/>
            <a:ext cx="4038600" cy="4526280"/>
          </a:xfrm>
        </p:spPr>
        <p:txBody>
          <a:bodyPr/>
          <a:lstStyle>
            <a:lvl1pPr>
              <a:defRPr sz="2800"/>
            </a:lvl1pPr>
            <a:lvl2pPr>
              <a:defRPr sz="2400"/>
            </a:lvl2pPr>
            <a:lvl3pPr>
              <a:defRPr sz="2000"/>
            </a:lvl3pPr>
            <a:lvl4pPr>
              <a:defRPr sz="1800"/>
            </a:lvl4pPr>
            <a:lvl5pPr>
              <a:defRPr sz="18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5" name="Дата 4"/>
          <p:cNvSpPr>
            <a:spLocks noGrp="1"/>
          </p:cNvSpPr>
          <p:nvPr>
            <p:ph type="dt" sz="half" idx="10"/>
          </p:nvPr>
        </p:nvSpPr>
        <p:spPr/>
        <p:txBody>
          <a:bodyPr/>
          <a:lstStyle>
            <a:extLst/>
          </a:lstStyle>
          <a:p>
            <a:pPr>
              <a:defRPr/>
            </a:pPr>
            <a:endParaRPr lang="uk-UA"/>
          </a:p>
        </p:txBody>
      </p:sp>
      <p:sp>
        <p:nvSpPr>
          <p:cNvPr id="6" name="Нижний колонтитул 5"/>
          <p:cNvSpPr>
            <a:spLocks noGrp="1"/>
          </p:cNvSpPr>
          <p:nvPr>
            <p:ph type="ftr" sz="quarter" idx="11"/>
          </p:nvPr>
        </p:nvSpPr>
        <p:spPr/>
        <p:txBody>
          <a:bodyPr/>
          <a:lstStyle>
            <a:extLst/>
          </a:lstStyle>
          <a:p>
            <a:pPr>
              <a:defRPr/>
            </a:pPr>
            <a:endParaRPr lang="uk-UA"/>
          </a:p>
        </p:txBody>
      </p:sp>
      <p:sp>
        <p:nvSpPr>
          <p:cNvPr id="7" name="Номер слайда 6"/>
          <p:cNvSpPr>
            <a:spLocks noGrp="1"/>
          </p:cNvSpPr>
          <p:nvPr>
            <p:ph type="sldNum" sz="quarter" idx="12"/>
          </p:nvPr>
        </p:nvSpPr>
        <p:spPr>
          <a:xfrm>
            <a:off x="8641080" y="6514568"/>
            <a:ext cx="464288" cy="274320"/>
          </a:xfrm>
        </p:spPr>
        <p:txBody>
          <a:bodyPr/>
          <a:lstStyle>
            <a:extLst/>
          </a:lstStyle>
          <a:p>
            <a:pPr>
              <a:defRPr/>
            </a:pPr>
            <a:fld id="{A27AEF52-B34C-4C77-A5EA-379E22175B7F}" type="slidenum">
              <a:rPr lang="uk-UA" smtClean="0"/>
              <a:pPr>
                <a:defRPr/>
              </a:pPr>
              <a:t>‹#›</a:t>
            </a:fld>
            <a:endParaRPr lang="uk-UA"/>
          </a:p>
        </p:txBody>
      </p:sp>
      <p:sp>
        <p:nvSpPr>
          <p:cNvPr id="10" name="Прямоугольник 9"/>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10" name="Прямоугольник 9"/>
          <p:cNvSpPr/>
          <p:nvPr/>
        </p:nvSpPr>
        <p:spPr>
          <a:xfrm>
            <a:off x="616744"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11" name="Прямоугольник 10"/>
          <p:cNvSpPr/>
          <p:nvPr/>
        </p:nvSpPr>
        <p:spPr>
          <a:xfrm>
            <a:off x="4800600" y="216521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b"/>
          <a:lstStyle>
            <a:extLst/>
          </a:lstStyle>
          <a:p>
            <a:pPr algn="ctr" eaLnBrk="1" latinLnBrk="0" hangingPunct="1"/>
            <a:endParaRPr kumimoji="0" lang="en-US"/>
          </a:p>
        </p:txBody>
      </p:sp>
      <p:sp>
        <p:nvSpPr>
          <p:cNvPr id="2" name="Заголовок 1"/>
          <p:cNvSpPr>
            <a:spLocks noGrp="1"/>
          </p:cNvSpPr>
          <p:nvPr>
            <p:ph type="title"/>
          </p:nvPr>
        </p:nvSpPr>
        <p:spPr>
          <a:xfrm>
            <a:off x="457200" y="251948"/>
            <a:ext cx="8229600" cy="1143000"/>
          </a:xfrm>
        </p:spPr>
        <p:txBody>
          <a:bodyPr anchor="b"/>
          <a:lstStyle>
            <a:lvl1pPr>
              <a:defRPr/>
            </a:lvl1pPr>
            <a:extLst/>
          </a:lstStyle>
          <a:p>
            <a:r>
              <a:rPr kumimoji="0" lang="ru-RU" smtClean="0"/>
              <a:t>Образец заголовка</a:t>
            </a:r>
            <a:endParaRPr kumimoji="0" lang="en-US"/>
          </a:p>
        </p:txBody>
      </p:sp>
      <p:sp>
        <p:nvSpPr>
          <p:cNvPr id="3" name="Текст 2"/>
          <p:cNvSpPr>
            <a:spLocks noGrp="1"/>
          </p:cNvSpPr>
          <p:nvPr>
            <p:ph type="body" idx="1"/>
          </p:nvPr>
        </p:nvSpPr>
        <p:spPr>
          <a:xfrm>
            <a:off x="457200" y="1535113"/>
            <a:ext cx="4040188"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4" name="Текст 3"/>
          <p:cNvSpPr>
            <a:spLocks noGrp="1"/>
          </p:cNvSpPr>
          <p:nvPr>
            <p:ph type="body" sz="half" idx="3"/>
          </p:nvPr>
        </p:nvSpPr>
        <p:spPr>
          <a:xfrm>
            <a:off x="4645025" y="1535113"/>
            <a:ext cx="4041775" cy="639762"/>
          </a:xfrm>
        </p:spPr>
        <p:txBody>
          <a:bodyPr anchor="b">
            <a:noAutofit/>
          </a:bodyPr>
          <a:lstStyle>
            <a:lvl1pPr marL="91440" indent="0" algn="l">
              <a:spcBef>
                <a:spcPts val="0"/>
              </a:spcBef>
              <a:buNone/>
              <a:defRPr sz="2200" b="0" cap="all" baseline="0"/>
            </a:lvl1pPr>
            <a:lvl2pPr>
              <a:buNone/>
              <a:defRPr sz="2000" b="1"/>
            </a:lvl2pPr>
            <a:lvl3pPr>
              <a:buNone/>
              <a:defRPr sz="1800" b="1"/>
            </a:lvl3pPr>
            <a:lvl4pPr>
              <a:buNone/>
              <a:defRPr sz="1600" b="1"/>
            </a:lvl4pPr>
            <a:lvl5pPr>
              <a:buNone/>
              <a:defRPr sz="1600" b="1"/>
            </a:lvl5pPr>
            <a:extLst/>
          </a:lstStyle>
          <a:p>
            <a:pPr lvl="0" eaLnBrk="1" latinLnBrk="0" hangingPunct="1"/>
            <a:r>
              <a:rPr kumimoji="0" lang="ru-RU" smtClean="0"/>
              <a:t>Образец текста</a:t>
            </a:r>
          </a:p>
        </p:txBody>
      </p:sp>
      <p:sp>
        <p:nvSpPr>
          <p:cNvPr id="5" name="Содержимое 4"/>
          <p:cNvSpPr>
            <a:spLocks noGrp="1"/>
          </p:cNvSpPr>
          <p:nvPr>
            <p:ph sz="quarter" idx="2"/>
          </p:nvPr>
        </p:nvSpPr>
        <p:spPr>
          <a:xfrm>
            <a:off x="457200" y="2362200"/>
            <a:ext cx="4040188" cy="3941763"/>
          </a:xfrm>
        </p:spPr>
        <p:txBody>
          <a:bodyPr lIns="91440"/>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6" name="Содержимое 5"/>
          <p:cNvSpPr>
            <a:spLocks noGrp="1"/>
          </p:cNvSpPr>
          <p:nvPr>
            <p:ph sz="quarter" idx="4"/>
          </p:nvPr>
        </p:nvSpPr>
        <p:spPr>
          <a:xfrm>
            <a:off x="4645025" y="2362200"/>
            <a:ext cx="4041775" cy="3941763"/>
          </a:xfrm>
        </p:spPr>
        <p:txBody>
          <a:bodyPr/>
          <a:lstStyle>
            <a:lvl1pPr>
              <a:defRPr sz="2200"/>
            </a:lvl1pPr>
            <a:lvl2pPr>
              <a:defRPr sz="2000"/>
            </a:lvl2pPr>
            <a:lvl3pPr>
              <a:defRPr sz="1800"/>
            </a:lvl3pPr>
            <a:lvl4pPr>
              <a:defRPr sz="1600"/>
            </a:lvl4pPr>
            <a:lvl5pPr>
              <a:defRPr sz="16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7" name="Дата 6"/>
          <p:cNvSpPr>
            <a:spLocks noGrp="1"/>
          </p:cNvSpPr>
          <p:nvPr>
            <p:ph type="dt" sz="half" idx="10"/>
          </p:nvPr>
        </p:nvSpPr>
        <p:spPr/>
        <p:txBody>
          <a:bodyPr/>
          <a:lstStyle>
            <a:extLst/>
          </a:lstStyle>
          <a:p>
            <a:pPr>
              <a:defRPr/>
            </a:pPr>
            <a:endParaRPr lang="uk-UA"/>
          </a:p>
        </p:txBody>
      </p:sp>
      <p:sp>
        <p:nvSpPr>
          <p:cNvPr id="8" name="Нижний колонтитул 7"/>
          <p:cNvSpPr>
            <a:spLocks noGrp="1"/>
          </p:cNvSpPr>
          <p:nvPr>
            <p:ph type="ftr" sz="quarter" idx="11"/>
          </p:nvPr>
        </p:nvSpPr>
        <p:spPr/>
        <p:txBody>
          <a:bodyPr/>
          <a:lstStyle>
            <a:extLst/>
          </a:lstStyle>
          <a:p>
            <a:pPr>
              <a:defRPr/>
            </a:pPr>
            <a:endParaRPr lang="uk-UA"/>
          </a:p>
        </p:txBody>
      </p:sp>
      <p:sp>
        <p:nvSpPr>
          <p:cNvPr id="9" name="Номер слайда 8"/>
          <p:cNvSpPr>
            <a:spLocks noGrp="1"/>
          </p:cNvSpPr>
          <p:nvPr>
            <p:ph type="sldNum" sz="quarter" idx="12"/>
          </p:nvPr>
        </p:nvSpPr>
        <p:spPr>
          <a:xfrm>
            <a:off x="8641080" y="6514568"/>
            <a:ext cx="464288" cy="274320"/>
          </a:xfrm>
        </p:spPr>
        <p:txBody>
          <a:bodyPr/>
          <a:lstStyle>
            <a:extLst/>
          </a:lstStyle>
          <a:p>
            <a:pPr>
              <a:defRPr/>
            </a:pPr>
            <a:fld id="{B91496FA-72FD-40EF-AB33-3152345FA802}" type="slidenum">
              <a:rPr lang="uk-UA" smtClean="0"/>
              <a:pPr>
                <a:defRPr/>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53218"/>
            <a:ext cx="8229600" cy="1143000"/>
          </a:xfrm>
        </p:spPr>
        <p:txBody>
          <a:bodyPr/>
          <a:lstStyle>
            <a:extLst/>
          </a:lstStyle>
          <a:p>
            <a:r>
              <a:rPr kumimoji="0" lang="ru-RU" smtClean="0"/>
              <a:t>Образец заголовка</a:t>
            </a:r>
            <a:endParaRPr kumimoji="0" lang="en-US"/>
          </a:p>
        </p:txBody>
      </p:sp>
      <p:sp>
        <p:nvSpPr>
          <p:cNvPr id="3" name="Дата 2"/>
          <p:cNvSpPr>
            <a:spLocks noGrp="1"/>
          </p:cNvSpPr>
          <p:nvPr>
            <p:ph type="dt" sz="half" idx="10"/>
          </p:nvPr>
        </p:nvSpPr>
        <p:spPr/>
        <p:txBody>
          <a:bodyPr/>
          <a:lstStyle>
            <a:extLst/>
          </a:lstStyle>
          <a:p>
            <a:pPr>
              <a:defRPr/>
            </a:pPr>
            <a:endParaRPr lang="uk-UA"/>
          </a:p>
        </p:txBody>
      </p:sp>
      <p:sp>
        <p:nvSpPr>
          <p:cNvPr id="4" name="Нижний колонтитул 3"/>
          <p:cNvSpPr>
            <a:spLocks noGrp="1"/>
          </p:cNvSpPr>
          <p:nvPr>
            <p:ph type="ftr" sz="quarter" idx="11"/>
          </p:nvPr>
        </p:nvSpPr>
        <p:spPr/>
        <p:txBody>
          <a:bodyPr/>
          <a:lstStyle>
            <a:extLst/>
          </a:lstStyle>
          <a:p>
            <a:pPr>
              <a:defRPr/>
            </a:pPr>
            <a:endParaRPr lang="uk-UA"/>
          </a:p>
        </p:txBody>
      </p:sp>
      <p:sp>
        <p:nvSpPr>
          <p:cNvPr id="5" name="Номер слайда 4"/>
          <p:cNvSpPr>
            <a:spLocks noGrp="1"/>
          </p:cNvSpPr>
          <p:nvPr>
            <p:ph type="sldNum" sz="quarter" idx="12"/>
          </p:nvPr>
        </p:nvSpPr>
        <p:spPr/>
        <p:txBody>
          <a:bodyPr/>
          <a:lstStyle>
            <a:extLst/>
          </a:lstStyle>
          <a:p>
            <a:pPr>
              <a:defRPr/>
            </a:pPr>
            <a:fld id="{80F68C34-DAB5-43CF-9971-AAF40EEFA005}" type="slidenum">
              <a:rPr lang="uk-UA" smtClean="0"/>
              <a:pPr>
                <a:defRPr/>
              </a:pPr>
              <a:t>‹#›</a:t>
            </a:fld>
            <a:endParaRPr lang="uk-UA"/>
          </a:p>
        </p:txBody>
      </p:sp>
      <p:sp>
        <p:nvSpPr>
          <p:cNvPr id="7" name="Прямоугольник 6"/>
          <p:cNvSpPr/>
          <p:nvPr/>
        </p:nvSpPr>
        <p:spPr>
          <a:xfrm>
            <a:off x="588392" y="1424588"/>
            <a:ext cx="800100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extLst/>
          </a:lstStyle>
          <a:p>
            <a:pPr>
              <a:defRPr/>
            </a:pPr>
            <a:endParaRPr lang="uk-UA"/>
          </a:p>
        </p:txBody>
      </p:sp>
      <p:sp>
        <p:nvSpPr>
          <p:cNvPr id="3" name="Нижний колонтитул 2"/>
          <p:cNvSpPr>
            <a:spLocks noGrp="1"/>
          </p:cNvSpPr>
          <p:nvPr>
            <p:ph type="ftr" sz="quarter" idx="11"/>
          </p:nvPr>
        </p:nvSpPr>
        <p:spPr/>
        <p:txBody>
          <a:bodyPr/>
          <a:lstStyle>
            <a:extLst/>
          </a:lstStyle>
          <a:p>
            <a:pPr>
              <a:defRPr/>
            </a:pPr>
            <a:endParaRPr lang="uk-UA"/>
          </a:p>
        </p:txBody>
      </p:sp>
      <p:sp>
        <p:nvSpPr>
          <p:cNvPr id="4" name="Номер слайда 3"/>
          <p:cNvSpPr>
            <a:spLocks noGrp="1"/>
          </p:cNvSpPr>
          <p:nvPr>
            <p:ph type="sldNum" sz="quarter" idx="12"/>
          </p:nvPr>
        </p:nvSpPr>
        <p:spPr/>
        <p:txBody>
          <a:bodyPr/>
          <a:lstStyle>
            <a:extLst/>
          </a:lstStyle>
          <a:p>
            <a:pPr>
              <a:defRPr/>
            </a:pPr>
            <a:fld id="{3B0F4A58-C6B5-4D27-A7C1-52E6BBBBDF40}" type="slidenum">
              <a:rPr lang="uk-UA" smtClean="0"/>
              <a:pPr>
                <a:defRPr/>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bg>
      <p:bgRef idx="1001">
        <a:schemeClr val="bg2"/>
      </p:bgRef>
    </p:bg>
    <p:spTree>
      <p:nvGrpSpPr>
        <p:cNvPr id="1" name=""/>
        <p:cNvGrpSpPr/>
        <p:nvPr/>
      </p:nvGrpSpPr>
      <p:grpSpPr>
        <a:xfrm>
          <a:off x="0" y="0"/>
          <a:ext cx="0" cy="0"/>
          <a:chOff x="0" y="0"/>
          <a:chExt cx="0" cy="0"/>
        </a:xfrm>
      </p:grpSpPr>
      <p:sp>
        <p:nvSpPr>
          <p:cNvPr id="8" name="Прямоугольник 7"/>
          <p:cNvSpPr/>
          <p:nvPr/>
        </p:nvSpPr>
        <p:spPr>
          <a:xfrm>
            <a:off x="5057552" y="1057656"/>
            <a:ext cx="3749040" cy="9144"/>
          </a:xfrm>
          <a:prstGeom prst="rect">
            <a:avLst/>
          </a:prstGeom>
          <a:solidFill>
            <a:schemeClr val="accent1"/>
          </a:solidFill>
          <a:ln w="38100" cap="rnd" cmpd="sng" algn="ctr">
            <a:noFill/>
            <a:prstDash val="solid"/>
          </a:ln>
          <a:effectLst>
            <a:outerShdw blurRad="12700" dist="12900" dir="5400000" algn="tl" rotWithShape="0">
              <a:srgbClr val="000000">
                <a:alpha val="75000"/>
              </a:srgbClr>
            </a:out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2" name="Заголовок 1"/>
          <p:cNvSpPr>
            <a:spLocks noGrp="1"/>
          </p:cNvSpPr>
          <p:nvPr>
            <p:ph type="title"/>
          </p:nvPr>
        </p:nvSpPr>
        <p:spPr>
          <a:xfrm>
            <a:off x="4963136" y="304800"/>
            <a:ext cx="3931920" cy="762000"/>
          </a:xfrm>
        </p:spPr>
        <p:txBody>
          <a:bodyPr anchor="b"/>
          <a:lstStyle>
            <a:lvl1pPr marL="0" algn="r">
              <a:buNone/>
              <a:defRPr sz="2000" b="1"/>
            </a:lvl1pPr>
            <a:extLst/>
          </a:lstStyle>
          <a:p>
            <a:r>
              <a:rPr kumimoji="0" lang="ru-RU" smtClean="0"/>
              <a:t>Образец заголовка</a:t>
            </a:r>
            <a:endParaRPr kumimoji="0" lang="en-US"/>
          </a:p>
        </p:txBody>
      </p:sp>
      <p:sp>
        <p:nvSpPr>
          <p:cNvPr id="3" name="Текст 2"/>
          <p:cNvSpPr>
            <a:spLocks noGrp="1"/>
          </p:cNvSpPr>
          <p:nvPr>
            <p:ph type="body" idx="2"/>
          </p:nvPr>
        </p:nvSpPr>
        <p:spPr>
          <a:xfrm>
            <a:off x="4963136" y="1107560"/>
            <a:ext cx="3931920" cy="1066800"/>
          </a:xfrm>
        </p:spPr>
        <p:txBody>
          <a:bodyPr/>
          <a:lstStyle>
            <a:lvl1pPr marL="0" indent="0" algn="r">
              <a:spcBef>
                <a:spcPts val="0"/>
              </a:spcBef>
              <a:buNone/>
              <a:defRPr sz="1400"/>
            </a:lvl1pPr>
            <a:lvl2pPr>
              <a:buNone/>
              <a:defRPr sz="1200"/>
            </a:lvl2pPr>
            <a:lvl3pPr>
              <a:buNone/>
              <a:defRPr sz="1000"/>
            </a:lvl3pPr>
            <a:lvl4pPr>
              <a:buNone/>
              <a:defRPr sz="900"/>
            </a:lvl4pPr>
            <a:lvl5pPr>
              <a:buNone/>
              <a:defRPr sz="900"/>
            </a:lvl5pPr>
            <a:extLst/>
          </a:lstStyle>
          <a:p>
            <a:pPr lvl="0" eaLnBrk="1" latinLnBrk="0" hangingPunct="1"/>
            <a:r>
              <a:rPr kumimoji="0" lang="ru-RU" smtClean="0"/>
              <a:t>Образец текста</a:t>
            </a:r>
          </a:p>
        </p:txBody>
      </p:sp>
      <p:sp>
        <p:nvSpPr>
          <p:cNvPr id="4" name="Содержимое 3"/>
          <p:cNvSpPr>
            <a:spLocks noGrp="1"/>
          </p:cNvSpPr>
          <p:nvPr>
            <p:ph sz="half" idx="1"/>
          </p:nvPr>
        </p:nvSpPr>
        <p:spPr>
          <a:xfrm>
            <a:off x="228600" y="2209800"/>
            <a:ext cx="8666456" cy="3977640"/>
          </a:xfrm>
        </p:spPr>
        <p:txBody>
          <a:bodyPr/>
          <a:lstStyle>
            <a:lvl1pPr marL="292608">
              <a:defRPr sz="3200"/>
            </a:lvl1pPr>
            <a:lvl2pPr marL="594360">
              <a:defRPr sz="2800"/>
            </a:lvl2pPr>
            <a:lvl3pPr marL="822960">
              <a:defRPr sz="2400"/>
            </a:lvl3pPr>
            <a:lvl4pPr marL="1051560">
              <a:defRPr sz="2000"/>
            </a:lvl4pPr>
            <a:lvl5pPr marL="1261872">
              <a:defRPr sz="2000"/>
            </a:lvl5pPr>
            <a:extLst/>
          </a:lstStyle>
          <a:p>
            <a:pPr lvl="0" eaLnBrk="1" latinLnBrk="0" hangingPunct="1"/>
            <a:r>
              <a:rPr lang="ru-RU" smtClean="0"/>
              <a:t>Образец текста</a:t>
            </a:r>
          </a:p>
          <a:p>
            <a:pPr lvl="1" eaLnBrk="1" latinLnBrk="0" hangingPunct="1"/>
            <a:r>
              <a:rPr lang="ru-RU" smtClean="0"/>
              <a:t>Второй уровень</a:t>
            </a:r>
          </a:p>
          <a:p>
            <a:pPr lvl="2" eaLnBrk="1" latinLnBrk="0" hangingPunct="1"/>
            <a:r>
              <a:rPr lang="ru-RU" smtClean="0"/>
              <a:t>Третий уровень</a:t>
            </a:r>
          </a:p>
          <a:p>
            <a:pPr lvl="3" eaLnBrk="1" latinLnBrk="0" hangingPunct="1"/>
            <a:r>
              <a:rPr lang="ru-RU" smtClean="0"/>
              <a:t>Четвертый уровень</a:t>
            </a:r>
          </a:p>
          <a:p>
            <a:pPr lvl="4" eaLnBrk="1" latinLnBrk="0" hangingPunct="1"/>
            <a:r>
              <a:rPr lang="ru-RU" smtClean="0"/>
              <a:t>Пятый уровень</a:t>
            </a:r>
            <a:endParaRPr kumimoji="0" lang="en-US"/>
          </a:p>
        </p:txBody>
      </p:sp>
      <p:sp>
        <p:nvSpPr>
          <p:cNvPr id="9" name="Дата 8"/>
          <p:cNvSpPr>
            <a:spLocks noGrp="1"/>
          </p:cNvSpPr>
          <p:nvPr>
            <p:ph type="dt" sz="half" idx="10"/>
          </p:nvPr>
        </p:nvSpPr>
        <p:spPr>
          <a:xfrm>
            <a:off x="5562600" y="6513670"/>
            <a:ext cx="3002280" cy="274320"/>
          </a:xfrm>
        </p:spPr>
        <p:txBody>
          <a:bodyPr vert="horz" rtlCol="0"/>
          <a:lstStyle>
            <a:extLst/>
          </a:lstStyle>
          <a:p>
            <a:pPr>
              <a:defRPr/>
            </a:pPr>
            <a:endParaRPr lang="uk-UA"/>
          </a:p>
        </p:txBody>
      </p:sp>
      <p:sp>
        <p:nvSpPr>
          <p:cNvPr id="10" name="Номер слайда 9"/>
          <p:cNvSpPr>
            <a:spLocks noGrp="1"/>
          </p:cNvSpPr>
          <p:nvPr>
            <p:ph type="sldNum" sz="quarter" idx="11"/>
          </p:nvPr>
        </p:nvSpPr>
        <p:spPr>
          <a:xfrm>
            <a:off x="8638952" y="6513670"/>
            <a:ext cx="464288" cy="274320"/>
          </a:xfrm>
        </p:spPr>
        <p:txBody>
          <a:bodyPr vert="horz" rtlCol="0"/>
          <a:lstStyle>
            <a:lvl1pPr>
              <a:defRPr>
                <a:solidFill>
                  <a:schemeClr val="tx2">
                    <a:shade val="90000"/>
                  </a:schemeClr>
                </a:solidFill>
              </a:defRPr>
            </a:lvl1pPr>
            <a:extLst/>
          </a:lstStyle>
          <a:p>
            <a:pPr>
              <a:defRPr/>
            </a:pPr>
            <a:fld id="{1A1B2652-A0DB-4A39-BEDD-4F5C2A5CE19D}" type="slidenum">
              <a:rPr lang="uk-UA" smtClean="0"/>
              <a:pPr>
                <a:defRPr/>
              </a:pPr>
              <a:t>‹#›</a:t>
            </a:fld>
            <a:endParaRPr lang="uk-UA"/>
          </a:p>
        </p:txBody>
      </p:sp>
      <p:sp>
        <p:nvSpPr>
          <p:cNvPr id="11" name="Нижний колонтитул 10"/>
          <p:cNvSpPr>
            <a:spLocks noGrp="1"/>
          </p:cNvSpPr>
          <p:nvPr>
            <p:ph type="ftr" sz="quarter" idx="12"/>
          </p:nvPr>
        </p:nvSpPr>
        <p:spPr>
          <a:xfrm>
            <a:off x="1600200" y="6513670"/>
            <a:ext cx="3907464" cy="274320"/>
          </a:xfrm>
        </p:spPr>
        <p:txBody>
          <a:bodyPr vert="horz" rtlCol="0"/>
          <a:lstStyle>
            <a:extLst/>
          </a:lstStyle>
          <a:p>
            <a:pPr>
              <a:defRPr/>
            </a:pPr>
            <a:endParaRPr lang="uk-UA"/>
          </a:p>
        </p:txBody>
      </p:sp>
    </p:spTree>
  </p:cSld>
  <p:clrMapOvr>
    <a:overrideClrMapping bg1="dk1" tx1="lt1" bg2="dk2" tx2="lt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3040443" y="4724400"/>
            <a:ext cx="5486400" cy="664536"/>
          </a:xfrm>
        </p:spPr>
        <p:txBody>
          <a:bodyPr anchor="b"/>
          <a:lstStyle>
            <a:lvl1pPr marL="0" algn="r">
              <a:buNone/>
              <a:defRPr sz="2000" b="1"/>
            </a:lvl1pPr>
            <a:extLst/>
          </a:lstStyle>
          <a:p>
            <a:r>
              <a:rPr kumimoji="0" lang="ru-RU" smtClean="0"/>
              <a:t>Образец заголовка</a:t>
            </a:r>
            <a:endParaRPr kumimoji="0" lang="en-US"/>
          </a:p>
        </p:txBody>
      </p:sp>
      <p:sp>
        <p:nvSpPr>
          <p:cNvPr id="4" name="Текст 3"/>
          <p:cNvSpPr>
            <a:spLocks noGrp="1"/>
          </p:cNvSpPr>
          <p:nvPr>
            <p:ph type="body" sz="half" idx="2"/>
          </p:nvPr>
        </p:nvSpPr>
        <p:spPr>
          <a:xfrm>
            <a:off x="3040443" y="5388936"/>
            <a:ext cx="5486400" cy="912255"/>
          </a:xfrm>
        </p:spPr>
        <p:txBody>
          <a:bodyPr/>
          <a:lstStyle>
            <a:lvl1pPr marL="0" indent="0" algn="r">
              <a:spcBef>
                <a:spcPts val="0"/>
              </a:spcBef>
              <a:buNone/>
              <a:defRPr sz="1400"/>
            </a:lvl1pPr>
            <a:lvl2pPr>
              <a:defRPr sz="1200"/>
            </a:lvl2pPr>
            <a:lvl3pPr>
              <a:defRPr sz="1000"/>
            </a:lvl3pPr>
            <a:lvl4pPr>
              <a:defRPr sz="900"/>
            </a:lvl4pPr>
            <a:lvl5pPr>
              <a:defRPr sz="900"/>
            </a:lvl5pPr>
            <a:extLst/>
          </a:lstStyle>
          <a:p>
            <a:pPr lvl="0" eaLnBrk="1" latinLnBrk="0" hangingPunct="1"/>
            <a:r>
              <a:rPr kumimoji="0" lang="ru-RU" smtClean="0"/>
              <a:t>Образец текста</a:t>
            </a:r>
          </a:p>
        </p:txBody>
      </p:sp>
      <p:sp>
        <p:nvSpPr>
          <p:cNvPr id="13" name="Рисунок 12"/>
          <p:cNvSpPr>
            <a:spLocks noGrp="1"/>
          </p:cNvSpPr>
          <p:nvPr>
            <p:ph type="pic" idx="1"/>
          </p:nvPr>
        </p:nvSpPr>
        <p:spPr>
          <a:xfrm>
            <a:off x="304800" y="249864"/>
            <a:ext cx="8534400" cy="4343400"/>
          </a:xfrm>
          <a:prstGeom prst="round2DiagRect">
            <a:avLst>
              <a:gd name="adj1" fmla="val 11403"/>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extLst/>
          </a:lstStyle>
          <a:p>
            <a:pPr marL="0" algn="l" rtl="0" eaLnBrk="1" latinLnBrk="0" hangingPunct="1"/>
            <a:r>
              <a:rPr kumimoji="0" lang="ru-RU" smtClean="0">
                <a:solidFill>
                  <a:schemeClr val="lt1"/>
                </a:solidFill>
                <a:latin typeface="+mn-lt"/>
                <a:ea typeface="+mn-ea"/>
                <a:cs typeface="+mn-cs"/>
              </a:rPr>
              <a:t>Вставка рисунка</a:t>
            </a:r>
            <a:endParaRPr kumimoji="0" lang="en-US" dirty="0">
              <a:solidFill>
                <a:schemeClr val="lt1"/>
              </a:solidFill>
              <a:latin typeface="+mn-lt"/>
              <a:ea typeface="+mn-ea"/>
              <a:cs typeface="+mn-cs"/>
            </a:endParaRPr>
          </a:p>
        </p:txBody>
      </p:sp>
      <p:sp>
        <p:nvSpPr>
          <p:cNvPr id="8" name="Дата 7"/>
          <p:cNvSpPr>
            <a:spLocks noGrp="1"/>
          </p:cNvSpPr>
          <p:nvPr>
            <p:ph type="dt" sz="half" idx="10"/>
          </p:nvPr>
        </p:nvSpPr>
        <p:spPr>
          <a:xfrm>
            <a:off x="5562600" y="6509004"/>
            <a:ext cx="3002280" cy="274320"/>
          </a:xfrm>
        </p:spPr>
        <p:txBody>
          <a:bodyPr vert="horz" rtlCol="0"/>
          <a:lstStyle>
            <a:extLst/>
          </a:lstStyle>
          <a:p>
            <a:pPr>
              <a:defRPr/>
            </a:pPr>
            <a:endParaRPr lang="uk-UA"/>
          </a:p>
        </p:txBody>
      </p:sp>
      <p:sp>
        <p:nvSpPr>
          <p:cNvPr id="9" name="Номер слайда 8"/>
          <p:cNvSpPr>
            <a:spLocks noGrp="1"/>
          </p:cNvSpPr>
          <p:nvPr>
            <p:ph type="sldNum" sz="quarter" idx="11"/>
          </p:nvPr>
        </p:nvSpPr>
        <p:spPr>
          <a:xfrm>
            <a:off x="8638952" y="6509004"/>
            <a:ext cx="464288" cy="274320"/>
          </a:xfrm>
        </p:spPr>
        <p:txBody>
          <a:bodyPr vert="horz" rtlCol="0"/>
          <a:lstStyle>
            <a:lvl1pPr>
              <a:defRPr>
                <a:solidFill>
                  <a:schemeClr val="tx2">
                    <a:shade val="90000"/>
                  </a:schemeClr>
                </a:solidFill>
              </a:defRPr>
            </a:lvl1pPr>
            <a:extLst/>
          </a:lstStyle>
          <a:p>
            <a:pPr>
              <a:defRPr/>
            </a:pPr>
            <a:fld id="{B44A76D8-C665-4B64-B61E-B8263B57C9BE}" type="slidenum">
              <a:rPr lang="uk-UA" smtClean="0"/>
              <a:pPr>
                <a:defRPr/>
              </a:pPr>
              <a:t>‹#›</a:t>
            </a:fld>
            <a:endParaRPr lang="uk-UA"/>
          </a:p>
        </p:txBody>
      </p:sp>
      <p:sp>
        <p:nvSpPr>
          <p:cNvPr id="10" name="Нижний колонтитул 9"/>
          <p:cNvSpPr>
            <a:spLocks noGrp="1"/>
          </p:cNvSpPr>
          <p:nvPr>
            <p:ph type="ftr" sz="quarter" idx="12"/>
          </p:nvPr>
        </p:nvSpPr>
        <p:spPr>
          <a:xfrm>
            <a:off x="1600200" y="6509004"/>
            <a:ext cx="3907464" cy="274320"/>
          </a:xfrm>
        </p:spPr>
        <p:txBody>
          <a:bodyPr vert="horz" rtlCol="0"/>
          <a:lstStyle>
            <a:extLst/>
          </a:lstStyle>
          <a:p>
            <a:pPr>
              <a:defRPr/>
            </a:pPr>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7" name="Прямоугольник с двумя скругленными противолежащими углами 6"/>
          <p:cNvSpPr/>
          <p:nvPr/>
        </p:nvSpPr>
        <p:spPr>
          <a:xfrm>
            <a:off x="164592" y="147085"/>
            <a:ext cx="8810846" cy="6565392"/>
          </a:xfrm>
          <a:prstGeom prst="round2DiagRect">
            <a:avLst>
              <a:gd name="adj1" fmla="val 11807"/>
              <a:gd name="adj2" fmla="val 0"/>
            </a:avLst>
          </a:prstGeom>
          <a:solidFill>
            <a:schemeClr val="bg2">
              <a:tint val="85000"/>
              <a:shade val="90000"/>
              <a:satMod val="150000"/>
              <a:alpha val="65000"/>
            </a:schemeClr>
          </a:solidFill>
          <a:ln w="11000" cap="rnd" cmpd="sng" algn="ctr">
            <a:solidFill>
              <a:schemeClr val="bg2">
                <a:tint val="78000"/>
                <a:satMod val="180000"/>
                <a:alpha val="88000"/>
              </a:schemeClr>
            </a:solidFill>
            <a:prstDash val="solid"/>
          </a:ln>
          <a:effectLst>
            <a:innerShdw blurRad="114300">
              <a:srgbClr val="000000">
                <a:alpha val="100000"/>
              </a:srgbClr>
            </a:innerShdw>
          </a:effectLst>
        </p:spPr>
        <p:style>
          <a:lnRef idx="3">
            <a:schemeClr val="lt1"/>
          </a:lnRef>
          <a:fillRef idx="1">
            <a:schemeClr val="accent1"/>
          </a:fillRef>
          <a:effectRef idx="1">
            <a:schemeClr val="accent1"/>
          </a:effectRef>
          <a:fontRef idx="minor">
            <a:schemeClr val="lt1"/>
          </a:fontRef>
        </p:style>
        <p:txBody>
          <a:bodyPr anchor="ctr"/>
          <a:lstStyle>
            <a:extLst/>
          </a:lstStyle>
          <a:p>
            <a:pPr algn="ctr" eaLnBrk="1" latinLnBrk="0" hangingPunct="1"/>
            <a:endParaRPr kumimoji="0" lang="en-US"/>
          </a:p>
        </p:txBody>
      </p:sp>
      <p:sp>
        <p:nvSpPr>
          <p:cNvPr id="3" name="Нижний колонтитул 2"/>
          <p:cNvSpPr>
            <a:spLocks noGrp="1"/>
          </p:cNvSpPr>
          <p:nvPr>
            <p:ph type="ftr" sz="quarter" idx="3"/>
          </p:nvPr>
        </p:nvSpPr>
        <p:spPr>
          <a:xfrm>
            <a:off x="1295400" y="6400800"/>
            <a:ext cx="4212264" cy="274320"/>
          </a:xfrm>
          <a:prstGeom prst="rect">
            <a:avLst/>
          </a:prstGeom>
        </p:spPr>
        <p:txBody>
          <a:bodyPr/>
          <a:lstStyle>
            <a:lvl1pPr algn="r" eaLnBrk="1" latinLnBrk="0" hangingPunct="1">
              <a:defRPr kumimoji="0" sz="1300">
                <a:solidFill>
                  <a:schemeClr val="bg2">
                    <a:tint val="60000"/>
                    <a:satMod val="155000"/>
                  </a:schemeClr>
                </a:solidFill>
              </a:defRPr>
            </a:lvl1pPr>
            <a:extLst/>
          </a:lstStyle>
          <a:p>
            <a:pPr>
              <a:defRPr/>
            </a:pPr>
            <a:endParaRPr lang="uk-UA"/>
          </a:p>
        </p:txBody>
      </p:sp>
      <p:sp>
        <p:nvSpPr>
          <p:cNvPr id="14" name="Дата 13"/>
          <p:cNvSpPr>
            <a:spLocks noGrp="1"/>
          </p:cNvSpPr>
          <p:nvPr>
            <p:ph type="dt" sz="half" idx="2"/>
          </p:nvPr>
        </p:nvSpPr>
        <p:spPr>
          <a:xfrm>
            <a:off x="5562600" y="6400800"/>
            <a:ext cx="3002280" cy="274320"/>
          </a:xfrm>
          <a:prstGeom prst="rect">
            <a:avLst/>
          </a:prstGeom>
        </p:spPr>
        <p:txBody>
          <a:bodyPr/>
          <a:lstStyle>
            <a:lvl1pPr algn="l" eaLnBrk="1" latinLnBrk="0" hangingPunct="1">
              <a:defRPr kumimoji="0" sz="1300">
                <a:solidFill>
                  <a:schemeClr val="bg2">
                    <a:tint val="60000"/>
                    <a:satMod val="155000"/>
                  </a:schemeClr>
                </a:solidFill>
              </a:defRPr>
            </a:lvl1pPr>
            <a:extLst/>
          </a:lstStyle>
          <a:p>
            <a:pPr>
              <a:defRPr/>
            </a:pPr>
            <a:endParaRPr lang="uk-UA"/>
          </a:p>
        </p:txBody>
      </p:sp>
      <p:sp>
        <p:nvSpPr>
          <p:cNvPr id="23" name="Номер слайда 22"/>
          <p:cNvSpPr>
            <a:spLocks noGrp="1"/>
          </p:cNvSpPr>
          <p:nvPr>
            <p:ph type="sldNum" sz="quarter" idx="4"/>
          </p:nvPr>
        </p:nvSpPr>
        <p:spPr>
          <a:xfrm>
            <a:off x="8638952" y="6514568"/>
            <a:ext cx="464288" cy="274320"/>
          </a:xfrm>
          <a:prstGeom prst="rect">
            <a:avLst/>
          </a:prstGeom>
        </p:spPr>
        <p:txBody>
          <a:bodyPr anchor="ctr"/>
          <a:lstStyle>
            <a:lvl1pPr algn="r" eaLnBrk="1" latinLnBrk="0" hangingPunct="1">
              <a:defRPr kumimoji="0" sz="1600">
                <a:solidFill>
                  <a:schemeClr val="tx2">
                    <a:shade val="90000"/>
                  </a:schemeClr>
                </a:solidFill>
                <a:effectLst/>
              </a:defRPr>
            </a:lvl1pPr>
            <a:extLst/>
          </a:lstStyle>
          <a:p>
            <a:pPr>
              <a:defRPr/>
            </a:pPr>
            <a:fld id="{C1DAE7AB-1A12-4B2A-A9AA-44EF37CE1505}" type="slidenum">
              <a:rPr lang="uk-UA" smtClean="0"/>
              <a:pPr>
                <a:defRPr/>
              </a:pPr>
              <a:t>‹#›</a:t>
            </a:fld>
            <a:endParaRPr lang="uk-UA"/>
          </a:p>
        </p:txBody>
      </p:sp>
      <p:sp>
        <p:nvSpPr>
          <p:cNvPr id="22" name="Заголовок 21"/>
          <p:cNvSpPr>
            <a:spLocks noGrp="1"/>
          </p:cNvSpPr>
          <p:nvPr>
            <p:ph type="title"/>
          </p:nvPr>
        </p:nvSpPr>
        <p:spPr>
          <a:xfrm>
            <a:off x="457200" y="253536"/>
            <a:ext cx="8229600" cy="1143000"/>
          </a:xfrm>
          <a:prstGeom prst="rect">
            <a:avLst/>
          </a:prstGeom>
        </p:spPr>
        <p:txBody>
          <a:bodyPr rIns="91440" anchor="b">
            <a:normAutofit/>
            <a:scene3d>
              <a:camera prst="orthographicFront"/>
              <a:lightRig rig="soft" dir="t">
                <a:rot lat="0" lon="0" rev="2400000"/>
              </a:lightRig>
            </a:scene3d>
            <a:sp3d>
              <a:bevelT w="19050" h="12700"/>
            </a:sp3d>
          </a:bodyPr>
          <a:lstStyle>
            <a:extLst/>
          </a:lstStyle>
          <a:p>
            <a:r>
              <a:rPr kumimoji="0" lang="ru-RU" smtClean="0"/>
              <a:t>Образец заголовка</a:t>
            </a:r>
            <a:endParaRPr kumimoji="0" lang="en-US"/>
          </a:p>
        </p:txBody>
      </p:sp>
      <p:sp>
        <p:nvSpPr>
          <p:cNvPr id="13" name="Текст 12"/>
          <p:cNvSpPr>
            <a:spLocks noGrp="1"/>
          </p:cNvSpPr>
          <p:nvPr>
            <p:ph type="body" idx="1"/>
          </p:nvPr>
        </p:nvSpPr>
        <p:spPr>
          <a:xfrm>
            <a:off x="457200" y="1646237"/>
            <a:ext cx="8229600" cy="4526280"/>
          </a:xfrm>
          <a:prstGeom prst="rect">
            <a:avLst/>
          </a:prstGeom>
        </p:spPr>
        <p:txBody>
          <a:bodyPr>
            <a:normAutofit/>
          </a:bodyPr>
          <a:lstStyle>
            <a:extLst/>
          </a:lstStyle>
          <a:p>
            <a:pPr lvl="0" eaLnBrk="1" latinLnBrk="0" hangingPunct="1"/>
            <a:r>
              <a:rPr kumimoji="0" lang="ru-RU" smtClean="0"/>
              <a:t>Образец текста</a:t>
            </a:r>
          </a:p>
          <a:p>
            <a:pPr lvl="1" eaLnBrk="1" latinLnBrk="0" hangingPunct="1"/>
            <a:r>
              <a:rPr kumimoji="0" lang="ru-RU" smtClean="0"/>
              <a:t>Второй уровень</a:t>
            </a:r>
          </a:p>
          <a:p>
            <a:pPr lvl="2" eaLnBrk="1" latinLnBrk="0" hangingPunct="1"/>
            <a:r>
              <a:rPr kumimoji="0" lang="ru-RU" smtClean="0"/>
              <a:t>Третий уровень</a:t>
            </a:r>
          </a:p>
          <a:p>
            <a:pPr lvl="3" eaLnBrk="1" latinLnBrk="0" hangingPunct="1"/>
            <a:r>
              <a:rPr kumimoji="0" lang="ru-RU" smtClean="0"/>
              <a:t>Четвертый уровень</a:t>
            </a:r>
          </a:p>
          <a:p>
            <a:pPr lvl="4" eaLnBrk="1" latinLnBrk="0" hangingPunct="1"/>
            <a:r>
              <a:rPr kumimoji="0" lang="ru-RU" smtClean="0"/>
              <a:t>Пятый уровень</a:t>
            </a:r>
            <a:endParaRPr kumimoji="0" lang="en-US"/>
          </a:p>
        </p:txBody>
      </p:sp>
    </p:spTree>
  </p:cSld>
  <p:clrMap bg1="dk1" tx1="lt1" bg2="dk2" tx2="lt2" accent1="accent1" accent2="accent2" accent3="accent3" accent4="accent4" accent5="accent5" accent6="accent6" hlink="hlink" folHlink="folHlink"/>
  <p:sldLayoutIdLst>
    <p:sldLayoutId id="2147483783" r:id="rId1"/>
    <p:sldLayoutId id="2147483784" r:id="rId2"/>
    <p:sldLayoutId id="2147483785" r:id="rId3"/>
    <p:sldLayoutId id="2147483786" r:id="rId4"/>
    <p:sldLayoutId id="2147483787" r:id="rId5"/>
    <p:sldLayoutId id="2147483788" r:id="rId6"/>
    <p:sldLayoutId id="2147483789" r:id="rId7"/>
    <p:sldLayoutId id="2147483790" r:id="rId8"/>
    <p:sldLayoutId id="2147483791" r:id="rId9"/>
    <p:sldLayoutId id="2147483792" r:id="rId10"/>
    <p:sldLayoutId id="2147483793" r:id="rId11"/>
    <p:sldLayoutId id="2147483794" r:id="rId12"/>
    <p:sldLayoutId id="2147483795" r:id="rId13"/>
    <p:sldLayoutId id="2147483796" r:id="rId14"/>
  </p:sldLayoutIdLst>
  <p:txStyles>
    <p:titleStyle>
      <a:lvl1pPr marL="54864" algn="r" rtl="0" eaLnBrk="1" latinLnBrk="0" hangingPunct="1">
        <a:spcBef>
          <a:spcPct val="0"/>
        </a:spcBef>
        <a:buNone/>
        <a:defRPr kumimoji="0" sz="4600" kern="1200">
          <a:solidFill>
            <a:schemeClr val="tx2">
              <a:tint val="100000"/>
              <a:shade val="90000"/>
              <a:satMod val="250000"/>
              <a:alpha val="100000"/>
            </a:schemeClr>
          </a:solidFill>
          <a:effectLst>
            <a:outerShdw blurRad="38100" dist="25500" dir="5400000" algn="tl" rotWithShape="0">
              <a:srgbClr val="000000">
                <a:satMod val="180000"/>
                <a:alpha val="75000"/>
              </a:srgbClr>
            </a:outerShdw>
          </a:effectLst>
          <a:latin typeface="+mj-lt"/>
          <a:ea typeface="+mj-ea"/>
          <a:cs typeface="+mj-cs"/>
        </a:defRPr>
      </a:lvl1pPr>
      <a:extLst/>
    </p:titleStyle>
    <p:bodyStyle>
      <a:lvl1pPr marL="292100" indent="-292100" algn="l" rtl="0" eaLnBrk="1" latinLnBrk="0" hangingPunct="1">
        <a:spcBef>
          <a:spcPts val="0"/>
        </a:spcBef>
        <a:buClr>
          <a:schemeClr val="accent1"/>
        </a:buClr>
        <a:buSzPct val="70000"/>
        <a:buFont typeface="Wingdings 2"/>
        <a:buChar char=""/>
        <a:defRPr kumimoji="0" sz="3200" kern="1200">
          <a:solidFill>
            <a:schemeClr val="tx1"/>
          </a:solidFill>
          <a:latin typeface="+mn-lt"/>
          <a:ea typeface="+mn-ea"/>
          <a:cs typeface="+mn-cs"/>
        </a:defRPr>
      </a:lvl1pPr>
      <a:lvl2pPr marL="640080" indent="-228600" algn="l" rtl="0" eaLnBrk="1" latinLnBrk="0" hangingPunct="1">
        <a:spcBef>
          <a:spcPts val="400"/>
        </a:spcBef>
        <a:buClr>
          <a:schemeClr val="accent2"/>
        </a:buClr>
        <a:buSzPct val="90000"/>
        <a:buFontTx/>
        <a:buChar char="•"/>
        <a:defRPr kumimoji="0" sz="2600" kern="1200">
          <a:solidFill>
            <a:schemeClr val="tx1"/>
          </a:solidFill>
          <a:latin typeface="+mn-lt"/>
          <a:ea typeface="+mn-ea"/>
          <a:cs typeface="+mn-cs"/>
        </a:defRPr>
      </a:lvl2pPr>
      <a:lvl3pPr marL="822960" indent="-192024" algn="l" rtl="0" eaLnBrk="1" latinLnBrk="0" hangingPunct="1">
        <a:spcBef>
          <a:spcPts val="400"/>
        </a:spcBef>
        <a:buClr>
          <a:schemeClr val="accent3"/>
        </a:buClr>
        <a:buSzPct val="100000"/>
        <a:buFont typeface="Wingdings 2"/>
        <a:buChar char=""/>
        <a:defRPr kumimoji="0" sz="2300" kern="1200">
          <a:solidFill>
            <a:schemeClr val="tx1"/>
          </a:solidFill>
          <a:latin typeface="+mn-lt"/>
          <a:ea typeface="+mn-ea"/>
          <a:cs typeface="+mn-cs"/>
        </a:defRPr>
      </a:lvl3pPr>
      <a:lvl4pPr marL="1005840" indent="-182880" algn="l" rtl="0" eaLnBrk="1" latinLnBrk="0" hangingPunct="1">
        <a:spcBef>
          <a:spcPts val="400"/>
        </a:spcBef>
        <a:buClr>
          <a:schemeClr val="accent3"/>
        </a:buClr>
        <a:buSzPct val="100000"/>
        <a:buFont typeface="Wingdings 2"/>
        <a:buChar char=""/>
        <a:defRPr kumimoji="0" sz="2000" kern="1200">
          <a:solidFill>
            <a:schemeClr val="tx1"/>
          </a:solidFill>
          <a:latin typeface="+mn-lt"/>
          <a:ea typeface="+mn-ea"/>
          <a:cs typeface="+mn-cs"/>
        </a:defRPr>
      </a:lvl4pPr>
      <a:lvl5pPr marL="1188720" indent="-182880" algn="l" rtl="0" eaLnBrk="1" latinLnBrk="0" hangingPunct="1">
        <a:spcBef>
          <a:spcPts val="400"/>
        </a:spcBef>
        <a:buClr>
          <a:schemeClr val="accent3"/>
        </a:buClr>
        <a:buSzPct val="100000"/>
        <a:buFont typeface="Wingdings 2"/>
        <a:buChar char=""/>
        <a:defRPr kumimoji="0" sz="1900" kern="1200">
          <a:solidFill>
            <a:schemeClr val="tx1"/>
          </a:solidFill>
          <a:latin typeface="+mn-lt"/>
          <a:ea typeface="+mn-ea"/>
          <a:cs typeface="+mn-cs"/>
        </a:defRPr>
      </a:lvl5pPr>
      <a:lvl6pPr marL="1371600" indent="-173736" algn="l" rtl="0" eaLnBrk="1" latinLnBrk="0" hangingPunct="1">
        <a:spcBef>
          <a:spcPts val="400"/>
        </a:spcBef>
        <a:buClr>
          <a:schemeClr val="accent4"/>
        </a:buClr>
        <a:buFont typeface="Wingdings 2"/>
        <a:buChar char=""/>
        <a:defRPr kumimoji="0" sz="1800" kern="1200" baseline="0">
          <a:solidFill>
            <a:schemeClr val="tx1"/>
          </a:solidFill>
          <a:latin typeface="+mn-lt"/>
          <a:ea typeface="+mn-ea"/>
          <a:cs typeface="+mn-cs"/>
        </a:defRPr>
      </a:lvl6pPr>
      <a:lvl7pPr marL="155448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7pPr>
      <a:lvl8pPr marL="173736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8pPr>
      <a:lvl9pPr marL="1920240" indent="-173736" algn="l" rtl="0" eaLnBrk="1" latinLnBrk="0" hangingPunct="1">
        <a:spcBef>
          <a:spcPts val="400"/>
        </a:spcBef>
        <a:buClr>
          <a:schemeClr val="accent4"/>
        </a:buClr>
        <a:buFont typeface="Wingdings 2"/>
        <a:buChar char=""/>
        <a:defRPr kumimoji="0" sz="1600" kern="1200" baseline="0">
          <a:solidFill>
            <a:schemeClr val="tx1"/>
          </a:solidFill>
          <a:latin typeface="+mn-lt"/>
          <a:ea typeface="+mn-ea"/>
          <a:cs typeface="+mn-cs"/>
        </a:defRPr>
      </a:lvl9pPr>
      <a:extLst/>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a:extLst/>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2"/>
          <p:cNvSpPr>
            <a:spLocks noGrp="1" noChangeArrowheads="1"/>
          </p:cNvSpPr>
          <p:nvPr>
            <p:ph type="ctrTitle"/>
          </p:nvPr>
        </p:nvSpPr>
        <p:spPr/>
        <p:txBody>
          <a:bodyPr>
            <a:normAutofit fontScale="90000"/>
          </a:bodyPr>
          <a:lstStyle/>
          <a:p>
            <a:pPr eaLnBrk="1" hangingPunct="1">
              <a:defRPr/>
            </a:pPr>
            <a:r>
              <a:rPr lang="uk-UA" sz="4000" b="1" dirty="0" smtClean="0"/>
              <a:t>Промисловість. Географія основних галузей промисловості світу</a:t>
            </a:r>
            <a:br>
              <a:rPr lang="uk-UA" sz="4000" b="1" dirty="0" smtClean="0"/>
            </a:br>
            <a:endParaRPr lang="uk-UA" sz="4000" b="1" dirty="0" smtClean="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Rectangle 2"/>
          <p:cNvSpPr>
            <a:spLocks noGrp="1" noChangeArrowheads="1"/>
          </p:cNvSpPr>
          <p:nvPr>
            <p:ph type="title"/>
          </p:nvPr>
        </p:nvSpPr>
        <p:spPr>
          <a:xfrm>
            <a:off x="457200" y="292100"/>
            <a:ext cx="8229600" cy="904875"/>
          </a:xfrm>
        </p:spPr>
        <p:txBody>
          <a:bodyPr>
            <a:normAutofit fontScale="90000"/>
          </a:bodyPr>
          <a:lstStyle/>
          <a:p>
            <a:pPr algn="ctr" eaLnBrk="1" hangingPunct="1">
              <a:defRPr/>
            </a:pPr>
            <a:r>
              <a:rPr lang="uk-UA" sz="4000" b="1" smtClean="0"/>
              <a:t>Лісова і деревообробна промисловість</a:t>
            </a:r>
            <a:r>
              <a:rPr lang="uk-UA" sz="4000" smtClean="0"/>
              <a:t> </a:t>
            </a:r>
          </a:p>
        </p:txBody>
      </p:sp>
      <p:sp>
        <p:nvSpPr>
          <p:cNvPr id="116739" name="Rectangle 3"/>
          <p:cNvSpPr>
            <a:spLocks noGrp="1" noChangeArrowheads="1"/>
          </p:cNvSpPr>
          <p:nvPr>
            <p:ph idx="1"/>
          </p:nvPr>
        </p:nvSpPr>
        <p:spPr/>
        <p:txBody>
          <a:bodyPr/>
          <a:lstStyle/>
          <a:p>
            <a:pPr eaLnBrk="1" hangingPunct="1">
              <a:lnSpc>
                <a:spcPct val="90000"/>
              </a:lnSpc>
              <a:defRPr/>
            </a:pPr>
            <a:r>
              <a:rPr lang="uk-UA" sz="2400" dirty="0" smtClean="0"/>
              <a:t>Ця галузь охоплює лісозаготівлю, лісопиляння та обробку деревини. Основними виробниками пиломатеріалів у світі є </a:t>
            </a:r>
            <a:r>
              <a:rPr lang="uk-UA" sz="2400" i="1" dirty="0" smtClean="0"/>
              <a:t>США, Канада, Японія, Швеція, Німеччина, Фінляндія</a:t>
            </a:r>
            <a:r>
              <a:rPr lang="uk-UA" sz="2400" dirty="0" smtClean="0"/>
              <a:t>; фанери — </a:t>
            </a:r>
            <a:r>
              <a:rPr lang="uk-UA" sz="2400" i="1" dirty="0" smtClean="0"/>
              <a:t>Південна Корея, Японія</a:t>
            </a:r>
            <a:r>
              <a:rPr lang="uk-UA" sz="2400" dirty="0" smtClean="0"/>
              <a:t>; картону та паперу — </a:t>
            </a:r>
            <a:r>
              <a:rPr lang="uk-UA" sz="2400" i="1" dirty="0" smtClean="0"/>
              <a:t>США, Японія, Швеція, Норвегія, Фінляндія, Канада</a:t>
            </a:r>
            <a:r>
              <a:rPr lang="uk-UA" sz="2400" dirty="0" smtClean="0"/>
              <a:t>. Понад 50 % світового виробництва целюлози припадають на </a:t>
            </a:r>
            <a:r>
              <a:rPr lang="uk-UA" sz="2400" i="1" dirty="0" smtClean="0"/>
              <a:t>США і Канаду</a:t>
            </a:r>
            <a:r>
              <a:rPr lang="uk-UA" sz="2400" dirty="0" smtClean="0"/>
              <a:t>, а також </a:t>
            </a:r>
            <a:r>
              <a:rPr lang="uk-UA" sz="2400" i="1" dirty="0" smtClean="0"/>
              <a:t>Швецію, Японію, Росію, Фінляндію, Китай, Бразилію</a:t>
            </a:r>
            <a:r>
              <a:rPr lang="uk-UA" sz="2400" dirty="0" smtClean="0"/>
              <a:t>. Підприємства цієї галузі тяжіють до сировини, джерел водопостачання і споживача. </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Rectangle 2"/>
          <p:cNvSpPr>
            <a:spLocks noGrp="1" noChangeArrowheads="1"/>
          </p:cNvSpPr>
          <p:nvPr>
            <p:ph type="title"/>
          </p:nvPr>
        </p:nvSpPr>
        <p:spPr/>
        <p:txBody>
          <a:bodyPr/>
          <a:lstStyle/>
          <a:p>
            <a:pPr algn="ctr" eaLnBrk="1" hangingPunct="1">
              <a:defRPr/>
            </a:pPr>
            <a:r>
              <a:rPr lang="uk-UA" b="1" smtClean="0"/>
              <a:t>Легка промисловість</a:t>
            </a:r>
          </a:p>
        </p:txBody>
      </p:sp>
      <p:sp>
        <p:nvSpPr>
          <p:cNvPr id="119811" name="Rectangle 3"/>
          <p:cNvSpPr>
            <a:spLocks noGrp="1" noChangeArrowheads="1"/>
          </p:cNvSpPr>
          <p:nvPr>
            <p:ph type="body" sz="half" idx="1"/>
          </p:nvPr>
        </p:nvSpPr>
        <p:spPr/>
        <p:txBody>
          <a:bodyPr/>
          <a:lstStyle/>
          <a:p>
            <a:pPr eaLnBrk="1" hangingPunct="1">
              <a:lnSpc>
                <a:spcPct val="80000"/>
              </a:lnSpc>
              <a:defRPr/>
            </a:pPr>
            <a:r>
              <a:rPr lang="uk-UA" sz="1600" smtClean="0"/>
              <a:t>Провідною галуззю легкої промисловості є текстильна. Основні райони виробництва тканин зосереджено в </a:t>
            </a:r>
            <a:r>
              <a:rPr lang="uk-UA" sz="1600" i="1" smtClean="0"/>
              <a:t>Китаї, Росії, США, Індії </a:t>
            </a:r>
            <a:r>
              <a:rPr lang="uk-UA" sz="1600" smtClean="0"/>
              <a:t>(перше місце у світі за випуском бавовняних тканин), </a:t>
            </a:r>
            <a:r>
              <a:rPr lang="uk-UA" sz="1600" i="1" smtClean="0"/>
              <a:t>Японії</a:t>
            </a:r>
            <a:r>
              <a:rPr lang="uk-UA" sz="1600" smtClean="0"/>
              <a:t> (світовий лідер за випуском шовкових тканин), </a:t>
            </a:r>
            <a:r>
              <a:rPr lang="uk-UA" sz="1600" i="1" smtClean="0"/>
              <a:t>Німеччині</a:t>
            </a:r>
            <a:r>
              <a:rPr lang="uk-UA" sz="1600" smtClean="0"/>
              <a:t>. Підприємства легкої промисловості тяжіють до споживача, сировини і трудових ресурсів. Нині у легкій промисловості світу розрізняють виробництва, які випускають дешеву продукцію, що виробляється низько кваліфікованою робочою силою, і виробництва, які потребують застосування складних технологій, дорогої сировини, висококваліфікованих кадрів. </a:t>
            </a:r>
          </a:p>
        </p:txBody>
      </p:sp>
      <p:pic>
        <p:nvPicPr>
          <p:cNvPr id="14340" name="Picture 5" descr="3216_6"/>
          <p:cNvPicPr>
            <a:picLocks noGrp="1" noChangeAspect="1" noChangeArrowheads="1"/>
          </p:cNvPicPr>
          <p:nvPr>
            <p:ph sz="half" idx="2"/>
          </p:nvPr>
        </p:nvPicPr>
        <p:blipFill>
          <a:blip r:embed="rId2"/>
          <a:srcRect/>
          <a:stretch>
            <a:fillRect/>
          </a:stretch>
        </p:blipFill>
        <p:spPr>
          <a:xfrm>
            <a:off x="4643438" y="2060575"/>
            <a:ext cx="4081462" cy="3457575"/>
          </a:xfrm>
          <a:noFill/>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2"/>
          <p:cNvSpPr>
            <a:spLocks noGrp="1" noChangeArrowheads="1"/>
          </p:cNvSpPr>
          <p:nvPr>
            <p:ph type="title"/>
          </p:nvPr>
        </p:nvSpPr>
        <p:spPr/>
        <p:txBody>
          <a:bodyPr/>
          <a:lstStyle/>
          <a:p>
            <a:pPr algn="ctr" eaLnBrk="1" hangingPunct="1">
              <a:defRPr/>
            </a:pPr>
            <a:r>
              <a:rPr lang="uk-UA" b="1" smtClean="0"/>
              <a:t>Харчова промисловість</a:t>
            </a:r>
          </a:p>
        </p:txBody>
      </p:sp>
      <p:pic>
        <p:nvPicPr>
          <p:cNvPr id="15364" name="Picture 5" descr="pishcheblok"/>
          <p:cNvPicPr>
            <a:picLocks noGrp="1" noChangeAspect="1" noChangeArrowheads="1"/>
          </p:cNvPicPr>
          <p:nvPr>
            <p:ph sz="half" idx="1"/>
          </p:nvPr>
        </p:nvPicPr>
        <p:blipFill>
          <a:blip r:embed="rId2"/>
          <a:srcRect/>
          <a:stretch>
            <a:fillRect/>
          </a:stretch>
        </p:blipFill>
        <p:spPr>
          <a:xfrm>
            <a:off x="395288" y="2205038"/>
            <a:ext cx="3800475" cy="2876550"/>
          </a:xfrm>
          <a:noFill/>
        </p:spPr>
      </p:pic>
      <p:sp>
        <p:nvSpPr>
          <p:cNvPr id="121859" name="Rectangle 3"/>
          <p:cNvSpPr>
            <a:spLocks noGrp="1" noChangeArrowheads="1"/>
          </p:cNvSpPr>
          <p:nvPr>
            <p:ph type="body" sz="half" idx="2"/>
          </p:nvPr>
        </p:nvSpPr>
        <p:spPr/>
        <p:txBody>
          <a:bodyPr/>
          <a:lstStyle/>
          <a:p>
            <a:pPr eaLnBrk="1" hangingPunct="1">
              <a:lnSpc>
                <a:spcPct val="80000"/>
              </a:lnSpc>
              <a:defRPr/>
            </a:pPr>
            <a:r>
              <a:rPr lang="uk-UA" sz="1400" smtClean="0"/>
              <a:t>До неї належать галузі, які виробляють продукти харчування, тютюнові, лікеро-горілчані вироби, мінеральні води, біологічні добавки та ін. Підприємства тяжіють до джерел сировини (заводи мінеральних вод, рибоконсервні заводи, виноробна галузь), споживача (підприємства з виробництва продуктів харчування, молокозаводи, борошномельні комбінати, хлібозаводи, кондитерські фабрики та ін.). Між країнами на світовому ринку відбувається постійний товарообмін продукцією харчової промисловості. Значний розвиток промисловості на планеті призводить до загострення екологічних проблем. За умови раціонального природокористування ці проблеми можна розв'язувати, споруджуючи високотехнологічні очисні споруди, впроваджуючи безвідходні технології виробництва, доцільно розміщуючи підприємства.</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2"/>
          <p:cNvSpPr>
            <a:spLocks noGrp="1" noChangeArrowheads="1"/>
          </p:cNvSpPr>
          <p:nvPr>
            <p:ph type="title"/>
          </p:nvPr>
        </p:nvSpPr>
        <p:spPr/>
        <p:txBody>
          <a:bodyPr/>
          <a:lstStyle/>
          <a:p>
            <a:pPr algn="ctr" eaLnBrk="1" hangingPunct="1">
              <a:defRPr/>
            </a:pPr>
            <a:r>
              <a:rPr lang="uk-UA" smtClean="0"/>
              <a:t>Енергетика</a:t>
            </a:r>
          </a:p>
        </p:txBody>
      </p:sp>
      <p:sp>
        <p:nvSpPr>
          <p:cNvPr id="98307" name="Rectangle 3"/>
          <p:cNvSpPr>
            <a:spLocks noGrp="1" noChangeArrowheads="1"/>
          </p:cNvSpPr>
          <p:nvPr>
            <p:ph type="body" sz="half" idx="1"/>
          </p:nvPr>
        </p:nvSpPr>
        <p:spPr/>
        <p:txBody>
          <a:bodyPr/>
          <a:lstStyle/>
          <a:p>
            <a:pPr eaLnBrk="1" hangingPunct="1">
              <a:lnSpc>
                <a:spcPct val="80000"/>
              </a:lnSpc>
              <a:defRPr/>
            </a:pPr>
            <a:r>
              <a:rPr lang="uk-UA" sz="1400" smtClean="0">
                <a:latin typeface="Times New Roman" pitchFamily="18" charset="0"/>
              </a:rPr>
              <a:t>Енергетика, або паливно-енергетичний комплекс (ПЕК), — це складна міжгалузева система, яка видобуває паливо та виробляє електроенергію, а також транспортує, розподіляє її. Енергетика — основа сучасного господарства. Рівень споживання електроенергії є важливим показником економічного потенціалу та рівня розвитку країни. Світове виробництво та споживання енергоресурсів (нафти, газу, вугілля, урану, рушійної сили води, енергії Сонця, вітру) поступово зростають. Найбільші енергоспоживачі: </a:t>
            </a:r>
            <a:r>
              <a:rPr lang="uk-UA" sz="1400" i="1" smtClean="0">
                <a:latin typeface="Times New Roman" pitchFamily="18" charset="0"/>
              </a:rPr>
              <a:t>США</a:t>
            </a:r>
            <a:r>
              <a:rPr lang="uk-UA" sz="1400" smtClean="0">
                <a:latin typeface="Times New Roman" pitchFamily="18" charset="0"/>
              </a:rPr>
              <a:t> — 26 % світового енергоспоживання, </a:t>
            </a:r>
            <a:r>
              <a:rPr lang="uk-UA" sz="1400" i="1" smtClean="0">
                <a:latin typeface="Times New Roman" pitchFamily="18" charset="0"/>
              </a:rPr>
              <a:t>Китай</a:t>
            </a:r>
            <a:r>
              <a:rPr lang="uk-UA" sz="1400" smtClean="0">
                <a:latin typeface="Times New Roman" pitchFamily="18" charset="0"/>
              </a:rPr>
              <a:t> - 10%, </a:t>
            </a:r>
            <a:r>
              <a:rPr lang="uk-UA" sz="1400" i="1" smtClean="0">
                <a:latin typeface="Times New Roman" pitchFamily="18" charset="0"/>
              </a:rPr>
              <a:t>Росія</a:t>
            </a:r>
            <a:r>
              <a:rPr lang="uk-UA" sz="1400" smtClean="0">
                <a:latin typeface="Times New Roman" pitchFamily="18" charset="0"/>
              </a:rPr>
              <a:t> - 1%, </a:t>
            </a:r>
            <a:r>
              <a:rPr lang="uk-UA" sz="1400" i="1" smtClean="0">
                <a:latin typeface="Times New Roman" pitchFamily="18" charset="0"/>
              </a:rPr>
              <a:t>Японія</a:t>
            </a:r>
            <a:r>
              <a:rPr lang="uk-UA" sz="1400" smtClean="0">
                <a:latin typeface="Times New Roman" pitchFamily="18" charset="0"/>
              </a:rPr>
              <a:t>,</a:t>
            </a:r>
            <a:r>
              <a:rPr lang="uk-UA" sz="1400" i="1" smtClean="0">
                <a:latin typeface="Times New Roman" pitchFamily="18" charset="0"/>
              </a:rPr>
              <a:t>ФРH</a:t>
            </a:r>
            <a:r>
              <a:rPr lang="uk-UA" sz="1400" smtClean="0">
                <a:latin typeface="Times New Roman" pitchFamily="18" charset="0"/>
              </a:rPr>
              <a:t> - 4%, </a:t>
            </a:r>
            <a:r>
              <a:rPr lang="uk-UA" sz="1400" i="1" smtClean="0">
                <a:latin typeface="Times New Roman" pitchFamily="18" charset="0"/>
              </a:rPr>
              <a:t>Україна</a:t>
            </a:r>
            <a:r>
              <a:rPr lang="uk-UA" sz="1400" smtClean="0">
                <a:latin typeface="Times New Roman" pitchFamily="18" charset="0"/>
              </a:rPr>
              <a:t>, </a:t>
            </a:r>
            <a:r>
              <a:rPr lang="uk-UA" sz="1400" i="1" smtClean="0">
                <a:latin typeface="Times New Roman" pitchFamily="18" charset="0"/>
              </a:rPr>
              <a:t>Велика Британія</a:t>
            </a:r>
            <a:r>
              <a:rPr lang="uk-UA" sz="1400" smtClean="0">
                <a:latin typeface="Times New Roman" pitchFamily="18" charset="0"/>
              </a:rPr>
              <a:t>, </a:t>
            </a:r>
            <a:r>
              <a:rPr lang="uk-UA" sz="1400" i="1" smtClean="0">
                <a:latin typeface="Times New Roman" pitchFamily="18" charset="0"/>
              </a:rPr>
              <a:t>Італія</a:t>
            </a:r>
            <a:r>
              <a:rPr lang="uk-UA" sz="1400" smtClean="0">
                <a:latin typeface="Times New Roman" pitchFamily="18" charset="0"/>
              </a:rPr>
              <a:t>, </a:t>
            </a:r>
            <a:r>
              <a:rPr lang="uk-UA" sz="1400" i="1" smtClean="0">
                <a:latin typeface="Times New Roman" pitchFamily="18" charset="0"/>
              </a:rPr>
              <a:t>Франція</a:t>
            </a:r>
            <a:r>
              <a:rPr lang="uk-UA" sz="1400" smtClean="0">
                <a:latin typeface="Times New Roman" pitchFamily="18" charset="0"/>
              </a:rPr>
              <a:t> — по 2%.За останні два століття світова енергетика пройшла у своєму розвитку два головних етапні нині наблизилася до третього.</a:t>
            </a:r>
          </a:p>
          <a:p>
            <a:pPr eaLnBrk="1" hangingPunct="1">
              <a:lnSpc>
                <a:spcPct val="80000"/>
              </a:lnSpc>
              <a:defRPr/>
            </a:pPr>
            <a:r>
              <a:rPr lang="uk-UA" sz="1400" smtClean="0">
                <a:latin typeface="Times New Roman" pitchFamily="18" charset="0"/>
              </a:rPr>
              <a:t> </a:t>
            </a:r>
            <a:endParaRPr lang="uk-UA" sz="1200" smtClean="0"/>
          </a:p>
        </p:txBody>
      </p:sp>
      <p:pic>
        <p:nvPicPr>
          <p:cNvPr id="4100" name="Picture 5" descr="Географія9(1)"/>
          <p:cNvPicPr>
            <a:picLocks noGrp="1" noChangeAspect="1" noChangeArrowheads="1"/>
          </p:cNvPicPr>
          <p:nvPr>
            <p:ph sz="half" idx="2"/>
          </p:nvPr>
        </p:nvPicPr>
        <p:blipFill>
          <a:blip r:embed="rId2"/>
          <a:stretch>
            <a:fillRect/>
          </a:stretch>
        </p:blipFill>
        <p:spPr>
          <a:xfrm>
            <a:off x="5172456" y="1905000"/>
            <a:ext cx="2990088" cy="4114800"/>
          </a:xfrm>
          <a:noFill/>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2"/>
          <p:cNvSpPr>
            <a:spLocks noGrp="1" noChangeArrowheads="1"/>
          </p:cNvSpPr>
          <p:nvPr>
            <p:ph type="title"/>
          </p:nvPr>
        </p:nvSpPr>
        <p:spPr/>
        <p:txBody>
          <a:bodyPr/>
          <a:lstStyle/>
          <a:p>
            <a:pPr algn="ctr" eaLnBrk="1" hangingPunct="1">
              <a:defRPr/>
            </a:pPr>
            <a:r>
              <a:rPr lang="uk-UA" smtClean="0"/>
              <a:t>Етапи ПЕКу</a:t>
            </a:r>
          </a:p>
        </p:txBody>
      </p:sp>
      <p:sp>
        <p:nvSpPr>
          <p:cNvPr id="99331" name="Rectangle 3"/>
          <p:cNvSpPr>
            <a:spLocks noGrp="1" noChangeArrowheads="1"/>
          </p:cNvSpPr>
          <p:nvPr>
            <p:ph idx="1"/>
          </p:nvPr>
        </p:nvSpPr>
        <p:spPr/>
        <p:txBody>
          <a:bodyPr/>
          <a:lstStyle/>
          <a:p>
            <a:pPr eaLnBrk="1" hangingPunct="1">
              <a:lnSpc>
                <a:spcPct val="80000"/>
              </a:lnSpc>
              <a:defRPr/>
            </a:pPr>
            <a:r>
              <a:rPr lang="uk-UA" sz="2000" smtClean="0">
                <a:latin typeface="Times New Roman" pitchFamily="18" charset="0"/>
              </a:rPr>
              <a:t>Перший, вугільний етап, тривав упродовж XIX і першої половини XX ст., коли переважало вугільне паливо. </a:t>
            </a:r>
            <a:br>
              <a:rPr lang="uk-UA" sz="2000" smtClean="0">
                <a:latin typeface="Times New Roman" pitchFamily="18" charset="0"/>
              </a:rPr>
            </a:br>
            <a:endParaRPr lang="uk-UA" sz="2000" smtClean="0">
              <a:latin typeface="Times New Roman" pitchFamily="18" charset="0"/>
            </a:endParaRPr>
          </a:p>
          <a:p>
            <a:pPr eaLnBrk="1" hangingPunct="1">
              <a:lnSpc>
                <a:spcPct val="80000"/>
              </a:lnSpc>
              <a:defRPr/>
            </a:pPr>
            <a:r>
              <a:rPr lang="uk-UA" sz="2000" smtClean="0">
                <a:latin typeface="Times New Roman" pitchFamily="18" charset="0"/>
              </a:rPr>
              <a:t>Другий, нафтогазовий етап, розпочався в другій половині XX ст. і продовжується нині, що зумовлено багатьма перевагами нафти й газу як ефективніших енергоносіїв порівняно з твердим паливом. </a:t>
            </a:r>
            <a:br>
              <a:rPr lang="uk-UA" sz="2000" smtClean="0">
                <a:latin typeface="Times New Roman" pitchFamily="18" charset="0"/>
              </a:rPr>
            </a:br>
            <a:endParaRPr lang="uk-UA" sz="2000" smtClean="0">
              <a:latin typeface="Times New Roman" pitchFamily="18" charset="0"/>
            </a:endParaRPr>
          </a:p>
          <a:p>
            <a:pPr eaLnBrk="1" hangingPunct="1">
              <a:lnSpc>
                <a:spcPct val="80000"/>
              </a:lnSpc>
              <a:defRPr/>
            </a:pPr>
            <a:r>
              <a:rPr lang="uk-UA" sz="2000" smtClean="0">
                <a:latin typeface="Times New Roman" pitchFamily="18" charset="0"/>
              </a:rPr>
              <a:t>Третій етап — це поступовий перехід від використання переважно вичерпних мінеральних ресурсів до енергетичного палива, що ґрунтується на відновлюваних і невичерпних ресурсах, або до альтернативних джерел енергії (енергії Сонця, геотермальної енергії Землі, енергії морів і океанів, вітру, біоенергії, енергії термоядерних реакцій). Це пояснюється погіршенням гірничо-геологічних умов видобування палива і загостренням проблеми енерго</a:t>
            </a:r>
          </a:p>
          <a:p>
            <a:pPr eaLnBrk="1" hangingPunct="1">
              <a:lnSpc>
                <a:spcPct val="80000"/>
              </a:lnSpc>
              <a:defRPr/>
            </a:pPr>
            <a:r>
              <a:rPr lang="uk-UA" sz="2000" smtClean="0">
                <a:latin typeface="Times New Roman" pitchFamily="18" charset="0"/>
              </a:rPr>
              <a:t>забезпечення людства на початку XXI ст.</a:t>
            </a:r>
            <a:r>
              <a:rPr lang="uk-UA" sz="1800" smtClean="0"/>
              <a:t> </a:t>
            </a:r>
          </a:p>
          <a:p>
            <a:pPr eaLnBrk="1" hangingPunct="1">
              <a:lnSpc>
                <a:spcPct val="80000"/>
              </a:lnSpc>
              <a:defRPr/>
            </a:pPr>
            <a:endParaRPr lang="uk-UA" sz="1800" smtClean="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2"/>
          <p:cNvSpPr>
            <a:spLocks noGrp="1" noChangeArrowheads="1"/>
          </p:cNvSpPr>
          <p:nvPr>
            <p:ph type="title"/>
          </p:nvPr>
        </p:nvSpPr>
        <p:spPr/>
        <p:txBody>
          <a:bodyPr/>
          <a:lstStyle/>
          <a:p>
            <a:pPr algn="ctr" eaLnBrk="1" hangingPunct="1">
              <a:defRPr/>
            </a:pPr>
            <a:r>
              <a:rPr lang="uk-UA" smtClean="0"/>
              <a:t>Електроенергетика</a:t>
            </a:r>
          </a:p>
        </p:txBody>
      </p:sp>
      <p:sp>
        <p:nvSpPr>
          <p:cNvPr id="101381" name="Rectangle 5"/>
          <p:cNvSpPr>
            <a:spLocks noGrp="1" noChangeArrowheads="1"/>
          </p:cNvSpPr>
          <p:nvPr>
            <p:ph type="body" sz="half" idx="1"/>
          </p:nvPr>
        </p:nvSpPr>
        <p:spPr/>
        <p:txBody>
          <a:bodyPr/>
          <a:lstStyle/>
          <a:p>
            <a:pPr eaLnBrk="1" hangingPunct="1">
              <a:lnSpc>
                <a:spcPct val="80000"/>
              </a:lnSpc>
              <a:defRPr/>
            </a:pPr>
            <a:r>
              <a:rPr lang="uk-UA" sz="1600" smtClean="0"/>
              <a:t>Е л е к т р о е н е р г е т и к а — галузь, яка визначає НТП. Основну частину електроенергії виробляють великі електростанції: теплові — 65 %, гідравлічні — 15 % атомні — 15%. У їх розміщенні простежуються певні тенденції: зміщення в райони, що найбільш забезпечені енергоресурсами; у країнах, які імпортують енергоносії, — тяжіння до приморських районів з орієнтацією на нафтопереробні заводи або вугільні термінали; зниження рівня територіальної концентрації в економічних районах. Найбільші потужності АЕС зосереджено у </a:t>
            </a:r>
            <a:r>
              <a:rPr lang="uk-UA" sz="1600" i="1" smtClean="0"/>
              <a:t>США, Франції, Японії, Росії, Німеччині, Канаді, Бельгії, Великій Британії, Україні, Швеції</a:t>
            </a:r>
            <a:r>
              <a:rPr lang="uk-UA" sz="1600" smtClean="0"/>
              <a:t>. </a:t>
            </a:r>
          </a:p>
        </p:txBody>
      </p:sp>
      <p:pic>
        <p:nvPicPr>
          <p:cNvPr id="6148" name="Picture 8" descr="index"/>
          <p:cNvPicPr>
            <a:picLocks noGrp="1" noChangeAspect="1" noChangeArrowheads="1"/>
          </p:cNvPicPr>
          <p:nvPr>
            <p:ph sz="half" idx="2"/>
          </p:nvPr>
        </p:nvPicPr>
        <p:blipFill>
          <a:blip r:embed="rId2"/>
          <a:srcRect/>
          <a:stretch>
            <a:fillRect/>
          </a:stretch>
        </p:blipFill>
        <p:spPr>
          <a:xfrm>
            <a:off x="5435600" y="2060575"/>
            <a:ext cx="2466975" cy="2970213"/>
          </a:xfr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2"/>
          <p:cNvSpPr>
            <a:spLocks noGrp="1" noChangeArrowheads="1"/>
          </p:cNvSpPr>
          <p:nvPr>
            <p:ph type="title"/>
          </p:nvPr>
        </p:nvSpPr>
        <p:spPr>
          <a:xfrm>
            <a:off x="457200" y="292100"/>
            <a:ext cx="8229600" cy="688975"/>
          </a:xfrm>
        </p:spPr>
        <p:txBody>
          <a:bodyPr>
            <a:normAutofit fontScale="90000"/>
          </a:bodyPr>
          <a:lstStyle/>
          <a:p>
            <a:pPr algn="ctr" eaLnBrk="1" hangingPunct="1">
              <a:defRPr/>
            </a:pPr>
            <a:r>
              <a:rPr lang="uk-UA" sz="4000" smtClean="0"/>
              <a:t>Металургія</a:t>
            </a:r>
          </a:p>
        </p:txBody>
      </p:sp>
      <p:pic>
        <p:nvPicPr>
          <p:cNvPr id="7171" name="Picture 5" descr="Географія9(2)"/>
          <p:cNvPicPr>
            <a:picLocks noGrp="1" noChangeAspect="1" noChangeArrowheads="1"/>
          </p:cNvPicPr>
          <p:nvPr>
            <p:ph sz="half" idx="1"/>
          </p:nvPr>
        </p:nvPicPr>
        <p:blipFill>
          <a:blip r:embed="rId2"/>
          <a:srcRect/>
          <a:stretch>
            <a:fillRect/>
          </a:stretch>
        </p:blipFill>
        <p:spPr>
          <a:xfrm>
            <a:off x="250825" y="981075"/>
            <a:ext cx="8642350" cy="3600450"/>
          </a:xfrm>
          <a:noFill/>
        </p:spPr>
      </p:pic>
      <p:sp>
        <p:nvSpPr>
          <p:cNvPr id="104451" name="Rectangle 3"/>
          <p:cNvSpPr>
            <a:spLocks noGrp="1" noChangeArrowheads="1"/>
          </p:cNvSpPr>
          <p:nvPr>
            <p:ph type="body" sz="half" idx="2"/>
          </p:nvPr>
        </p:nvSpPr>
        <p:spPr>
          <a:xfrm>
            <a:off x="468313" y="4876800"/>
            <a:ext cx="8229600" cy="1981200"/>
          </a:xfrm>
        </p:spPr>
        <p:txBody>
          <a:bodyPr>
            <a:normAutofit/>
          </a:bodyPr>
          <a:lstStyle/>
          <a:p>
            <a:pPr eaLnBrk="1" hangingPunct="1">
              <a:lnSpc>
                <a:spcPct val="80000"/>
              </a:lnSpc>
              <a:defRPr/>
            </a:pPr>
            <a:r>
              <a:rPr lang="uk-UA" sz="1800" smtClean="0"/>
              <a:t>Ця галузь охоплює чорну та кольорову металургію, які є основним виробником конструкційних матеріалів. Чорна металургія виробляє чавун, сталь і прокат, використовуючи як основну сировину залізну руду, а як паливо — високоякісне вугілля. Найбільші запаси залізної руди сконцентровано в Росії, Бразилії, Китаї, США, Канаді, Австралії. Чорні метали виробляють в 67 країнах світу, 80 % загального обсягу випуску сталі дають розвинуті країни. Швидкими темпами розвивається чорна металургія в </a:t>
            </a:r>
            <a:r>
              <a:rPr lang="uk-UA" sz="1800" i="1" smtClean="0"/>
              <a:t>Бразилії, Індії, Південній Кореї, Туреччині</a:t>
            </a:r>
            <a:r>
              <a:rPr lang="uk-UA" sz="1800" smtClean="0"/>
              <a:t>. </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5" name="Picture 7" descr="Географія9(3)"/>
          <p:cNvPicPr>
            <a:picLocks noGrp="1" noChangeAspect="1" noChangeArrowheads="1"/>
          </p:cNvPicPr>
          <p:nvPr>
            <p:ph sz="half" idx="1"/>
          </p:nvPr>
        </p:nvPicPr>
        <p:blipFill>
          <a:blip r:embed="rId2"/>
          <a:srcRect/>
          <a:stretch>
            <a:fillRect/>
          </a:stretch>
        </p:blipFill>
        <p:spPr>
          <a:xfrm>
            <a:off x="0" y="1412875"/>
            <a:ext cx="4906963" cy="4191000"/>
          </a:xfrm>
          <a:noFill/>
        </p:spPr>
      </p:pic>
      <p:sp>
        <p:nvSpPr>
          <p:cNvPr id="107526" name="Rectangle 6"/>
          <p:cNvSpPr>
            <a:spLocks noGrp="1" noChangeArrowheads="1"/>
          </p:cNvSpPr>
          <p:nvPr>
            <p:ph type="body" sz="half" idx="2"/>
          </p:nvPr>
        </p:nvSpPr>
        <p:spPr>
          <a:xfrm>
            <a:off x="5003800" y="620713"/>
            <a:ext cx="3683000" cy="5399087"/>
          </a:xfrm>
        </p:spPr>
        <p:txBody>
          <a:bodyPr>
            <a:normAutofit lnSpcReduction="10000"/>
          </a:bodyPr>
          <a:lstStyle/>
          <a:p>
            <a:pPr eaLnBrk="1" hangingPunct="1">
              <a:lnSpc>
                <a:spcPct val="80000"/>
              </a:lnSpc>
              <a:defRPr/>
            </a:pPr>
            <a:r>
              <a:rPr lang="uk-UA" sz="1600" smtClean="0"/>
              <a:t>Залежність підприємств чорної металургії від сировинної бази поступово зменшується. Крім того, збільшується рівень використання вторинних ресурсів — металобрухту, у розміщенні підприємства чорної металургії тяжіють до місцевих сировини і палива: до залізорудних (</a:t>
            </a:r>
            <a:r>
              <a:rPr lang="uk-UA" sz="1600" i="1" smtClean="0"/>
              <a:t>Франція, Швеція, Україна, Росія</a:t>
            </a:r>
            <a:r>
              <a:rPr lang="uk-UA" sz="1600" smtClean="0"/>
              <a:t>) або до вугільних (</a:t>
            </a:r>
            <a:r>
              <a:rPr lang="uk-UA" sz="1600" i="1" smtClean="0"/>
              <a:t>Німеччина, Росія, Польща</a:t>
            </a:r>
            <a:r>
              <a:rPr lang="uk-UA" sz="1600" smtClean="0"/>
              <a:t>) басейнів. Проте останнім часом їх нерідко споруджують поблизу довізної сировини в портах і припортових районах (</a:t>
            </a:r>
            <a:r>
              <a:rPr lang="uk-UA" sz="1600" i="1" smtClean="0"/>
              <a:t>Японія, Франція, США</a:t>
            </a:r>
            <a:r>
              <a:rPr lang="uk-UA" sz="1600" smtClean="0"/>
              <a:t>) або, орієнтуючись на споживача, будують невеликі переробні заводи (</a:t>
            </a:r>
            <a:r>
              <a:rPr lang="uk-UA" sz="1600" i="1" smtClean="0"/>
              <a:t>США, Італія, Іспанія</a:t>
            </a:r>
            <a:r>
              <a:rPr lang="uk-UA" sz="1600" smtClean="0"/>
              <a:t>). Територіальна структура підприємств чорної металургії в світі має свої особливості: це не окремі металургійні центри, а цілі металургійні райони. Наприклад, у </a:t>
            </a:r>
            <a:r>
              <a:rPr lang="uk-UA" sz="1600" i="1" smtClean="0"/>
              <a:t>США</a:t>
            </a:r>
            <a:r>
              <a:rPr lang="uk-UA" sz="1600" smtClean="0"/>
              <a:t> — Клівленд—Детройт, Чиказький район, у </a:t>
            </a:r>
            <a:r>
              <a:rPr lang="uk-UA" sz="1600" i="1" smtClean="0"/>
              <a:t>ФРН</a:t>
            </a:r>
            <a:r>
              <a:rPr lang="uk-UA" sz="1600" smtClean="0"/>
              <a:t> — Рейнсько-Вестфальський район, у </a:t>
            </a:r>
            <a:r>
              <a:rPr lang="uk-UA" sz="1600" i="1" smtClean="0"/>
              <a:t>Великій Британії</a:t>
            </a:r>
            <a:r>
              <a:rPr lang="uk-UA" sz="1600" smtClean="0"/>
              <a:t> — Південний Уельс. </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2"/>
          <p:cNvSpPr>
            <a:spLocks noGrp="1" noChangeArrowheads="1"/>
          </p:cNvSpPr>
          <p:nvPr>
            <p:ph type="title"/>
          </p:nvPr>
        </p:nvSpPr>
        <p:spPr>
          <a:xfrm>
            <a:off x="457200" y="292100"/>
            <a:ext cx="8229600" cy="833438"/>
          </a:xfrm>
        </p:spPr>
        <p:txBody>
          <a:bodyPr/>
          <a:lstStyle/>
          <a:p>
            <a:pPr algn="ctr" eaLnBrk="1" hangingPunct="1">
              <a:defRPr/>
            </a:pPr>
            <a:r>
              <a:rPr lang="uk-UA" smtClean="0"/>
              <a:t>Кольорова металургія</a:t>
            </a:r>
          </a:p>
        </p:txBody>
      </p:sp>
      <p:pic>
        <p:nvPicPr>
          <p:cNvPr id="9220" name="Picture 7" descr="Географія9(4)"/>
          <p:cNvPicPr>
            <a:picLocks noGrp="1" noChangeAspect="1" noChangeArrowheads="1"/>
          </p:cNvPicPr>
          <p:nvPr>
            <p:ph sz="half" idx="1"/>
          </p:nvPr>
        </p:nvPicPr>
        <p:blipFill>
          <a:blip r:embed="rId2"/>
          <a:srcRect/>
          <a:stretch>
            <a:fillRect/>
          </a:stretch>
        </p:blipFill>
        <p:spPr>
          <a:xfrm>
            <a:off x="0" y="1052513"/>
            <a:ext cx="9144000" cy="3671887"/>
          </a:xfrm>
          <a:noFill/>
        </p:spPr>
      </p:pic>
      <p:sp>
        <p:nvSpPr>
          <p:cNvPr id="109571" name="Rectangle 3"/>
          <p:cNvSpPr>
            <a:spLocks noGrp="1" noChangeArrowheads="1"/>
          </p:cNvSpPr>
          <p:nvPr>
            <p:ph type="body" sz="half" idx="2"/>
          </p:nvPr>
        </p:nvSpPr>
        <p:spPr>
          <a:xfrm>
            <a:off x="395288" y="4868863"/>
            <a:ext cx="8229600" cy="1989137"/>
          </a:xfrm>
        </p:spPr>
        <p:txBody>
          <a:bodyPr/>
          <a:lstStyle/>
          <a:p>
            <a:pPr eaLnBrk="1" hangingPunct="1">
              <a:lnSpc>
                <a:spcPct val="80000"/>
              </a:lnSpc>
              <a:defRPr/>
            </a:pPr>
            <a:r>
              <a:rPr lang="uk-UA" sz="1400" smtClean="0"/>
              <a:t>Кольорова металургія сформувалась у країнах, які мають значні запаси руд різних кольорових металів: </a:t>
            </a:r>
            <a:r>
              <a:rPr lang="uk-UA" sz="1400" i="1" smtClean="0"/>
              <a:t>Росії, СІЛА, Китаї, Канаді, Австралії, ШАР</a:t>
            </a:r>
            <a:r>
              <a:rPr lang="uk-UA" sz="1400" smtClean="0"/>
              <a:t>. Основну сировину для виробництва алюмінію — боксити — видобувають в </a:t>
            </a:r>
            <a:r>
              <a:rPr lang="uk-UA" sz="1400" i="1" smtClean="0"/>
              <a:t>Австралії, Гвінеї, Бразилії, Ямайці, Китаї, Індії</a:t>
            </a:r>
            <a:r>
              <a:rPr lang="uk-UA" sz="1400" smtClean="0"/>
              <a:t>. Провідними країнами зі світової виплавки алюмінію є </a:t>
            </a:r>
            <a:r>
              <a:rPr lang="uk-UA" sz="1400" i="1" smtClean="0"/>
              <a:t>Китай</a:t>
            </a:r>
            <a:r>
              <a:rPr lang="uk-UA" sz="1400" smtClean="0"/>
              <a:t> (14%), </a:t>
            </a:r>
            <a:r>
              <a:rPr lang="uk-UA" sz="1400" i="1" smtClean="0"/>
              <a:t>Росія</a:t>
            </a:r>
            <a:r>
              <a:rPr lang="uk-UA" sz="1400" smtClean="0"/>
              <a:t> (13,5%), </a:t>
            </a:r>
            <a:r>
              <a:rPr lang="uk-UA" sz="1400" i="1" smtClean="0"/>
              <a:t>США</a:t>
            </a:r>
            <a:r>
              <a:rPr lang="uk-UA" sz="1400" smtClean="0"/>
              <a:t> (11 %), </a:t>
            </a:r>
            <a:r>
              <a:rPr lang="uk-UA" sz="1400" i="1" smtClean="0"/>
              <a:t>Канада</a:t>
            </a:r>
            <a:r>
              <a:rPr lang="uk-UA" sz="1400" smtClean="0"/>
              <a:t>(10,7%), </a:t>
            </a:r>
            <a:r>
              <a:rPr lang="uk-UA" sz="1400" i="1" smtClean="0"/>
              <a:t>Австралія</a:t>
            </a:r>
            <a:r>
              <a:rPr lang="uk-UA" sz="1400" smtClean="0"/>
              <a:t> (7,4 %), </a:t>
            </a:r>
            <a:r>
              <a:rPr lang="uk-UA" sz="1400" i="1" smtClean="0"/>
              <a:t>Бразилія</a:t>
            </a:r>
            <a:r>
              <a:rPr lang="uk-UA" sz="1400" smtClean="0"/>
              <a:t> (5 %), </a:t>
            </a:r>
            <a:r>
              <a:rPr lang="uk-UA" sz="1400" i="1" smtClean="0"/>
              <a:t>Норвегія</a:t>
            </a:r>
            <a:r>
              <a:rPr lang="uk-UA" sz="1400" smtClean="0"/>
              <a:t> (4,4 %). Поклади свинцево-цинкових руд ще є в багатьох країнах світу. На них багаті надра </a:t>
            </a:r>
            <a:r>
              <a:rPr lang="uk-UA" sz="1400" i="1" smtClean="0"/>
              <a:t>США, Канади, Австралії, Іспанії, Німеччини, Мексики, Перу</a:t>
            </a:r>
            <a:r>
              <a:rPr lang="uk-UA" sz="1400" smtClean="0"/>
              <a:t>. Видобування і виробництво олова сконцентровано переважно в країнах Азії, Африки і Латинської Америки. Більшість промислово розвинутих країн бідні на руди кольорових металів. Основними чинниками розміщення підприємств кольорової металургії є: сировинний, транспортний, енергетичний, орієнтація на споживача. </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2"/>
          <p:cNvSpPr>
            <a:spLocks noGrp="1" noChangeArrowheads="1"/>
          </p:cNvSpPr>
          <p:nvPr>
            <p:ph type="title"/>
          </p:nvPr>
        </p:nvSpPr>
        <p:spPr>
          <a:xfrm>
            <a:off x="457200" y="292100"/>
            <a:ext cx="8229600" cy="904875"/>
          </a:xfrm>
        </p:spPr>
        <p:txBody>
          <a:bodyPr/>
          <a:lstStyle/>
          <a:p>
            <a:pPr algn="ctr" eaLnBrk="1" hangingPunct="1">
              <a:defRPr/>
            </a:pPr>
            <a:r>
              <a:rPr lang="uk-UA" smtClean="0"/>
              <a:t>Машинобудування</a:t>
            </a:r>
          </a:p>
        </p:txBody>
      </p:sp>
      <p:pic>
        <p:nvPicPr>
          <p:cNvPr id="10244" name="Picture 5" descr="Географія9(5)"/>
          <p:cNvPicPr>
            <a:picLocks noGrp="1" noChangeAspect="1" noChangeArrowheads="1"/>
          </p:cNvPicPr>
          <p:nvPr>
            <p:ph sz="half" idx="1"/>
          </p:nvPr>
        </p:nvPicPr>
        <p:blipFill>
          <a:blip r:embed="rId2"/>
          <a:srcRect/>
          <a:stretch>
            <a:fillRect/>
          </a:stretch>
        </p:blipFill>
        <p:spPr>
          <a:xfrm>
            <a:off x="539750" y="1125538"/>
            <a:ext cx="8064500" cy="3527425"/>
          </a:xfrm>
          <a:noFill/>
        </p:spPr>
      </p:pic>
      <p:sp>
        <p:nvSpPr>
          <p:cNvPr id="112643" name="Rectangle 3"/>
          <p:cNvSpPr>
            <a:spLocks noGrp="1" noChangeArrowheads="1"/>
          </p:cNvSpPr>
          <p:nvPr>
            <p:ph type="body" sz="half" idx="2"/>
          </p:nvPr>
        </p:nvSpPr>
        <p:spPr>
          <a:xfrm>
            <a:off x="468313" y="4652963"/>
            <a:ext cx="8229600" cy="1981200"/>
          </a:xfrm>
        </p:spPr>
        <p:txBody>
          <a:bodyPr>
            <a:normAutofit/>
          </a:bodyPr>
          <a:lstStyle/>
          <a:p>
            <a:pPr eaLnBrk="1" hangingPunct="1">
              <a:lnSpc>
                <a:spcPct val="80000"/>
              </a:lnSpc>
              <a:defRPr/>
            </a:pPr>
            <a:r>
              <a:rPr lang="uk-UA" sz="1400" b="1" dirty="0" smtClean="0"/>
              <a:t>Машинобудування.</a:t>
            </a:r>
            <a:r>
              <a:rPr lang="uk-UA" sz="1400" dirty="0" smtClean="0"/>
              <a:t> Це провідна галузь промисловості за загальною вартістю продукції, що виробляється, і за кількістю зайнятого у виробництві населення. Машинобудівний комплекс охоплює машинобудування та металообробку. Він ґрунтується на значних </a:t>
            </a:r>
            <a:r>
              <a:rPr lang="uk-UA" sz="1400" dirty="0" err="1" smtClean="0"/>
              <a:t>між-</a:t>
            </a:r>
            <a:r>
              <a:rPr lang="uk-UA" sz="1400" dirty="0" smtClean="0"/>
              <a:t> і внутрішньогалузевих зв'язках і характеризується складністю структури. На машинобудування припадають 37 % вартості світового промислового виробництва. У світі сформувалися 4 великих ареали машинобудування : </a:t>
            </a:r>
            <a:r>
              <a:rPr lang="uk-UA" sz="1400" i="1" dirty="0" smtClean="0"/>
              <a:t>Північноамериканський</a:t>
            </a:r>
            <a:r>
              <a:rPr lang="uk-UA" sz="1400" dirty="0" smtClean="0"/>
              <a:t>, де основну роль відіграють </a:t>
            </a:r>
            <a:r>
              <a:rPr lang="uk-UA" sz="1400" i="1" dirty="0" smtClean="0"/>
              <a:t>США</a:t>
            </a:r>
            <a:r>
              <a:rPr lang="uk-UA" sz="1400" dirty="0" smtClean="0"/>
              <a:t>, </a:t>
            </a:r>
            <a:r>
              <a:rPr lang="uk-UA" sz="1400" i="1" dirty="0" smtClean="0"/>
              <a:t>Західноєвропейський</a:t>
            </a:r>
            <a:r>
              <a:rPr lang="uk-UA" sz="1400" dirty="0" smtClean="0"/>
              <a:t>, де лідирують </a:t>
            </a:r>
            <a:r>
              <a:rPr lang="uk-UA" sz="1400" i="1" dirty="0" smtClean="0"/>
              <a:t>Німеччина, Велика Британія, Італія, Франція,</a:t>
            </a:r>
            <a:r>
              <a:rPr lang="uk-UA" sz="1400" i="1" dirty="0" err="1" smtClean="0"/>
              <a:t>Східноазіатський</a:t>
            </a:r>
            <a:r>
              <a:rPr lang="uk-UA" sz="1400" dirty="0" smtClean="0"/>
              <a:t> та </a:t>
            </a:r>
            <a:r>
              <a:rPr lang="uk-UA" sz="1400" i="1" dirty="0" err="1" smtClean="0"/>
              <a:t>Південно-Східноазіатський</a:t>
            </a:r>
            <a:r>
              <a:rPr lang="uk-UA" sz="1400" dirty="0" smtClean="0"/>
              <a:t> (</a:t>
            </a:r>
            <a:r>
              <a:rPr lang="uk-UA" sz="1400" i="1" dirty="0" smtClean="0"/>
              <a:t>Японія</a:t>
            </a:r>
            <a:r>
              <a:rPr lang="uk-UA" sz="1400" dirty="0" smtClean="0"/>
              <a:t>), </a:t>
            </a:r>
            <a:r>
              <a:rPr lang="uk-UA" sz="1400" i="1" dirty="0" smtClean="0"/>
              <a:t>Східноєвропейський</a:t>
            </a:r>
            <a:r>
              <a:rPr lang="uk-UA" sz="1400" dirty="0" smtClean="0"/>
              <a:t> (машинобудівний комплекс </a:t>
            </a:r>
            <a:r>
              <a:rPr lang="uk-UA" sz="1400" i="1" dirty="0" smtClean="0"/>
              <a:t>Росії</a:t>
            </a:r>
            <a:r>
              <a:rPr lang="uk-UA" sz="1400" dirty="0" smtClean="0"/>
              <a:t>). Досить високого рівня досягло машинобудування в таких країнах Європи, як </a:t>
            </a:r>
            <a:r>
              <a:rPr lang="uk-UA" sz="1400" i="1" dirty="0" smtClean="0"/>
              <a:t>Швеція, Нідерланди, Бельгія, Швейцарія, Іспанія, Чехія, Польща, Азії — Південна Корея, Сінгапур, Індія, Туреччина, Латинської Америки — Бразилія, Аргентина, Мексика</a:t>
            </a:r>
            <a:r>
              <a:rPr lang="uk-UA" sz="1400" dirty="0" smtClean="0"/>
              <a:t>. </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2" name="Rectangle 4"/>
          <p:cNvSpPr>
            <a:spLocks noGrp="1" noChangeArrowheads="1"/>
          </p:cNvSpPr>
          <p:nvPr>
            <p:ph type="title"/>
          </p:nvPr>
        </p:nvSpPr>
        <p:spPr>
          <a:xfrm>
            <a:off x="457200" y="292100"/>
            <a:ext cx="8229600" cy="904875"/>
          </a:xfrm>
        </p:spPr>
        <p:txBody>
          <a:bodyPr/>
          <a:lstStyle/>
          <a:p>
            <a:pPr algn="ctr" eaLnBrk="1" hangingPunct="1">
              <a:defRPr/>
            </a:pPr>
            <a:r>
              <a:rPr lang="uk-UA" smtClean="0"/>
              <a:t>Хімічна промисловість</a:t>
            </a:r>
          </a:p>
        </p:txBody>
      </p:sp>
      <p:pic>
        <p:nvPicPr>
          <p:cNvPr id="11268" name="Picture 6" descr="Географія9(7)"/>
          <p:cNvPicPr>
            <a:picLocks noGrp="1" noChangeAspect="1" noChangeArrowheads="1"/>
          </p:cNvPicPr>
          <p:nvPr>
            <p:ph sz="half" idx="1"/>
          </p:nvPr>
        </p:nvPicPr>
        <p:blipFill>
          <a:blip r:embed="rId2"/>
          <a:srcRect/>
          <a:stretch>
            <a:fillRect/>
          </a:stretch>
        </p:blipFill>
        <p:spPr>
          <a:xfrm>
            <a:off x="0" y="1125538"/>
            <a:ext cx="9074150" cy="3382962"/>
          </a:xfrm>
          <a:noFill/>
        </p:spPr>
      </p:pic>
      <p:sp>
        <p:nvSpPr>
          <p:cNvPr id="114691" name="Rectangle 3"/>
          <p:cNvSpPr>
            <a:spLocks noGrp="1" noChangeArrowheads="1"/>
          </p:cNvSpPr>
          <p:nvPr>
            <p:ph type="body" sz="half" idx="2"/>
          </p:nvPr>
        </p:nvSpPr>
        <p:spPr>
          <a:xfrm>
            <a:off x="457200" y="4581525"/>
            <a:ext cx="8229600" cy="2276475"/>
          </a:xfrm>
        </p:spPr>
        <p:txBody>
          <a:bodyPr/>
          <a:lstStyle/>
          <a:p>
            <a:pPr eaLnBrk="1" hangingPunct="1">
              <a:lnSpc>
                <a:spcPct val="80000"/>
              </a:lnSpc>
              <a:defRPr/>
            </a:pPr>
            <a:r>
              <a:rPr lang="uk-UA" sz="1400" b="1" dirty="0" smtClean="0"/>
              <a:t>Хімічна промисловість.</a:t>
            </a:r>
            <a:r>
              <a:rPr lang="uk-UA" sz="1400" dirty="0" smtClean="0"/>
              <a:t> Основною сировиною, що використовується в хімічній промисловості, є коксівне вугілля, газ, нафта, солі. Продукцію галузі — кислоти, мінеральні добрива, фарби, лаки, отрутохімікати, штучні волокна, синтетичний каучук, пластмаси — використовують у технологічних процесах багатьох галузей господарства. Хімічна промисловість виробляє фототовари, фармацевтичні вироби, побутові хімікати. Найбільшими виробниками хімічної продукції у світі є </a:t>
            </a:r>
            <a:r>
              <a:rPr lang="uk-UA" sz="1400" i="1" dirty="0" smtClean="0"/>
              <a:t>США</a:t>
            </a:r>
            <a:r>
              <a:rPr lang="uk-UA" sz="1400" dirty="0" smtClean="0"/>
              <a:t> (близько 20% світового виробництва), </a:t>
            </a:r>
            <a:r>
              <a:rPr lang="uk-UA" sz="1400" i="1" dirty="0" smtClean="0"/>
              <a:t>Японія, Росія, Німеччина</a:t>
            </a:r>
            <a:r>
              <a:rPr lang="uk-UA" sz="1400" dirty="0" smtClean="0"/>
              <a:t> (по 10%), </a:t>
            </a:r>
            <a:r>
              <a:rPr lang="uk-UA" sz="1400" i="1" dirty="0" smtClean="0"/>
              <a:t>Китай, Велика Британія, Франція, Італія, Україна</a:t>
            </a:r>
            <a:r>
              <a:rPr lang="uk-UA" sz="1400" dirty="0" smtClean="0"/>
              <a:t>. Значного розвитку галузь набула в </a:t>
            </a:r>
            <a:r>
              <a:rPr lang="uk-UA" sz="1400" i="1" dirty="0" smtClean="0"/>
              <a:t>Бразилії, Індії, Південній </a:t>
            </a:r>
            <a:r>
              <a:rPr lang="uk-UA" sz="1400" i="1" dirty="0" err="1" smtClean="0"/>
              <a:t>Кореї</a:t>
            </a:r>
            <a:r>
              <a:rPr lang="uk-UA" sz="1400" dirty="0" err="1" smtClean="0"/>
              <a:t>Основні</a:t>
            </a:r>
            <a:r>
              <a:rPr lang="uk-UA" sz="1400" dirty="0" smtClean="0"/>
              <a:t> принципи розміщення підприємств хімічної промисловості такі: тяжіння до місцевої сировини (</a:t>
            </a:r>
            <a:r>
              <a:rPr lang="uk-UA" sz="1400" i="1" dirty="0" smtClean="0"/>
              <a:t>США, Росія</a:t>
            </a:r>
            <a:r>
              <a:rPr lang="uk-UA" sz="1400" dirty="0" smtClean="0"/>
              <a:t>), </a:t>
            </a:r>
            <a:r>
              <a:rPr lang="uk-UA" sz="1400" dirty="0" err="1" smtClean="0"/>
              <a:t>довізної</a:t>
            </a:r>
            <a:r>
              <a:rPr lang="uk-UA" sz="1400" dirty="0" smtClean="0"/>
              <a:t> сировини (наприклад, нафтохімічні підприємства </a:t>
            </a:r>
            <a:r>
              <a:rPr lang="uk-UA" sz="1400" i="1" dirty="0" smtClean="0"/>
              <a:t>Японії, Італії, Нідерландів</a:t>
            </a:r>
            <a:r>
              <a:rPr lang="uk-UA" sz="1400" dirty="0" smtClean="0"/>
              <a:t>, що розташовані в портах), </a:t>
            </a:r>
            <a:r>
              <a:rPr lang="uk-UA" sz="1400" dirty="0" err="1" smtClean="0"/>
              <a:t>нафто-</a:t>
            </a:r>
            <a:r>
              <a:rPr lang="uk-UA" sz="1400" dirty="0" smtClean="0"/>
              <a:t> і газопроводів (</a:t>
            </a:r>
            <a:r>
              <a:rPr lang="uk-UA" sz="1400" i="1" dirty="0" smtClean="0"/>
              <a:t>США, Росія).</a:t>
            </a:r>
            <a:r>
              <a:rPr lang="uk-UA" sz="1400" dirty="0" smtClean="0"/>
              <a:t> </a:t>
            </a:r>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Литейная">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Литейная">
      <a:majorFont>
        <a:latin typeface="Rockwell"/>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Литейная">
      <a:fillStyleLst>
        <a:solidFill>
          <a:schemeClr val="phClr"/>
        </a:solidFill>
        <a:gradFill rotWithShape="1">
          <a:gsLst>
            <a:gs pos="0">
              <a:schemeClr val="phClr">
                <a:tint val="70000"/>
                <a:satMod val="180000"/>
              </a:schemeClr>
            </a:gs>
            <a:gs pos="62000">
              <a:schemeClr val="phClr">
                <a:tint val="30000"/>
                <a:satMod val="180000"/>
              </a:schemeClr>
            </a:gs>
            <a:gs pos="100000">
              <a:schemeClr val="phClr">
                <a:tint val="22000"/>
                <a:satMod val="180000"/>
              </a:schemeClr>
            </a:gs>
          </a:gsLst>
          <a:lin ang="16200000" scaled="0"/>
        </a:gradFill>
        <a:gradFill rotWithShape="1">
          <a:gsLst>
            <a:gs pos="0">
              <a:schemeClr val="phClr">
                <a:shade val="58000"/>
                <a:satMod val="150000"/>
              </a:schemeClr>
            </a:gs>
            <a:gs pos="72000">
              <a:schemeClr val="phClr">
                <a:tint val="90000"/>
                <a:satMod val="135000"/>
              </a:schemeClr>
            </a:gs>
            <a:gs pos="100000">
              <a:schemeClr val="phClr">
                <a:tint val="80000"/>
                <a:satMod val="155000"/>
              </a:schemeClr>
            </a:gs>
          </a:gsLst>
          <a:lin ang="16200000" scaled="0"/>
        </a:gradFill>
      </a:fillStyleLst>
      <a:lnStyleLst>
        <a:ln w="9525" cap="flat" cmpd="sng" algn="ctr">
          <a:solidFill>
            <a:schemeClr val="phClr">
              <a:shade val="80000"/>
            </a:schemeClr>
          </a:solidFill>
          <a:prstDash val="solid"/>
        </a:ln>
        <a:ln w="38100" cap="flat" cmpd="sng" algn="ctr">
          <a:solidFill>
            <a:schemeClr val="phClr"/>
          </a:solidFill>
          <a:prstDash val="solid"/>
        </a:ln>
        <a:ln w="38100" cap="flat" cmpd="sng" algn="ctr">
          <a:solidFill>
            <a:schemeClr val="phClr"/>
          </a:solidFill>
          <a:prstDash val="solid"/>
        </a:ln>
      </a:lnStyleLst>
      <a:effectStyleLst>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effectStyle>
        <a:effectStyle>
          <a:effectLst>
            <a:outerShdw blurRad="50800" dist="38100" dir="5400000" rotWithShape="0">
              <a:srgbClr val="000000">
                <a:alpha val="43137"/>
              </a:srgbClr>
            </a:outerShdw>
          </a:effectLst>
          <a:scene3d>
            <a:camera prst="orthographicFront" fov="0">
              <a:rot lat="0" lon="0" rev="0"/>
            </a:camera>
            <a:lightRig rig="soft" dir="tl">
              <a:rot lat="0" lon="0" rev="20000000"/>
            </a:lightRig>
          </a:scene3d>
          <a:sp3d prstMaterial="matte">
            <a:bevelT w="63500" h="63500" prst="coolSlant"/>
          </a:sp3d>
        </a:effectStyle>
      </a:effectStyleLst>
      <a:bgFillStyleLst>
        <a:solidFill>
          <a:schemeClr val="phClr"/>
        </a:solidFill>
        <a:gradFill rotWithShape="1">
          <a:gsLst>
            <a:gs pos="0">
              <a:schemeClr val="phClr">
                <a:tint val="75000"/>
                <a:satMod val="400000"/>
              </a:schemeClr>
            </a:gs>
            <a:gs pos="20000">
              <a:schemeClr val="phClr">
                <a:tint val="80000"/>
                <a:satMod val="355000"/>
              </a:schemeClr>
            </a:gs>
            <a:gs pos="100000">
              <a:schemeClr val="phClr">
                <a:tint val="95000"/>
                <a:shade val="55000"/>
                <a:satMod val="355000"/>
              </a:schemeClr>
            </a:gs>
          </a:gsLst>
          <a:path path="circle">
            <a:fillToRect l="67500" t="35000" r="32500" b="65000"/>
          </a:path>
        </a:gradFill>
        <a:blipFill>
          <a:blip xmlns:r="http://schemas.openxmlformats.org/officeDocument/2006/relationships" r:embed="rId1">
            <a:duotone>
              <a:schemeClr val="phClr">
                <a:shade val="30000"/>
                <a:satMod val="120000"/>
              </a:schemeClr>
              <a:schemeClr val="phClr">
                <a:tint val="70000"/>
                <a:satMod val="250000"/>
              </a:schemeClr>
            </a:duotone>
          </a:blip>
          <a:tile tx="0" ty="0" sx="50000" sy="50000" flip="none" algn="t"/>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Foundry</Template>
  <TotalTime>202</TotalTime>
  <Words>871</Words>
  <Application>Microsoft PowerPoint</Application>
  <PresentationFormat>Экран (4:3)</PresentationFormat>
  <Paragraphs>26</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Tahoma</vt:lpstr>
      <vt:lpstr>Arial</vt:lpstr>
      <vt:lpstr>Wingdings</vt:lpstr>
      <vt:lpstr>Calibri</vt:lpstr>
      <vt:lpstr>Times New Roman</vt:lpstr>
      <vt:lpstr>Литейная</vt:lpstr>
      <vt:lpstr>Промисловість. Географія основних галузей промисловості світу </vt:lpstr>
      <vt:lpstr>Енергетика</vt:lpstr>
      <vt:lpstr>Етапи ПЕКу</vt:lpstr>
      <vt:lpstr>Електроенергетика</vt:lpstr>
      <vt:lpstr>Металургія</vt:lpstr>
      <vt:lpstr>Слайд 6</vt:lpstr>
      <vt:lpstr>Кольорова металургія</vt:lpstr>
      <vt:lpstr>Машинобудування</vt:lpstr>
      <vt:lpstr>Хімічна промисловість</vt:lpstr>
      <vt:lpstr>Лісова і деревообробна промисловість </vt:lpstr>
      <vt:lpstr>Легка промисловість</vt:lpstr>
      <vt:lpstr>Харчова промисловість</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PC_vLODKO</dc:creator>
  <cp:lastModifiedBy>Юля</cp:lastModifiedBy>
  <cp:revision>3</cp:revision>
  <cp:lastPrinted>1601-01-01T00:00:00Z</cp:lastPrinted>
  <dcterms:created xsi:type="dcterms:W3CDTF">2011-11-21T15:17:11Z</dcterms:created>
  <dcterms:modified xsi:type="dcterms:W3CDTF">2011-11-26T20:57:22Z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Version">
    <vt:i4>6</vt:i4>
  </property>
</Properties>
</file>