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7" r:id="rId58"/>
    <p:sldId id="316" r:id="rId59"/>
    <p:sldId id="313" r:id="rId60"/>
    <p:sldId id="318" r:id="rId61"/>
    <p:sldId id="319" r:id="rId62"/>
    <p:sldId id="314" r:id="rId63"/>
    <p:sldId id="315" r:id="rId64"/>
    <p:sldId id="320" r:id="rId65"/>
    <p:sldId id="321" r:id="rId66"/>
    <p:sldId id="322" r:id="rId67"/>
    <p:sldId id="292" r:id="rId6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25" autoAdjust="0"/>
    <p:restoredTop sz="94660"/>
  </p:normalViewPr>
  <p:slideViewPr>
    <p:cSldViewPr>
      <p:cViewPr varScale="1">
        <p:scale>
          <a:sx n="111" d="100"/>
          <a:sy n="111" d="100"/>
        </p:scale>
        <p:origin x="-218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06DE-F6EB-467B-8524-A6F21641BCA4}" type="datetimeFigureOut">
              <a:rPr lang="uk-UA" smtClean="0"/>
              <a:t>15.12.2013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7B55F-EE7C-4322-9CB6-FADD1EC7B2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141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06DE-F6EB-467B-8524-A6F21641BCA4}" type="datetimeFigureOut">
              <a:rPr lang="uk-UA" smtClean="0"/>
              <a:t>15.12.2013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7B55F-EE7C-4322-9CB6-FADD1EC7B2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261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06DE-F6EB-467B-8524-A6F21641BCA4}" type="datetimeFigureOut">
              <a:rPr lang="uk-UA" smtClean="0"/>
              <a:t>15.12.2013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7B55F-EE7C-4322-9CB6-FADD1EC7B2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740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06DE-F6EB-467B-8524-A6F21641BCA4}" type="datetimeFigureOut">
              <a:rPr lang="uk-UA" smtClean="0"/>
              <a:t>15.12.2013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7B55F-EE7C-4322-9CB6-FADD1EC7B2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636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06DE-F6EB-467B-8524-A6F21641BCA4}" type="datetimeFigureOut">
              <a:rPr lang="uk-UA" smtClean="0"/>
              <a:t>15.12.2013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7B55F-EE7C-4322-9CB6-FADD1EC7B2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405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06DE-F6EB-467B-8524-A6F21641BCA4}" type="datetimeFigureOut">
              <a:rPr lang="uk-UA" smtClean="0"/>
              <a:t>15.12.2013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7B55F-EE7C-4322-9CB6-FADD1EC7B2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767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06DE-F6EB-467B-8524-A6F21641BCA4}" type="datetimeFigureOut">
              <a:rPr lang="uk-UA" smtClean="0"/>
              <a:t>15.12.2013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7B55F-EE7C-4322-9CB6-FADD1EC7B2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370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06DE-F6EB-467B-8524-A6F21641BCA4}" type="datetimeFigureOut">
              <a:rPr lang="uk-UA" smtClean="0"/>
              <a:t>15.12.2013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7B55F-EE7C-4322-9CB6-FADD1EC7B2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537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06DE-F6EB-467B-8524-A6F21641BCA4}" type="datetimeFigureOut">
              <a:rPr lang="uk-UA" smtClean="0"/>
              <a:t>15.12.2013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7B55F-EE7C-4322-9CB6-FADD1EC7B2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343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06DE-F6EB-467B-8524-A6F21641BCA4}" type="datetimeFigureOut">
              <a:rPr lang="uk-UA" smtClean="0"/>
              <a:t>15.12.2013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7B55F-EE7C-4322-9CB6-FADD1EC7B2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272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06DE-F6EB-467B-8524-A6F21641BCA4}" type="datetimeFigureOut">
              <a:rPr lang="uk-UA" smtClean="0"/>
              <a:t>15.12.2013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7B55F-EE7C-4322-9CB6-FADD1EC7B2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45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C06DE-F6EB-467B-8524-A6F21641BCA4}" type="datetimeFigureOut">
              <a:rPr lang="uk-UA" smtClean="0"/>
              <a:t>15.12.2013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7B55F-EE7C-4322-9CB6-FADD1EC7B2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124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916832"/>
            <a:ext cx="978184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Урок-путешествие по теме</a:t>
            </a:r>
          </a:p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«Горы.»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79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5229200"/>
            <a:ext cx="211468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Анды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84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5229200"/>
            <a:ext cx="211468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Анды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57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7720"/>
            <a:ext cx="382188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Аконкагуа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39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7720"/>
            <a:ext cx="382188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Аконкагуа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26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7720"/>
            <a:ext cx="382188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Аконкагуа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42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9" y="7720"/>
            <a:ext cx="44117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Кордильеры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44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4000" b="-6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9" y="7720"/>
            <a:ext cx="44117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Кордильеры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80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9" y="7720"/>
            <a:ext cx="44117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Кордильеры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46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9" y="7720"/>
            <a:ext cx="44117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Корльдиеры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88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292" y="7720"/>
            <a:ext cx="42883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Мак-Кинли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59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9565" y="404664"/>
            <a:ext cx="32848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Гималаи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24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292" y="7720"/>
            <a:ext cx="42883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Мак-Кинли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00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292" y="7720"/>
            <a:ext cx="42883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Мак-Кинли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50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292" y="7720"/>
            <a:ext cx="42883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Мак-Кинли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98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292" y="7720"/>
            <a:ext cx="42883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Мак-Кинли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9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5445224"/>
            <a:ext cx="55547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Килиманджаро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80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5445224"/>
            <a:ext cx="55547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Килиманджаро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2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5445224"/>
            <a:ext cx="55547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Килиманджаро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61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5445224"/>
            <a:ext cx="55547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Килиманджаро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19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5593" y="5445224"/>
            <a:ext cx="545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Массив </a:t>
            </a:r>
            <a:r>
              <a:rPr lang="ru-RU" sz="72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Винсон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3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5593" y="5445224"/>
            <a:ext cx="545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Массив </a:t>
            </a:r>
            <a:r>
              <a:rPr lang="ru-RU" sz="72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Винсон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56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9565" y="404664"/>
            <a:ext cx="32848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Гималаи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17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5593" y="5445224"/>
            <a:ext cx="54553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Массив </a:t>
            </a:r>
            <a:r>
              <a:rPr lang="ru-RU" sz="72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Винсон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3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2310" y="5445224"/>
            <a:ext cx="51219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Пунчак-Джая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71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2310" y="5445224"/>
            <a:ext cx="51219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Пунчак-Джая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60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2310" y="5445224"/>
            <a:ext cx="51219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Пунчак-Джая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81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00727" y="5445224"/>
            <a:ext cx="38250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Косцюшко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47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00727" y="5445224"/>
            <a:ext cx="38250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Косцюшко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11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77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90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0" y="1052736"/>
            <a:ext cx="2915816" cy="3600400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08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549676"/>
            <a:ext cx="840326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Восточно-Европейская </a:t>
            </a:r>
          </a:p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равнина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04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9565" y="404664"/>
            <a:ext cx="32848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Гималаи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48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979712" y="1412776"/>
            <a:ext cx="3096344" cy="4392488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4509120"/>
            <a:ext cx="713849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Западно-Сибирская </a:t>
            </a:r>
          </a:p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равнина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1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4211960" y="2348880"/>
            <a:ext cx="2736304" cy="2736304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612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4541421"/>
            <a:ext cx="604203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Среднесибирское </a:t>
            </a:r>
          </a:p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плоскогорье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67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4541421"/>
            <a:ext cx="604203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Среднесибирское </a:t>
            </a:r>
          </a:p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плоскогорье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65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4541421"/>
            <a:ext cx="604203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Среднесибирское </a:t>
            </a:r>
          </a:p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плоскогорье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44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915816" y="4185084"/>
            <a:ext cx="2520280" cy="151216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688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8456" y="4541421"/>
            <a:ext cx="561243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Индо-Гангская </a:t>
            </a:r>
          </a:p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низменность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69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8456" y="4541421"/>
            <a:ext cx="561243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Индо-Гангская </a:t>
            </a:r>
          </a:p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низменность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85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203848" y="4725144"/>
            <a:ext cx="1800200" cy="194421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861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4797152"/>
            <a:ext cx="52068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Джомолунгма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1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02567" y="4541421"/>
            <a:ext cx="464422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Плоскогорье </a:t>
            </a:r>
          </a:p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Декан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71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02567" y="4541421"/>
            <a:ext cx="464422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Плоскогорье </a:t>
            </a:r>
          </a:p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Декан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29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02567" y="4541421"/>
            <a:ext cx="464422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Плоскогорье </a:t>
            </a:r>
          </a:p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Декан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96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051720" y="116632"/>
            <a:ext cx="4896544" cy="216024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840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2074" y="4541421"/>
            <a:ext cx="474521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Амазонская </a:t>
            </a:r>
          </a:p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низменность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86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2074" y="4541421"/>
            <a:ext cx="474521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Амазонская </a:t>
            </a:r>
          </a:p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низменность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41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2074" y="4541421"/>
            <a:ext cx="474521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Амазонская </a:t>
            </a:r>
          </a:p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низменность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84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635896" y="1628800"/>
            <a:ext cx="1728192" cy="324036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691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61320" y="4541421"/>
            <a:ext cx="512672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Ла-</a:t>
            </a:r>
            <a:r>
              <a:rPr lang="ru-RU" sz="72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Платская</a:t>
            </a:r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 </a:t>
            </a:r>
          </a:p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низменность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03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4355976" y="116632"/>
            <a:ext cx="3312368" cy="302433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389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4797152"/>
            <a:ext cx="52068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Джомолунгма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59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5583" y="4541421"/>
            <a:ext cx="441819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Бразильское</a:t>
            </a:r>
          </a:p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плоскогорье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28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5583" y="4541421"/>
            <a:ext cx="441819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Бразильское</a:t>
            </a:r>
          </a:p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плоскогорье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93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5583" y="4541421"/>
            <a:ext cx="441819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Бразильское</a:t>
            </a:r>
          </a:p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плоскогорье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7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5583" y="4541421"/>
            <a:ext cx="441819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Бразильское</a:t>
            </a:r>
          </a:p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плоскогорье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49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915236" y="2031180"/>
            <a:ext cx="1728192" cy="4032448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505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0682" y="4541421"/>
            <a:ext cx="324800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Великие</a:t>
            </a:r>
          </a:p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Равнины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98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0682" y="4541421"/>
            <a:ext cx="324800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Великие</a:t>
            </a:r>
          </a:p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Равнины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90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7731" y="1628800"/>
            <a:ext cx="689323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Домашнее задание:</a:t>
            </a:r>
          </a:p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- § </a:t>
            </a:r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28</a:t>
            </a:r>
            <a:endParaRPr lang="ru-RU" sz="7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- § 29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52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4797152"/>
            <a:ext cx="52068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Джомолунгма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15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4797152"/>
            <a:ext cx="52068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Джомолунгма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97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5229200"/>
            <a:ext cx="211468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Анды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60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92</Words>
  <Application>Microsoft Office PowerPoint</Application>
  <PresentationFormat>Экран (4:3)</PresentationFormat>
  <Paragraphs>79</Paragraphs>
  <Slides>67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Олег</cp:lastModifiedBy>
  <cp:revision>6</cp:revision>
  <dcterms:created xsi:type="dcterms:W3CDTF">2013-12-08T09:15:20Z</dcterms:created>
  <dcterms:modified xsi:type="dcterms:W3CDTF">2013-12-15T17:00:08Z</dcterms:modified>
</cp:coreProperties>
</file>