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57" r:id="rId4"/>
    <p:sldId id="258" r:id="rId5"/>
    <p:sldId id="262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212976"/>
            <a:ext cx="7175351" cy="1793167"/>
          </a:xfrm>
          <a:effectLst/>
        </p:spPr>
        <p:txBody>
          <a:bodyPr/>
          <a:lstStyle/>
          <a:p>
            <a:pPr marL="182880" indent="0">
              <a:buNone/>
            </a:pPr>
            <a:r>
              <a:rPr lang="uk-UA" dirty="0" smtClean="0">
                <a:effectLst>
                  <a:reflection blurRad="114300" stA="38000" endPos="46000" dir="5400000" sy="-100000" algn="bl" rotWithShape="0"/>
                </a:effectLst>
              </a:rPr>
              <a:t>Географічне положення України</a:t>
            </a:r>
            <a:endParaRPr lang="uk-UA" dirty="0">
              <a:effectLst>
                <a:reflection blurRad="114300" stA="38000" endPos="46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32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Зміст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475656" y="1844824"/>
            <a:ext cx="6400800" cy="3474720"/>
          </a:xfrm>
        </p:spPr>
        <p:txBody>
          <a:bodyPr>
            <a:noAutofit/>
          </a:bodyPr>
          <a:lstStyle/>
          <a:p>
            <a:r>
              <a:rPr lang="uk-UA" sz="3200" dirty="0" smtClean="0">
                <a:hlinkClick r:id="rId2" action="ppaction://hlinksldjump"/>
              </a:rPr>
              <a:t>Карта України</a:t>
            </a:r>
            <a:endParaRPr lang="uk-UA" sz="3200" dirty="0" smtClean="0"/>
          </a:p>
          <a:p>
            <a:r>
              <a:rPr lang="uk-UA" sz="3200" dirty="0" smtClean="0">
                <a:hlinkClick r:id="rId3" action="ppaction://hlinksldjump"/>
              </a:rPr>
              <a:t>Основні географічні данні</a:t>
            </a:r>
            <a:endParaRPr lang="uk-UA" sz="3200" dirty="0" smtClean="0"/>
          </a:p>
          <a:p>
            <a:r>
              <a:rPr lang="uk-UA" sz="3200" dirty="0" smtClean="0">
                <a:hlinkClick r:id="rId4" action="ppaction://hlinksldjump"/>
              </a:rPr>
              <a:t>Географічні координати</a:t>
            </a:r>
            <a:endParaRPr lang="uk-UA" sz="3200" dirty="0" smtClean="0"/>
          </a:p>
          <a:p>
            <a:r>
              <a:rPr lang="uk-UA" sz="3200" dirty="0" smtClean="0">
                <a:hlinkClick r:id="rId5" action="ppaction://hlinksldjump"/>
              </a:rPr>
              <a:t>Рельєф</a:t>
            </a:r>
            <a:endParaRPr lang="uk-UA" sz="3200" dirty="0" smtClean="0"/>
          </a:p>
          <a:p>
            <a:r>
              <a:rPr lang="uk-UA" sz="3200" dirty="0" smtClean="0">
                <a:hlinkClick r:id="rId6" action="ppaction://hlinksldjump"/>
              </a:rPr>
              <a:t>Вихід до морів</a:t>
            </a:r>
            <a:endParaRPr lang="uk-UA" sz="3200" dirty="0" smtClean="0"/>
          </a:p>
          <a:p>
            <a:r>
              <a:rPr lang="uk-UA" sz="3200" dirty="0" smtClean="0">
                <a:hlinkClick r:id="rId7" action="ppaction://hlinksldjump"/>
              </a:rPr>
              <a:t>Кордони України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63561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6962" y="5373216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Карта України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7" t="4428" r="2237" b="16725"/>
          <a:stretch/>
        </p:blipFill>
        <p:spPr bwMode="auto">
          <a:xfrm>
            <a:off x="1590509" y="764704"/>
            <a:ext cx="6336704" cy="429321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5-конечная звезда 2">
            <a:hlinkClick r:id="rId3" action="ppaction://hlinksldjump"/>
          </p:cNvPr>
          <p:cNvSpPr/>
          <p:nvPr/>
        </p:nvSpPr>
        <p:spPr>
          <a:xfrm>
            <a:off x="8244408" y="6165304"/>
            <a:ext cx="648071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821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7848872" cy="1143000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Основні географічні данні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403648" y="2132856"/>
            <a:ext cx="6400800" cy="347472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Площа – 603,7 км</a:t>
            </a:r>
            <a:r>
              <a:rPr lang="uk-UA" sz="2800" baseline="50000" dirty="0" smtClean="0"/>
              <a:t>2</a:t>
            </a:r>
            <a:r>
              <a:rPr lang="uk-UA" sz="2800" dirty="0" smtClean="0"/>
              <a:t>.</a:t>
            </a:r>
          </a:p>
          <a:p>
            <a:r>
              <a:rPr lang="uk-UA" sz="2800" dirty="0" smtClean="0"/>
              <a:t>Населення – 47 млн чол.</a:t>
            </a:r>
          </a:p>
          <a:p>
            <a:r>
              <a:rPr lang="uk-UA" sz="2800" dirty="0" smtClean="0"/>
              <a:t>Розташування:</a:t>
            </a:r>
          </a:p>
          <a:p>
            <a:pPr lvl="1">
              <a:buFont typeface="Arial" pitchFamily="34" charset="0"/>
              <a:buChar char="•"/>
            </a:pPr>
            <a:r>
              <a:rPr lang="uk-UA" sz="2800" dirty="0" smtClean="0"/>
              <a:t>Центр та Південний-Схід Європи;</a:t>
            </a:r>
          </a:p>
          <a:p>
            <a:pPr lvl="1">
              <a:buFont typeface="Arial" pitchFamily="34" charset="0"/>
              <a:buChar char="•"/>
            </a:pPr>
            <a:r>
              <a:rPr lang="uk-UA" sz="2800" dirty="0" smtClean="0"/>
              <a:t>помірні широти;</a:t>
            </a:r>
          </a:p>
          <a:p>
            <a:pPr lvl="1">
              <a:buFont typeface="Arial" pitchFamily="34" charset="0"/>
              <a:buChar char="•"/>
            </a:pPr>
            <a:r>
              <a:rPr lang="uk-UA" sz="2800" dirty="0" smtClean="0"/>
              <a:t>Північна та Східна півкулі</a:t>
            </a:r>
            <a:endParaRPr lang="uk-UA" sz="2800" dirty="0"/>
          </a:p>
        </p:txBody>
      </p:sp>
      <p:sp>
        <p:nvSpPr>
          <p:cNvPr id="5" name="5-конечная звезда 4">
            <a:hlinkClick r:id="rId2" action="ppaction://hlinksldjump"/>
          </p:cNvPr>
          <p:cNvSpPr/>
          <p:nvPr/>
        </p:nvSpPr>
        <p:spPr>
          <a:xfrm>
            <a:off x="8244408" y="6165304"/>
            <a:ext cx="648071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292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799288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sz="4800" dirty="0" smtClean="0"/>
              <a:t>Географічні координати</a:t>
            </a:r>
            <a:endParaRPr lang="uk-UA" sz="48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403648" y="1916832"/>
            <a:ext cx="6400800" cy="3960440"/>
          </a:xfrm>
        </p:spPr>
        <p:txBody>
          <a:bodyPr/>
          <a:lstStyle/>
          <a:p>
            <a:r>
              <a:rPr lang="uk-UA" dirty="0" smtClean="0"/>
              <a:t>Крайні точки:</a:t>
            </a:r>
          </a:p>
          <a:p>
            <a:pPr lvl="1">
              <a:buFont typeface="Arial" pitchFamily="34" charset="0"/>
              <a:buChar char="•"/>
            </a:pPr>
            <a:r>
              <a:rPr lang="uk-UA" dirty="0" smtClean="0"/>
              <a:t>північна (с. Грем</a:t>
            </a:r>
            <a:r>
              <a:rPr lang="en-US" dirty="0" smtClean="0"/>
              <a:t>’</a:t>
            </a:r>
            <a:r>
              <a:rPr lang="uk-UA" dirty="0" smtClean="0"/>
              <a:t>яч, Чернігівська обл.);</a:t>
            </a:r>
          </a:p>
          <a:p>
            <a:pPr lvl="1">
              <a:buFont typeface="Arial" pitchFamily="34" charset="0"/>
              <a:buChar char="•"/>
            </a:pPr>
            <a:r>
              <a:rPr lang="uk-UA" dirty="0" smtClean="0"/>
              <a:t>південна (мис Сарич, АР Крим);</a:t>
            </a:r>
          </a:p>
          <a:p>
            <a:pPr lvl="1">
              <a:buFont typeface="Arial" pitchFamily="34" charset="0"/>
              <a:buChar char="•"/>
            </a:pPr>
            <a:r>
              <a:rPr lang="uk-UA" dirty="0" smtClean="0"/>
              <a:t>західна (м. Чоп, Закарпатська обл.);</a:t>
            </a:r>
          </a:p>
          <a:p>
            <a:pPr lvl="1">
              <a:buFont typeface="Arial" pitchFamily="34" charset="0"/>
              <a:buChar char="•"/>
            </a:pPr>
            <a:r>
              <a:rPr lang="uk-UA" dirty="0" smtClean="0"/>
              <a:t>східна (с. Червона Зірка, Луганська обл.).</a:t>
            </a:r>
          </a:p>
          <a:p>
            <a:r>
              <a:rPr lang="uk-UA" dirty="0" smtClean="0"/>
              <a:t>Координати:</a:t>
            </a:r>
          </a:p>
          <a:p>
            <a:pPr marL="365760" lvl="1" indent="0">
              <a:buNone/>
            </a:pPr>
            <a:r>
              <a:rPr lang="uk-UA" dirty="0" smtClean="0"/>
              <a:t>44˚23´ та 52˚23´ пн. ш., 22˚08´та 40˚13´сх. д. </a:t>
            </a:r>
          </a:p>
          <a:p>
            <a:r>
              <a:rPr lang="uk-UA" dirty="0" smtClean="0"/>
              <a:t>Географічний центр:</a:t>
            </a:r>
          </a:p>
          <a:p>
            <a:pPr lvl="1">
              <a:buFont typeface="Arial" pitchFamily="34" charset="0"/>
              <a:buChar char="•"/>
            </a:pPr>
            <a:r>
              <a:rPr lang="uk-UA" dirty="0" smtClean="0"/>
              <a:t>с. Добровеличівка, Кіровоградська обл.)</a:t>
            </a:r>
            <a:endParaRPr lang="uk-UA" dirty="0"/>
          </a:p>
        </p:txBody>
      </p:sp>
      <p:sp>
        <p:nvSpPr>
          <p:cNvPr id="5" name="5-конечная звезда 4">
            <a:hlinkClick r:id="rId2" action="ppaction://hlinksldjump"/>
          </p:cNvPr>
          <p:cNvSpPr/>
          <p:nvPr/>
        </p:nvSpPr>
        <p:spPr>
          <a:xfrm>
            <a:off x="8244408" y="6165304"/>
            <a:ext cx="648071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20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47667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Рельєф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403648" y="2780928"/>
            <a:ext cx="6400800" cy="347472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Східно-Європейська платформа;</a:t>
            </a:r>
          </a:p>
          <a:p>
            <a:r>
              <a:rPr lang="uk-UA" sz="2800" dirty="0" smtClean="0"/>
              <a:t>Український щит;</a:t>
            </a:r>
          </a:p>
          <a:p>
            <a:r>
              <a:rPr lang="uk-UA" sz="2800" dirty="0" smtClean="0"/>
              <a:t>Карпатські та Кримські гори</a:t>
            </a:r>
            <a:endParaRPr lang="uk-UA" sz="2800" dirty="0"/>
          </a:p>
        </p:txBody>
      </p:sp>
      <p:sp>
        <p:nvSpPr>
          <p:cNvPr id="5" name="5-конечная звезда 4">
            <a:hlinkClick r:id="rId2" action="ppaction://hlinksldjump"/>
          </p:cNvPr>
          <p:cNvSpPr/>
          <p:nvPr/>
        </p:nvSpPr>
        <p:spPr>
          <a:xfrm>
            <a:off x="8244408" y="6165304"/>
            <a:ext cx="648071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370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47667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Вихід до морів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619672" y="2924944"/>
            <a:ext cx="5904656" cy="1296144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Вихід до Чорного та Азовського морів;</a:t>
            </a:r>
          </a:p>
          <a:p>
            <a:r>
              <a:rPr lang="uk-UA" sz="2400" dirty="0" smtClean="0"/>
              <a:t>Віддалена від океанів</a:t>
            </a:r>
            <a:endParaRPr lang="uk-UA" sz="2400" dirty="0"/>
          </a:p>
        </p:txBody>
      </p:sp>
      <p:sp>
        <p:nvSpPr>
          <p:cNvPr id="5" name="5-конечная звезда 4">
            <a:hlinkClick r:id="rId2" action="ppaction://hlinksldjump"/>
          </p:cNvPr>
          <p:cNvSpPr/>
          <p:nvPr/>
        </p:nvSpPr>
        <p:spPr>
          <a:xfrm>
            <a:off x="8244408" y="6165304"/>
            <a:ext cx="648071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69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83671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Кордони України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619672" y="2492896"/>
            <a:ext cx="6048672" cy="347472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Сухопутні кордони – Росія, Білорусь, Польща, Словаччина, Угорщина, Румунія, Молдова – 5350 км;</a:t>
            </a:r>
          </a:p>
          <a:p>
            <a:r>
              <a:rPr lang="uk-UA" sz="2800" dirty="0" smtClean="0"/>
              <a:t>Морські кордони – 2000 км</a:t>
            </a:r>
            <a:endParaRPr lang="uk-UA" sz="2800" dirty="0"/>
          </a:p>
        </p:txBody>
      </p:sp>
      <p:sp>
        <p:nvSpPr>
          <p:cNvPr id="5" name="5-конечная звезда 4">
            <a:hlinkClick r:id="rId2" action="ppaction://hlinksldjump"/>
          </p:cNvPr>
          <p:cNvSpPr/>
          <p:nvPr/>
        </p:nvSpPr>
        <p:spPr>
          <a:xfrm>
            <a:off x="8244408" y="6165304"/>
            <a:ext cx="648071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482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Другая 1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002060"/>
      </a:hlink>
      <a:folHlink>
        <a:srgbClr val="7030A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208</TotalTime>
  <Words>175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Географічне положення України</vt:lpstr>
      <vt:lpstr>Зміст</vt:lpstr>
      <vt:lpstr>Карта України</vt:lpstr>
      <vt:lpstr>Основні географічні данні</vt:lpstr>
      <vt:lpstr>Географічні координати</vt:lpstr>
      <vt:lpstr>Рельєф</vt:lpstr>
      <vt:lpstr>Вихід до морів</vt:lpstr>
      <vt:lpstr>Кордони України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Географічне положення України</dc:title>
  <cp:lastModifiedBy>User</cp:lastModifiedBy>
  <cp:revision>10</cp:revision>
  <dcterms:modified xsi:type="dcterms:W3CDTF">2015-02-15T10:19:17Z</dcterms:modified>
</cp:coreProperties>
</file>