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99F491-5449-4A76-845E-99325EE68BC7}" type="datetimeFigureOut">
              <a:rPr lang="uk-UA" smtClean="0"/>
              <a:pPr/>
              <a:t>28.11.2013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DC4135-68D5-4034-9241-5B8C049FD4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esktop\Naughty%20Boy,%20Sam%20Smith%20-%20La%20La%20La%20(Kaos%20Remix)%20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305800" cy="1143000"/>
          </a:xfrm>
        </p:spPr>
        <p:txBody>
          <a:bodyPr/>
          <a:lstStyle/>
          <a:p>
            <a:r>
              <a:rPr lang="en-US" sz="4800" b="1" i="1" dirty="0" smtClean="0"/>
              <a:t>MY DREAM</a:t>
            </a:r>
            <a:r>
              <a:rPr lang="ru-RU" sz="4800" b="1" i="1" dirty="0" smtClean="0"/>
              <a:t> </a:t>
            </a:r>
            <a:r>
              <a:rPr lang="en-US" sz="4800" b="1" i="1" dirty="0" smtClean="0"/>
              <a:t>SCHOOL</a:t>
            </a:r>
            <a:endParaRPr lang="uk-UA" sz="4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15200" cy="1426092"/>
          </a:xfrm>
        </p:spPr>
        <p:txBody>
          <a:bodyPr/>
          <a:lstStyle/>
          <a:p>
            <a:r>
              <a:rPr lang="en-US" sz="7200" dirty="0" smtClean="0"/>
              <a:t>Presentation</a:t>
            </a:r>
            <a:r>
              <a:rPr lang="ru-RU" sz="7200" dirty="0" smtClean="0"/>
              <a:t>:</a:t>
            </a:r>
            <a:endParaRPr lang="uk-UA" sz="7200" dirty="0"/>
          </a:p>
        </p:txBody>
      </p:sp>
      <p:pic>
        <p:nvPicPr>
          <p:cNvPr id="6" name="Naughty Boy, Sam Smith - La La La (Kaos Remix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9vTnFtuA9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307491" cy="57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2746648" cy="136815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Teacher in the future.</a:t>
            </a:r>
            <a:endParaRPr lang="uk-UA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Twenty of the</a:t>
            </a:r>
            <a:r>
              <a:rPr lang="ru-RU" sz="2800" dirty="0" smtClean="0"/>
              <a:t> </a:t>
            </a:r>
            <a:r>
              <a:rPr lang="en-US" sz="2800" dirty="0" smtClean="0"/>
              <a:t>super</a:t>
            </a:r>
            <a:r>
              <a:rPr lang="ru-RU" sz="2800" dirty="0" smtClean="0"/>
              <a:t> </a:t>
            </a:r>
            <a:r>
              <a:rPr lang="en-US" sz="2800" dirty="0" smtClean="0"/>
              <a:t>teachers in the entire school. One of them is our class teacher</a:t>
            </a:r>
            <a:r>
              <a:rPr lang="ru-RU" sz="2800" dirty="0" smtClean="0"/>
              <a:t>.</a:t>
            </a:r>
            <a:r>
              <a:rPr lang="en-US" sz="2800" dirty="0" smtClean="0"/>
              <a:t> It can do 2 things at once, also conducts classes all from the comfort of students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4Vm1lw6W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356992"/>
            <a:ext cx="4907384" cy="299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530624" cy="1548408"/>
          </a:xfrm>
        </p:spPr>
        <p:txBody>
          <a:bodyPr/>
          <a:lstStyle/>
          <a:p>
            <a:r>
              <a:rPr lang="en-US" i="1" dirty="0" smtClean="0"/>
              <a:t>Books in the future.</a:t>
            </a:r>
            <a:endParaRPr lang="uk-UA" i="1" dirty="0"/>
          </a:p>
        </p:txBody>
      </p:sp>
      <p:pic>
        <p:nvPicPr>
          <p:cNvPr id="5" name="Рисунок 4" descr="aCfIJOS4k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2656"/>
            <a:ext cx="4464496" cy="280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700808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Our e-books are very popular in our school, they are at all. We wear them because they are very light, unlike books. Estimates put us in the e-</a:t>
            </a:r>
            <a:r>
              <a:rPr lang="en-US" sz="2400" dirty="0" err="1" smtClean="0"/>
              <a:t>zine</a:t>
            </a:r>
            <a:r>
              <a:rPr lang="en-US" sz="2400" dirty="0" smtClean="0"/>
              <a:t> for parents to see our estimates at any moment. Replaced in the a diary in electronic  journal as books to e-books.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vosibirskie_vlasti_hotjat_vvodit_shkolnuju_formu_postepen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999476" cy="226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School uniforms in the future.</a:t>
            </a:r>
            <a:endParaRPr lang="uk-UA" i="1" dirty="0"/>
          </a:p>
        </p:txBody>
      </p:sp>
      <p:pic>
        <p:nvPicPr>
          <p:cNvPr id="5" name="Рисунок 4" descr="95f3989e27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53458" cy="283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8767-for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88840"/>
            <a:ext cx="4298776" cy="356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entyofcolour_clou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8255000" cy="405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 never thought about what should be the school of my dreams . For me, at my school are satisfied . But when I was asked which school I can see your dreams I truly thought . I had to think long and about this. But if I dream given the opportunity , I would like to have in the school pool. That in winter , cold weather, swimming with friends in a warm, clear water . Great idea to have a good school library. Where can I seek not a long book, and that the library was equipped with this technology, which would help you to quickly find literature.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Also not a bad idea to have a botanical area with exotic plants . For there were flowers in which children could take care of yourself , grow and experiment and give to teachers.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 would like to have in school competitions in training or in the second area where the prize would be a trip abroad .</a:t>
            </a:r>
            <a:b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But everything I wrote about my dream school is an all- in -all my thoughts, but in reality you need a lot of money .</a:t>
            </a:r>
            <a:endParaRPr lang="uk-UA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Everybody</a:t>
            </a:r>
            <a:r>
              <a:rPr lang="ru-RU" b="1" i="1" dirty="0" smtClean="0"/>
              <a:t>  </a:t>
            </a:r>
            <a:r>
              <a:rPr lang="en-US" b="1" i="1" dirty="0" smtClean="0"/>
              <a:t>wants to study in schools that are new and modern.</a:t>
            </a:r>
            <a:endParaRPr lang="ru-RU" b="1" i="1" dirty="0" smtClean="0"/>
          </a:p>
          <a:p>
            <a:r>
              <a:rPr lang="en-US" b="1" i="1" dirty="0" smtClean="0"/>
              <a:t>Students want to have good grades, knowledge, teachers, uniforms, equipment, etc</a:t>
            </a:r>
            <a:r>
              <a:rPr lang="ru-RU" b="1" i="1" dirty="0" smtClean="0"/>
              <a:t>.</a:t>
            </a:r>
          </a:p>
          <a:p>
            <a:r>
              <a:rPr lang="en-US" sz="2400" b="1" i="1" dirty="0" smtClean="0">
                <a:latin typeface="Bookman Old Style" pitchFamily="18" charset="0"/>
              </a:rPr>
              <a:t>Children always felt as at home at this school.</a:t>
            </a:r>
            <a:endParaRPr lang="ru-RU" sz="2400" b="1" i="1" dirty="0" smtClean="0"/>
          </a:p>
          <a:p>
            <a:r>
              <a:rPr lang="en-US" b="1" i="1" dirty="0" smtClean="0"/>
              <a:t>We satisfied our</a:t>
            </a:r>
            <a:r>
              <a:rPr lang="ru-RU" b="1" i="1" dirty="0" smtClean="0"/>
              <a:t> </a:t>
            </a:r>
            <a:r>
              <a:rPr lang="en-US" b="1" i="1" dirty="0" smtClean="0"/>
              <a:t>Lyceum.</a:t>
            </a:r>
            <a:endParaRPr lang="uk-UA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Our group came to this conclusion</a:t>
            </a:r>
            <a:r>
              <a:rPr lang="ru-RU" b="1" i="1" dirty="0" smtClean="0"/>
              <a:t>:</a:t>
            </a:r>
            <a:endParaRPr lang="uk-UA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BVyStFD6G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500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We spend much time in school.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We communicate, study, have 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friends here.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We are preparing for future life.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Our knowledge improved.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School is very important in our life.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949280"/>
            <a:ext cx="4096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By </a:t>
            </a:r>
            <a:r>
              <a:rPr lang="en-US" sz="3200" b="1" i="1" dirty="0" err="1" smtClean="0">
                <a:solidFill>
                  <a:schemeClr val="bg1"/>
                </a:solidFill>
              </a:rPr>
              <a:t>Verbna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Anastasia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5184576" cy="388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467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Must be new and modern.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Has good teachers.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Has good equipment.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Must be large and spacious.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Gives good knowledge.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My dream school…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must be appealing look the outside, for example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School`s VIEW.</a:t>
            </a:r>
            <a:endParaRPr lang="uk-UA" b="1" i="1" dirty="0"/>
          </a:p>
        </p:txBody>
      </p:sp>
      <p:pic>
        <p:nvPicPr>
          <p:cNvPr id="4" name="Рисунок 3" descr="hogwart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76872"/>
            <a:ext cx="377150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463427817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4487692" cy="347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205246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It must be spacious and have many windows also must be bright and modern.</a:t>
            </a:r>
            <a:endParaRPr lang="uk-UA" b="1" i="1" dirty="0"/>
          </a:p>
        </p:txBody>
      </p:sp>
      <p:pic>
        <p:nvPicPr>
          <p:cNvPr id="5" name="Рисунок 4" descr="Silverland-Schoo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76161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565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852936"/>
            <a:ext cx="4248472" cy="325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dc69bfb5e6f28f774fa84387d1765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4392488" cy="31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872208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Good computer lab, a large library, spacious classrooms, bright hallways, great food in the dining room.</a:t>
            </a:r>
            <a:endParaRPr lang="uk-UA" i="1" dirty="0"/>
          </a:p>
        </p:txBody>
      </p:sp>
      <p:pic>
        <p:nvPicPr>
          <p:cNvPr id="5" name="Рисунок 4" descr="2008081814475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032870" cy="301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terma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2923728" cy="21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2268488"/>
          </a:xfrm>
        </p:spPr>
        <p:txBody>
          <a:bodyPr>
            <a:normAutofit/>
          </a:bodyPr>
          <a:lstStyle/>
          <a:p>
            <a:r>
              <a:rPr lang="en-US" i="1" dirty="0" smtClean="0"/>
              <a:t>Classes must have a lot of flowers, children to sit on soft chairs by comfortable desks.</a:t>
            </a:r>
            <a:endParaRPr lang="uk-UA" i="1" dirty="0"/>
          </a:p>
        </p:txBody>
      </p:sp>
      <p:pic>
        <p:nvPicPr>
          <p:cNvPr id="5" name="Рисунок 4" descr="271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533" y="3832480"/>
            <a:ext cx="4683467" cy="302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4061497_4171694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4128120" cy="309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lledzh-du-Lema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39500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School area must be large and clean, have enough places to relax.</a:t>
            </a:r>
            <a:endParaRPr lang="uk-UA" i="1" dirty="0"/>
          </a:p>
        </p:txBody>
      </p:sp>
      <p:pic>
        <p:nvPicPr>
          <p:cNvPr id="5" name="Рисунок 4" descr="cy5wcmltYW1lZGlhLnJ1L2YvYmlnLzI0MC8yMzk5MjIuanBnP19faWQ9MTk4NTI=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752810" cy="406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869-schools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7466353" cy="497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Timetables must be made wisely.</a:t>
            </a:r>
            <a:endParaRPr lang="uk-UA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Monday:9 hours in school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physical culture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physical culture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algebra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Tuesday:9 hours in school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Ukrainian literature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physical culture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physical culture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Wednesday:10 hours in school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web design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Thursday Friday Saturday and Sunday Closed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9784" y="5661248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By </a:t>
            </a:r>
            <a:r>
              <a:rPr lang="en-US" sz="2400" b="1" i="1" dirty="0" err="1" smtClean="0"/>
              <a:t>Harin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Jaroslav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</TotalTime>
  <Words>428</Words>
  <Application>Microsoft Office PowerPoint</Application>
  <PresentationFormat>Экран (4:3)</PresentationFormat>
  <Paragraphs>34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Presentation:</vt:lpstr>
      <vt:lpstr>School is very important in our life.</vt:lpstr>
      <vt:lpstr>My dream school…</vt:lpstr>
      <vt:lpstr>School`s VIEW.</vt:lpstr>
      <vt:lpstr>It must be spacious and have many windows also must be bright and modern.</vt:lpstr>
      <vt:lpstr>Good computer lab, a large library, spacious classrooms, bright hallways, great food in the dining room.</vt:lpstr>
      <vt:lpstr>Classes must have a lot of flowers, children to sit on soft chairs by comfortable desks.</vt:lpstr>
      <vt:lpstr>School area must be large and clean, have enough places to relax.</vt:lpstr>
      <vt:lpstr>Timetables must be made wisely.</vt:lpstr>
      <vt:lpstr>Teacher in the future.</vt:lpstr>
      <vt:lpstr>Books in the future.</vt:lpstr>
      <vt:lpstr>School uniforms in the future.</vt:lpstr>
      <vt:lpstr>Слайд 13</vt:lpstr>
      <vt:lpstr>Our group came to this conclusion: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</dc:title>
  <dc:creator>Ольга</dc:creator>
  <cp:lastModifiedBy>Ольга</cp:lastModifiedBy>
  <cp:revision>24</cp:revision>
  <dcterms:created xsi:type="dcterms:W3CDTF">2013-11-23T20:00:04Z</dcterms:created>
  <dcterms:modified xsi:type="dcterms:W3CDTF">2013-11-28T16:19:42Z</dcterms:modified>
</cp:coreProperties>
</file>