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57" r:id="rId4"/>
    <p:sldId id="283" r:id="rId5"/>
    <p:sldId id="280" r:id="rId6"/>
    <p:sldId id="281" r:id="rId7"/>
    <p:sldId id="282" r:id="rId8"/>
    <p:sldId id="285" r:id="rId9"/>
    <p:sldId id="286" r:id="rId10"/>
    <p:sldId id="289" r:id="rId11"/>
    <p:sldId id="294" r:id="rId12"/>
    <p:sldId id="288" r:id="rId13"/>
    <p:sldId id="293" r:id="rId14"/>
    <p:sldId id="296" r:id="rId15"/>
    <p:sldId id="284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FDF8F1"/>
    <a:srgbClr val="FAEBD2"/>
    <a:srgbClr val="F6D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5596" autoAdjust="0"/>
  </p:normalViewPr>
  <p:slideViewPr>
    <p:cSldViewPr>
      <p:cViewPr>
        <p:scale>
          <a:sx n="70" d="100"/>
          <a:sy n="70" d="100"/>
        </p:scale>
        <p:origin x="-69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7ECEB-E130-47A3-8405-B6A78CB83122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A02DB745-2A5E-4A39-BF76-79B79BFDB40F}">
      <dgm:prSet phldrT="[Текст]"/>
      <dgm:spPr/>
      <dgm:t>
        <a:bodyPr/>
        <a:lstStyle/>
        <a:p>
          <a:r>
            <a:rPr lang="ru-RU" dirty="0" err="1" smtClean="0"/>
            <a:t>Розміщена</a:t>
          </a:r>
          <a:r>
            <a:rPr lang="ru-RU" dirty="0" smtClean="0"/>
            <a:t> в одному </a:t>
          </a:r>
          <a:r>
            <a:rPr lang="ru-RU" dirty="0" err="1" smtClean="0"/>
            <a:t>з</a:t>
          </a:r>
          <a:r>
            <a:rPr lang="ru-RU" dirty="0" smtClean="0"/>
            <a:t> самих </a:t>
          </a:r>
          <a:r>
            <a:rPr lang="ru-RU" dirty="0" err="1" smtClean="0"/>
            <a:t>екологічно</a:t>
          </a:r>
          <a:r>
            <a:rPr lang="ru-RU" dirty="0" smtClean="0"/>
            <a:t> </a:t>
          </a:r>
          <a:r>
            <a:rPr lang="ru-RU" dirty="0" err="1" smtClean="0"/>
            <a:t>чистих</a:t>
          </a:r>
          <a:r>
            <a:rPr lang="ru-RU" dirty="0" smtClean="0"/>
            <a:t> </a:t>
          </a:r>
          <a:r>
            <a:rPr lang="ru-RU" dirty="0" err="1" smtClean="0"/>
            <a:t>куточків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r>
            <a:rPr lang="ru-RU" dirty="0" smtClean="0"/>
            <a:t>.</a:t>
          </a:r>
          <a:endParaRPr lang="ru-RU" dirty="0"/>
        </a:p>
      </dgm:t>
    </dgm:pt>
    <dgm:pt modelId="{25889173-DDC7-45CA-B875-CDF7375F7CAF}" type="parTrans" cxnId="{CB0FCEAC-CB25-4629-851D-9F9934F64481}">
      <dgm:prSet/>
      <dgm:spPr/>
      <dgm:t>
        <a:bodyPr/>
        <a:lstStyle/>
        <a:p>
          <a:endParaRPr lang="ru-RU"/>
        </a:p>
      </dgm:t>
    </dgm:pt>
    <dgm:pt modelId="{A87A588E-7CF0-4FF1-91F0-88DA26CD400D}" type="sibTrans" cxnId="{CB0FCEAC-CB25-4629-851D-9F9934F64481}">
      <dgm:prSet/>
      <dgm:spPr/>
      <dgm:t>
        <a:bodyPr/>
        <a:lstStyle/>
        <a:p>
          <a:endParaRPr lang="ru-RU"/>
        </a:p>
      </dgm:t>
    </dgm:pt>
    <dgm:pt modelId="{8C8267F9-94B3-439F-8908-518CEA190229}">
      <dgm:prSet phldrT="[Текст]"/>
      <dgm:spPr/>
      <dgm:t>
        <a:bodyPr/>
        <a:lstStyle/>
        <a:p>
          <a:r>
            <a:rPr lang="ru-RU" dirty="0" smtClean="0"/>
            <a:t>Головне </a:t>
          </a:r>
          <a:r>
            <a:rPr lang="ru-RU" dirty="0" err="1" smtClean="0"/>
            <a:t>достоїнство</a:t>
          </a:r>
          <a:r>
            <a:rPr lang="ru-RU" dirty="0" smtClean="0"/>
            <a:t> </a:t>
          </a:r>
          <a:r>
            <a:rPr lang="ru-RU" dirty="0" err="1" smtClean="0"/>
            <a:t>хорватської</a:t>
          </a:r>
          <a:r>
            <a:rPr lang="ru-RU" dirty="0" smtClean="0"/>
            <a:t> </a:t>
          </a:r>
          <a:r>
            <a:rPr lang="ru-RU" dirty="0" err="1" smtClean="0"/>
            <a:t>нерухомості</a:t>
          </a:r>
          <a:r>
            <a:rPr lang="ru-RU" dirty="0" smtClean="0"/>
            <a:t>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відносна</a:t>
          </a:r>
          <a:r>
            <a:rPr lang="ru-RU" dirty="0" smtClean="0"/>
            <a:t> </a:t>
          </a:r>
          <a:r>
            <a:rPr lang="ru-RU" dirty="0" err="1" smtClean="0"/>
            <a:t>дешевина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стабільний</a:t>
          </a:r>
          <a:r>
            <a:rPr lang="ru-RU" dirty="0" smtClean="0"/>
            <a:t> </a:t>
          </a:r>
          <a:r>
            <a:rPr lang="ru-RU" dirty="0" err="1" smtClean="0"/>
            <a:t>ріст</a:t>
          </a:r>
          <a:r>
            <a:rPr lang="ru-RU" dirty="0" smtClean="0"/>
            <a:t> </a:t>
          </a:r>
          <a:r>
            <a:rPr lang="ru-RU" dirty="0" err="1" smtClean="0"/>
            <a:t>цін</a:t>
          </a:r>
          <a:r>
            <a:rPr lang="ru-RU" dirty="0" smtClean="0"/>
            <a:t> на </a:t>
          </a:r>
          <a:r>
            <a:rPr lang="ru-RU" dirty="0" err="1" smtClean="0"/>
            <a:t>житло</a:t>
          </a:r>
          <a:endParaRPr lang="ru-RU" dirty="0"/>
        </a:p>
      </dgm:t>
    </dgm:pt>
    <dgm:pt modelId="{067EE9F3-7B62-420A-B5FE-2CC5C3EADE04}" type="parTrans" cxnId="{6AC62862-AECD-405D-B2BA-5FD698B0D80B}">
      <dgm:prSet/>
      <dgm:spPr/>
      <dgm:t>
        <a:bodyPr/>
        <a:lstStyle/>
        <a:p>
          <a:endParaRPr lang="ru-RU"/>
        </a:p>
      </dgm:t>
    </dgm:pt>
    <dgm:pt modelId="{AFF8DF86-8AC6-4865-9C95-ECE0C36B3752}" type="sibTrans" cxnId="{6AC62862-AECD-405D-B2BA-5FD698B0D80B}">
      <dgm:prSet/>
      <dgm:spPr/>
      <dgm:t>
        <a:bodyPr/>
        <a:lstStyle/>
        <a:p>
          <a:endParaRPr lang="ru-RU"/>
        </a:p>
      </dgm:t>
    </dgm:pt>
    <dgm:pt modelId="{6679211E-B535-4680-A140-E95655B8DCDF}">
      <dgm:prSet phldrT="[Текст]"/>
      <dgm:spPr/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Хорватії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8 </a:t>
          </a:r>
          <a:r>
            <a:rPr lang="ru-RU" dirty="0" err="1" smtClean="0"/>
            <a:t>національних</a:t>
          </a:r>
          <a:r>
            <a:rPr lang="ru-RU" dirty="0" smtClean="0"/>
            <a:t> </a:t>
          </a:r>
          <a:r>
            <a:rPr lang="ru-RU" dirty="0" err="1" smtClean="0"/>
            <a:t>парків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10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парків</a:t>
          </a:r>
          <a:endParaRPr lang="ru-RU" dirty="0"/>
        </a:p>
      </dgm:t>
    </dgm:pt>
    <dgm:pt modelId="{7D0F3FDA-3FB2-40DB-B046-B86F1C6ABEC8}" type="parTrans" cxnId="{6102CC29-7C2E-41EC-A511-DF30364932C1}">
      <dgm:prSet/>
      <dgm:spPr/>
      <dgm:t>
        <a:bodyPr/>
        <a:lstStyle/>
        <a:p>
          <a:endParaRPr lang="ru-RU"/>
        </a:p>
      </dgm:t>
    </dgm:pt>
    <dgm:pt modelId="{16DF4D46-D4A3-4E11-B8D0-1B965C97B5F7}" type="sibTrans" cxnId="{6102CC29-7C2E-41EC-A511-DF30364932C1}">
      <dgm:prSet/>
      <dgm:spPr/>
      <dgm:t>
        <a:bodyPr/>
        <a:lstStyle/>
        <a:p>
          <a:endParaRPr lang="ru-RU"/>
        </a:p>
      </dgm:t>
    </dgm:pt>
    <dgm:pt modelId="{444A53FA-44AB-4844-81E7-79082BD6E399}">
      <dgm:prSet phldrT="[Текст]"/>
      <dgm:spPr/>
      <dgm:t>
        <a:bodyPr/>
        <a:lstStyle/>
        <a:p>
          <a:r>
            <a:rPr lang="ru-RU" dirty="0" err="1" smtClean="0"/>
            <a:t>Низький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злочинності</a:t>
          </a:r>
          <a:endParaRPr lang="ru-RU" dirty="0"/>
        </a:p>
      </dgm:t>
    </dgm:pt>
    <dgm:pt modelId="{7F27DBDE-6937-4A25-90CE-2AC66F0ED29E}" type="parTrans" cxnId="{1B8D7B0D-1CB4-4752-9D7D-B41D8499A211}">
      <dgm:prSet/>
      <dgm:spPr/>
      <dgm:t>
        <a:bodyPr/>
        <a:lstStyle/>
        <a:p>
          <a:endParaRPr lang="ru-RU"/>
        </a:p>
      </dgm:t>
    </dgm:pt>
    <dgm:pt modelId="{46FD328E-13D2-4A51-90EE-BD74059C5F67}" type="sibTrans" cxnId="{1B8D7B0D-1CB4-4752-9D7D-B41D8499A211}">
      <dgm:prSet/>
      <dgm:spPr/>
      <dgm:t>
        <a:bodyPr/>
        <a:lstStyle/>
        <a:p>
          <a:endParaRPr lang="ru-RU"/>
        </a:p>
      </dgm:t>
    </dgm:pt>
    <dgm:pt modelId="{6336BCDB-14AF-418C-B86E-C8EF8C2918D8}">
      <dgm:prSet phldrT="[Текст]"/>
      <dgm:spPr/>
      <dgm:t>
        <a:bodyPr/>
        <a:lstStyle/>
        <a:p>
          <a:r>
            <a:rPr lang="ru-RU" dirty="0" err="1" smtClean="0"/>
            <a:t>Природна</a:t>
          </a:r>
          <a:r>
            <a:rPr lang="ru-RU" dirty="0" smtClean="0"/>
            <a:t> краса, </a:t>
          </a:r>
          <a:r>
            <a:rPr lang="ru-RU" dirty="0" err="1" smtClean="0"/>
            <a:t>відповідний</a:t>
          </a:r>
          <a:r>
            <a:rPr lang="ru-RU" dirty="0" smtClean="0"/>
            <a:t> </a:t>
          </a:r>
          <a:r>
            <a:rPr lang="ru-RU" dirty="0" err="1" smtClean="0"/>
            <a:t>клімат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стиль </a:t>
          </a:r>
          <a:r>
            <a:rPr lang="ru-RU" dirty="0" err="1" smtClean="0"/>
            <a:t>життя</a:t>
          </a:r>
          <a:endParaRPr lang="ru-RU" dirty="0"/>
        </a:p>
      </dgm:t>
    </dgm:pt>
    <dgm:pt modelId="{68FF225D-57D8-4A8E-818E-DCDCE2CAC674}" type="parTrans" cxnId="{9C751788-4339-4272-833E-E2800967EFD3}">
      <dgm:prSet/>
      <dgm:spPr/>
      <dgm:t>
        <a:bodyPr/>
        <a:lstStyle/>
        <a:p>
          <a:endParaRPr lang="ru-RU"/>
        </a:p>
      </dgm:t>
    </dgm:pt>
    <dgm:pt modelId="{408E2DFA-D473-483F-8C7D-603427C6411D}" type="sibTrans" cxnId="{9C751788-4339-4272-833E-E2800967EFD3}">
      <dgm:prSet/>
      <dgm:spPr/>
      <dgm:t>
        <a:bodyPr/>
        <a:lstStyle/>
        <a:p>
          <a:endParaRPr lang="ru-RU"/>
        </a:p>
      </dgm:t>
    </dgm:pt>
    <dgm:pt modelId="{464E4458-6AD2-4407-A824-4DBCA852BC56}" type="pres">
      <dgm:prSet presAssocID="{B577ECEB-E130-47A3-8405-B6A78CB83122}" presName="linearFlow" presStyleCnt="0">
        <dgm:presLayoutVars>
          <dgm:dir/>
          <dgm:resizeHandles val="exact"/>
        </dgm:presLayoutVars>
      </dgm:prSet>
      <dgm:spPr/>
    </dgm:pt>
    <dgm:pt modelId="{183E026E-E66D-4832-86CC-7CD84A7ACF26}" type="pres">
      <dgm:prSet presAssocID="{A02DB745-2A5E-4A39-BF76-79B79BFDB40F}" presName="composite" presStyleCnt="0"/>
      <dgm:spPr/>
    </dgm:pt>
    <dgm:pt modelId="{0B704A08-8768-4A01-9419-BCEA08030747}" type="pres">
      <dgm:prSet presAssocID="{A02DB745-2A5E-4A39-BF76-79B79BFDB40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83DEC2-B468-40FD-ABEE-567C1C236084}" type="pres">
      <dgm:prSet presAssocID="{A02DB745-2A5E-4A39-BF76-79B79BFDB40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10970-A703-4667-B4B4-2A2708B8FCEA}" type="pres">
      <dgm:prSet presAssocID="{A87A588E-7CF0-4FF1-91F0-88DA26CD400D}" presName="spacing" presStyleCnt="0"/>
      <dgm:spPr/>
    </dgm:pt>
    <dgm:pt modelId="{9A054CD9-D98D-41D6-8275-0F203C658457}" type="pres">
      <dgm:prSet presAssocID="{8C8267F9-94B3-439F-8908-518CEA190229}" presName="composite" presStyleCnt="0"/>
      <dgm:spPr/>
    </dgm:pt>
    <dgm:pt modelId="{07AE20FF-3A9D-4EF2-A9FE-77BB0EB38AE2}" type="pres">
      <dgm:prSet presAssocID="{8C8267F9-94B3-439F-8908-518CEA190229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D892BD-D557-4AFA-90C4-13CF22605FDE}" type="pres">
      <dgm:prSet presAssocID="{8C8267F9-94B3-439F-8908-518CEA19022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BFDF-95FA-46B7-9329-0F6B60E5ACA5}" type="pres">
      <dgm:prSet presAssocID="{AFF8DF86-8AC6-4865-9C95-ECE0C36B3752}" presName="spacing" presStyleCnt="0"/>
      <dgm:spPr/>
    </dgm:pt>
    <dgm:pt modelId="{8804CE8B-42D7-4FF1-B873-D0EA00447261}" type="pres">
      <dgm:prSet presAssocID="{6679211E-B535-4680-A140-E95655B8DCDF}" presName="composite" presStyleCnt="0"/>
      <dgm:spPr/>
    </dgm:pt>
    <dgm:pt modelId="{FDB11902-4D93-4B83-883E-6614BDA1E57E}" type="pres">
      <dgm:prSet presAssocID="{6679211E-B535-4680-A140-E95655B8DCD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99ED9F-6908-4041-ABF8-7A2629102479}" type="pres">
      <dgm:prSet presAssocID="{6679211E-B535-4680-A140-E95655B8DCD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25C1A-9B75-4580-AEAA-9EF8CAE8F2FC}" type="pres">
      <dgm:prSet presAssocID="{16DF4D46-D4A3-4E11-B8D0-1B965C97B5F7}" presName="spacing" presStyleCnt="0"/>
      <dgm:spPr/>
    </dgm:pt>
    <dgm:pt modelId="{7D5B92E8-E05D-43EE-9F33-527F77FC6F72}" type="pres">
      <dgm:prSet presAssocID="{444A53FA-44AB-4844-81E7-79082BD6E399}" presName="composite" presStyleCnt="0"/>
      <dgm:spPr/>
    </dgm:pt>
    <dgm:pt modelId="{750C9A94-AF11-4A30-A3B7-2E7DDC4EA9FC}" type="pres">
      <dgm:prSet presAssocID="{444A53FA-44AB-4844-81E7-79082BD6E39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DAA4EF6-6FDE-4D46-A12E-EF39515527F5}" type="pres">
      <dgm:prSet presAssocID="{444A53FA-44AB-4844-81E7-79082BD6E39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AAB15-FEE9-4574-B5EC-7D2810745609}" type="pres">
      <dgm:prSet presAssocID="{46FD328E-13D2-4A51-90EE-BD74059C5F67}" presName="spacing" presStyleCnt="0"/>
      <dgm:spPr/>
    </dgm:pt>
    <dgm:pt modelId="{D11A2635-D820-456C-947C-D741F540C307}" type="pres">
      <dgm:prSet presAssocID="{6336BCDB-14AF-418C-B86E-C8EF8C2918D8}" presName="composite" presStyleCnt="0"/>
      <dgm:spPr/>
    </dgm:pt>
    <dgm:pt modelId="{EC3D6F92-956D-470E-BE93-72C00FD34CC0}" type="pres">
      <dgm:prSet presAssocID="{6336BCDB-14AF-418C-B86E-C8EF8C2918D8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85B82A6-06B2-4B4E-84A6-455C32AE39DE}" type="pres">
      <dgm:prSet presAssocID="{6336BCDB-14AF-418C-B86E-C8EF8C2918D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A931C-3AE6-44A3-9138-96A7552772ED}" type="presOf" srcId="{444A53FA-44AB-4844-81E7-79082BD6E399}" destId="{CDAA4EF6-6FDE-4D46-A12E-EF39515527F5}" srcOrd="0" destOrd="0" presId="urn:microsoft.com/office/officeart/2005/8/layout/vList3"/>
    <dgm:cxn modelId="{9C751788-4339-4272-833E-E2800967EFD3}" srcId="{B577ECEB-E130-47A3-8405-B6A78CB83122}" destId="{6336BCDB-14AF-418C-B86E-C8EF8C2918D8}" srcOrd="4" destOrd="0" parTransId="{68FF225D-57D8-4A8E-818E-DCDCE2CAC674}" sibTransId="{408E2DFA-D473-483F-8C7D-603427C6411D}"/>
    <dgm:cxn modelId="{CB0FCEAC-CB25-4629-851D-9F9934F64481}" srcId="{B577ECEB-E130-47A3-8405-B6A78CB83122}" destId="{A02DB745-2A5E-4A39-BF76-79B79BFDB40F}" srcOrd="0" destOrd="0" parTransId="{25889173-DDC7-45CA-B875-CDF7375F7CAF}" sibTransId="{A87A588E-7CF0-4FF1-91F0-88DA26CD400D}"/>
    <dgm:cxn modelId="{66871797-82E6-47EA-A739-8AFE0E20A799}" type="presOf" srcId="{6336BCDB-14AF-418C-B86E-C8EF8C2918D8}" destId="{E85B82A6-06B2-4B4E-84A6-455C32AE39DE}" srcOrd="0" destOrd="0" presId="urn:microsoft.com/office/officeart/2005/8/layout/vList3"/>
    <dgm:cxn modelId="{6AC62862-AECD-405D-B2BA-5FD698B0D80B}" srcId="{B577ECEB-E130-47A3-8405-B6A78CB83122}" destId="{8C8267F9-94B3-439F-8908-518CEA190229}" srcOrd="1" destOrd="0" parTransId="{067EE9F3-7B62-420A-B5FE-2CC5C3EADE04}" sibTransId="{AFF8DF86-8AC6-4865-9C95-ECE0C36B3752}"/>
    <dgm:cxn modelId="{6102CC29-7C2E-41EC-A511-DF30364932C1}" srcId="{B577ECEB-E130-47A3-8405-B6A78CB83122}" destId="{6679211E-B535-4680-A140-E95655B8DCDF}" srcOrd="2" destOrd="0" parTransId="{7D0F3FDA-3FB2-40DB-B046-B86F1C6ABEC8}" sibTransId="{16DF4D46-D4A3-4E11-B8D0-1B965C97B5F7}"/>
    <dgm:cxn modelId="{3900CC6A-EA52-4FA5-BAF0-263A1612AAD3}" type="presOf" srcId="{6679211E-B535-4680-A140-E95655B8DCDF}" destId="{A199ED9F-6908-4041-ABF8-7A2629102479}" srcOrd="0" destOrd="0" presId="urn:microsoft.com/office/officeart/2005/8/layout/vList3"/>
    <dgm:cxn modelId="{48C2ECEC-9731-4B2B-8913-84AC48FBFFF3}" type="presOf" srcId="{A02DB745-2A5E-4A39-BF76-79B79BFDB40F}" destId="{1783DEC2-B468-40FD-ABEE-567C1C236084}" srcOrd="0" destOrd="0" presId="urn:microsoft.com/office/officeart/2005/8/layout/vList3"/>
    <dgm:cxn modelId="{1F7A6AAA-45D5-4A56-973A-927D834BDC1C}" type="presOf" srcId="{8C8267F9-94B3-439F-8908-518CEA190229}" destId="{54D892BD-D557-4AFA-90C4-13CF22605FDE}" srcOrd="0" destOrd="0" presId="urn:microsoft.com/office/officeart/2005/8/layout/vList3"/>
    <dgm:cxn modelId="{1B8D7B0D-1CB4-4752-9D7D-B41D8499A211}" srcId="{B577ECEB-E130-47A3-8405-B6A78CB83122}" destId="{444A53FA-44AB-4844-81E7-79082BD6E399}" srcOrd="3" destOrd="0" parTransId="{7F27DBDE-6937-4A25-90CE-2AC66F0ED29E}" sibTransId="{46FD328E-13D2-4A51-90EE-BD74059C5F67}"/>
    <dgm:cxn modelId="{80B8D2CC-4720-4484-A195-69CC38C70796}" type="presOf" srcId="{B577ECEB-E130-47A3-8405-B6A78CB83122}" destId="{464E4458-6AD2-4407-A824-4DBCA852BC56}" srcOrd="0" destOrd="0" presId="urn:microsoft.com/office/officeart/2005/8/layout/vList3"/>
    <dgm:cxn modelId="{A994D1B0-8B9F-4153-9484-681C99FAE831}" type="presParOf" srcId="{464E4458-6AD2-4407-A824-4DBCA852BC56}" destId="{183E026E-E66D-4832-86CC-7CD84A7ACF26}" srcOrd="0" destOrd="0" presId="urn:microsoft.com/office/officeart/2005/8/layout/vList3"/>
    <dgm:cxn modelId="{6FE9FA94-06EA-4D10-BDDD-23D8D3192FD6}" type="presParOf" srcId="{183E026E-E66D-4832-86CC-7CD84A7ACF26}" destId="{0B704A08-8768-4A01-9419-BCEA08030747}" srcOrd="0" destOrd="0" presId="urn:microsoft.com/office/officeart/2005/8/layout/vList3"/>
    <dgm:cxn modelId="{308F208A-BD47-4483-8954-28E303BF1BB4}" type="presParOf" srcId="{183E026E-E66D-4832-86CC-7CD84A7ACF26}" destId="{1783DEC2-B468-40FD-ABEE-567C1C236084}" srcOrd="1" destOrd="0" presId="urn:microsoft.com/office/officeart/2005/8/layout/vList3"/>
    <dgm:cxn modelId="{A7F02EDD-9E17-43C6-AB7D-62D1029FCB88}" type="presParOf" srcId="{464E4458-6AD2-4407-A824-4DBCA852BC56}" destId="{0AE10970-A703-4667-B4B4-2A2708B8FCEA}" srcOrd="1" destOrd="0" presId="urn:microsoft.com/office/officeart/2005/8/layout/vList3"/>
    <dgm:cxn modelId="{BB898A38-67D0-4490-9039-4BE64136CD66}" type="presParOf" srcId="{464E4458-6AD2-4407-A824-4DBCA852BC56}" destId="{9A054CD9-D98D-41D6-8275-0F203C658457}" srcOrd="2" destOrd="0" presId="urn:microsoft.com/office/officeart/2005/8/layout/vList3"/>
    <dgm:cxn modelId="{FB1E0091-50E4-4F3F-855D-62EC99A1EDA2}" type="presParOf" srcId="{9A054CD9-D98D-41D6-8275-0F203C658457}" destId="{07AE20FF-3A9D-4EF2-A9FE-77BB0EB38AE2}" srcOrd="0" destOrd="0" presId="urn:microsoft.com/office/officeart/2005/8/layout/vList3"/>
    <dgm:cxn modelId="{977B4996-8D6D-434F-9913-25011B8581EC}" type="presParOf" srcId="{9A054CD9-D98D-41D6-8275-0F203C658457}" destId="{54D892BD-D557-4AFA-90C4-13CF22605FDE}" srcOrd="1" destOrd="0" presId="urn:microsoft.com/office/officeart/2005/8/layout/vList3"/>
    <dgm:cxn modelId="{7FD0290F-8EA1-4532-AD43-0A254BAEB9B9}" type="presParOf" srcId="{464E4458-6AD2-4407-A824-4DBCA852BC56}" destId="{EBE0BFDF-95FA-46B7-9329-0F6B60E5ACA5}" srcOrd="3" destOrd="0" presId="urn:microsoft.com/office/officeart/2005/8/layout/vList3"/>
    <dgm:cxn modelId="{2F416ACC-617E-4482-8612-1101D2A01BD2}" type="presParOf" srcId="{464E4458-6AD2-4407-A824-4DBCA852BC56}" destId="{8804CE8B-42D7-4FF1-B873-D0EA00447261}" srcOrd="4" destOrd="0" presId="urn:microsoft.com/office/officeart/2005/8/layout/vList3"/>
    <dgm:cxn modelId="{D74AA6C1-5009-450D-9843-B3E0DEB6A7FF}" type="presParOf" srcId="{8804CE8B-42D7-4FF1-B873-D0EA00447261}" destId="{FDB11902-4D93-4B83-883E-6614BDA1E57E}" srcOrd="0" destOrd="0" presId="urn:microsoft.com/office/officeart/2005/8/layout/vList3"/>
    <dgm:cxn modelId="{88514992-706C-441B-BDB4-80CDC79D49CA}" type="presParOf" srcId="{8804CE8B-42D7-4FF1-B873-D0EA00447261}" destId="{A199ED9F-6908-4041-ABF8-7A2629102479}" srcOrd="1" destOrd="0" presId="urn:microsoft.com/office/officeart/2005/8/layout/vList3"/>
    <dgm:cxn modelId="{957DDA61-7F8C-41C4-922E-ADC2E8D051EB}" type="presParOf" srcId="{464E4458-6AD2-4407-A824-4DBCA852BC56}" destId="{07B25C1A-9B75-4580-AEAA-9EF8CAE8F2FC}" srcOrd="5" destOrd="0" presId="urn:microsoft.com/office/officeart/2005/8/layout/vList3"/>
    <dgm:cxn modelId="{E77C1198-C11D-4DAE-8301-3F40564529C0}" type="presParOf" srcId="{464E4458-6AD2-4407-A824-4DBCA852BC56}" destId="{7D5B92E8-E05D-43EE-9F33-527F77FC6F72}" srcOrd="6" destOrd="0" presId="urn:microsoft.com/office/officeart/2005/8/layout/vList3"/>
    <dgm:cxn modelId="{E9B8DD3C-C7CE-40E4-B437-E98FA751C38D}" type="presParOf" srcId="{7D5B92E8-E05D-43EE-9F33-527F77FC6F72}" destId="{750C9A94-AF11-4A30-A3B7-2E7DDC4EA9FC}" srcOrd="0" destOrd="0" presId="urn:microsoft.com/office/officeart/2005/8/layout/vList3"/>
    <dgm:cxn modelId="{F28E087F-77F0-4405-81A7-4C51F4E69ED3}" type="presParOf" srcId="{7D5B92E8-E05D-43EE-9F33-527F77FC6F72}" destId="{CDAA4EF6-6FDE-4D46-A12E-EF39515527F5}" srcOrd="1" destOrd="0" presId="urn:microsoft.com/office/officeart/2005/8/layout/vList3"/>
    <dgm:cxn modelId="{131ADC72-A698-4097-A67D-F1FAF71DB1DC}" type="presParOf" srcId="{464E4458-6AD2-4407-A824-4DBCA852BC56}" destId="{150AAB15-FEE9-4574-B5EC-7D2810745609}" srcOrd="7" destOrd="0" presId="urn:microsoft.com/office/officeart/2005/8/layout/vList3"/>
    <dgm:cxn modelId="{72C5FAD4-ECF1-4EF7-9D9D-1E95CC5BF306}" type="presParOf" srcId="{464E4458-6AD2-4407-A824-4DBCA852BC56}" destId="{D11A2635-D820-456C-947C-D741F540C307}" srcOrd="8" destOrd="0" presId="urn:microsoft.com/office/officeart/2005/8/layout/vList3"/>
    <dgm:cxn modelId="{CFC18DBB-D038-44A2-B9A1-6A331D156E84}" type="presParOf" srcId="{D11A2635-D820-456C-947C-D741F540C307}" destId="{EC3D6F92-956D-470E-BE93-72C00FD34CC0}" srcOrd="0" destOrd="0" presId="urn:microsoft.com/office/officeart/2005/8/layout/vList3"/>
    <dgm:cxn modelId="{E7658948-D483-4ADB-BB1A-1B5872F00DC3}" type="presParOf" srcId="{D11A2635-D820-456C-947C-D741F540C307}" destId="{E85B82A6-06B2-4B4E-84A6-455C32AE39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038DC-041F-4E96-80F5-AF84B5528322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65C3C79-D530-429F-94BB-51E748072217}">
      <dgm:prSet phldrT="[Текст]" phldr="1"/>
      <dgm:spPr/>
      <dgm:t>
        <a:bodyPr/>
        <a:lstStyle/>
        <a:p>
          <a:endParaRPr lang="ru-RU"/>
        </a:p>
      </dgm:t>
    </dgm:pt>
    <dgm:pt modelId="{46B28F3F-C9D6-4E0D-98CB-7A03FA333670}" type="parTrans" cxnId="{12DAC4FE-0EE6-44ED-90ED-7B1C94296A3A}">
      <dgm:prSet/>
      <dgm:spPr/>
      <dgm:t>
        <a:bodyPr/>
        <a:lstStyle/>
        <a:p>
          <a:endParaRPr lang="ru-RU"/>
        </a:p>
      </dgm:t>
    </dgm:pt>
    <dgm:pt modelId="{D53BC43E-BF8C-4D83-B703-A5866F7721DA}" type="sibTrans" cxnId="{12DAC4FE-0EE6-44ED-90ED-7B1C94296A3A}">
      <dgm:prSet/>
      <dgm:spPr/>
      <dgm:t>
        <a:bodyPr/>
        <a:lstStyle/>
        <a:p>
          <a:endParaRPr lang="ru-RU"/>
        </a:p>
      </dgm:t>
    </dgm:pt>
    <dgm:pt modelId="{89160A91-01BD-494B-9513-8BDA1A347752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Міцна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трансформативна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сила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14CDBC7-7438-4744-BCBC-F98E239C7504}" type="parTrans" cxnId="{A36B88AC-8B69-4346-92AA-C558826F9340}">
      <dgm:prSet/>
      <dgm:spPr/>
      <dgm:t>
        <a:bodyPr/>
        <a:lstStyle/>
        <a:p>
          <a:endParaRPr lang="ru-RU"/>
        </a:p>
      </dgm:t>
    </dgm:pt>
    <dgm:pt modelId="{44905748-6154-461D-94BD-CA08F577D197}" type="sibTrans" cxnId="{A36B88AC-8B69-4346-92AA-C558826F9340}">
      <dgm:prSet/>
      <dgm:spPr/>
      <dgm:t>
        <a:bodyPr/>
        <a:lstStyle/>
        <a:p>
          <a:endParaRPr lang="ru-RU"/>
        </a:p>
      </dgm:t>
    </dgm:pt>
    <dgm:pt modelId="{25A7B5FB-33BE-46C6-9210-56049FF8D7C6}">
      <dgm:prSet phldrT="[Текст]" phldr="1"/>
      <dgm:spPr/>
      <dgm:t>
        <a:bodyPr/>
        <a:lstStyle/>
        <a:p>
          <a:pPr algn="ctr"/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6F8660D3-8C85-43E6-9993-682C7B782791}" type="parTrans" cxnId="{52837EA7-A2CA-46B4-AD71-2BDFA6065392}">
      <dgm:prSet/>
      <dgm:spPr/>
      <dgm:t>
        <a:bodyPr/>
        <a:lstStyle/>
        <a:p>
          <a:endParaRPr lang="ru-RU"/>
        </a:p>
      </dgm:t>
    </dgm:pt>
    <dgm:pt modelId="{B3F5A914-54A5-473D-AF03-53F789735660}" type="sibTrans" cxnId="{52837EA7-A2CA-46B4-AD71-2BDFA6065392}">
      <dgm:prSet/>
      <dgm:spPr/>
      <dgm:t>
        <a:bodyPr/>
        <a:lstStyle/>
        <a:p>
          <a:endParaRPr lang="ru-RU"/>
        </a:p>
      </dgm:t>
    </dgm:pt>
    <dgm:pt modelId="{DB610B0E-8D2A-4D1D-A884-21BF760806CA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Незаперечна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міжнародна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роль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95FDEA30-834D-4FDF-9DF3-8497FD64172C}" type="parTrans" cxnId="{D9080E7B-494F-4944-BC70-ED443DEA464D}">
      <dgm:prSet/>
      <dgm:spPr/>
      <dgm:t>
        <a:bodyPr/>
        <a:lstStyle/>
        <a:p>
          <a:endParaRPr lang="ru-RU"/>
        </a:p>
      </dgm:t>
    </dgm:pt>
    <dgm:pt modelId="{136B99F1-E480-440C-AA37-0812D1B33E5B}" type="sibTrans" cxnId="{D9080E7B-494F-4944-BC70-ED443DEA464D}">
      <dgm:prSet/>
      <dgm:spPr/>
      <dgm:t>
        <a:bodyPr/>
        <a:lstStyle/>
        <a:p>
          <a:endParaRPr lang="ru-RU"/>
        </a:p>
      </dgm:t>
    </dgm:pt>
    <dgm:pt modelId="{4078E3A5-7579-442E-9BDF-1560EFECC79C}">
      <dgm:prSet phldrT="[Текст]" phldr="1"/>
      <dgm:spPr/>
      <dgm:t>
        <a:bodyPr/>
        <a:lstStyle/>
        <a:p>
          <a:pPr algn="ctr"/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C324D546-E430-4537-9524-B5823C32FAAE}" type="parTrans" cxnId="{35B11668-6C2A-4064-82AE-018BF939F566}">
      <dgm:prSet/>
      <dgm:spPr/>
      <dgm:t>
        <a:bodyPr/>
        <a:lstStyle/>
        <a:p>
          <a:endParaRPr lang="ru-RU"/>
        </a:p>
      </dgm:t>
    </dgm:pt>
    <dgm:pt modelId="{501C5B83-5778-4607-B0E8-93C897C5496E}" type="sibTrans" cxnId="{35B11668-6C2A-4064-82AE-018BF939F566}">
      <dgm:prSet/>
      <dgm:spPr/>
      <dgm:t>
        <a:bodyPr/>
        <a:lstStyle/>
        <a:p>
          <a:endParaRPr lang="ru-RU"/>
        </a:p>
      </dgm:t>
    </dgm:pt>
    <dgm:pt modelId="{0CBF619F-4144-4611-A0C1-E43904AC1658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Прагнення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встановлення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своєї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політичної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та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економічної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моделі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периферійних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територіях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A72FC5F8-ED19-4A91-81FA-889A2E4F47CA}" type="parTrans" cxnId="{F56C1CEC-C790-4E9A-BB93-F28D106D0462}">
      <dgm:prSet/>
      <dgm:spPr/>
      <dgm:t>
        <a:bodyPr/>
        <a:lstStyle/>
        <a:p>
          <a:endParaRPr lang="ru-RU"/>
        </a:p>
      </dgm:t>
    </dgm:pt>
    <dgm:pt modelId="{48E7246D-BD67-4982-A464-A0C7014EE3A8}" type="sibTrans" cxnId="{F56C1CEC-C790-4E9A-BB93-F28D106D0462}">
      <dgm:prSet/>
      <dgm:spPr/>
      <dgm:t>
        <a:bodyPr/>
        <a:lstStyle/>
        <a:p>
          <a:endParaRPr lang="ru-RU"/>
        </a:p>
      </dgm:t>
    </dgm:pt>
    <dgm:pt modelId="{42AC8C28-B6CE-4A0F-B9BA-1A318A301AAF}" type="pres">
      <dgm:prSet presAssocID="{9AA038DC-041F-4E96-80F5-AF84B55283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97040-9391-4A41-AA91-3103C68C5B2B}" type="pres">
      <dgm:prSet presAssocID="{C65C3C79-D530-429F-94BB-51E748072217}" presName="composite" presStyleCnt="0"/>
      <dgm:spPr/>
    </dgm:pt>
    <dgm:pt modelId="{DE648794-A559-4691-BED4-E783CF3604DA}" type="pres">
      <dgm:prSet presAssocID="{C65C3C79-D530-429F-94BB-51E7480722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40ABF-BCD0-422E-8E56-15E888E4F019}" type="pres">
      <dgm:prSet presAssocID="{C65C3C79-D530-429F-94BB-51E7480722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B6F7-6264-44C2-9019-5E28D469C71C}" type="pres">
      <dgm:prSet presAssocID="{D53BC43E-BF8C-4D83-B703-A5866F7721DA}" presName="sp" presStyleCnt="0"/>
      <dgm:spPr/>
    </dgm:pt>
    <dgm:pt modelId="{D91F6CB7-6831-4F67-9E3A-E7375466E861}" type="pres">
      <dgm:prSet presAssocID="{25A7B5FB-33BE-46C6-9210-56049FF8D7C6}" presName="composite" presStyleCnt="0"/>
      <dgm:spPr/>
    </dgm:pt>
    <dgm:pt modelId="{625181CF-9B40-477D-A782-93F6F9B78781}" type="pres">
      <dgm:prSet presAssocID="{25A7B5FB-33BE-46C6-9210-56049FF8D7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CD09A-AB31-471C-AEDE-38FB3799E49E}" type="pres">
      <dgm:prSet presAssocID="{25A7B5FB-33BE-46C6-9210-56049FF8D7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1C91-B7AA-45FC-9A31-E936A4E8EA47}" type="pres">
      <dgm:prSet presAssocID="{B3F5A914-54A5-473D-AF03-53F789735660}" presName="sp" presStyleCnt="0"/>
      <dgm:spPr/>
    </dgm:pt>
    <dgm:pt modelId="{464DB325-6597-44A6-A33A-336433A4658C}" type="pres">
      <dgm:prSet presAssocID="{4078E3A5-7579-442E-9BDF-1560EFECC79C}" presName="composite" presStyleCnt="0"/>
      <dgm:spPr/>
    </dgm:pt>
    <dgm:pt modelId="{EF571F6C-E8D5-4EA5-8348-1C7FF9F64D7C}" type="pres">
      <dgm:prSet presAssocID="{4078E3A5-7579-442E-9BDF-1560EFECC7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BD469-D19E-45C9-A789-713B316D36DB}" type="pres">
      <dgm:prSet presAssocID="{4078E3A5-7579-442E-9BDF-1560EFECC7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AC4FE-0EE6-44ED-90ED-7B1C94296A3A}" srcId="{9AA038DC-041F-4E96-80F5-AF84B5528322}" destId="{C65C3C79-D530-429F-94BB-51E748072217}" srcOrd="0" destOrd="0" parTransId="{46B28F3F-C9D6-4E0D-98CB-7A03FA333670}" sibTransId="{D53BC43E-BF8C-4D83-B703-A5866F7721DA}"/>
    <dgm:cxn modelId="{D9080E7B-494F-4944-BC70-ED443DEA464D}" srcId="{25A7B5FB-33BE-46C6-9210-56049FF8D7C6}" destId="{DB610B0E-8D2A-4D1D-A884-21BF760806CA}" srcOrd="0" destOrd="0" parTransId="{95FDEA30-834D-4FDF-9DF3-8497FD64172C}" sibTransId="{136B99F1-E480-440C-AA37-0812D1B33E5B}"/>
    <dgm:cxn modelId="{368EF72D-852A-4A18-8B19-55FF537C1AEB}" type="presOf" srcId="{C65C3C79-D530-429F-94BB-51E748072217}" destId="{DE648794-A559-4691-BED4-E783CF3604DA}" srcOrd="0" destOrd="0" presId="urn:microsoft.com/office/officeart/2005/8/layout/chevron2"/>
    <dgm:cxn modelId="{52837EA7-A2CA-46B4-AD71-2BDFA6065392}" srcId="{9AA038DC-041F-4E96-80F5-AF84B5528322}" destId="{25A7B5FB-33BE-46C6-9210-56049FF8D7C6}" srcOrd="1" destOrd="0" parTransId="{6F8660D3-8C85-43E6-9993-682C7B782791}" sibTransId="{B3F5A914-54A5-473D-AF03-53F789735660}"/>
    <dgm:cxn modelId="{6D9D0E03-F282-4C7F-87D1-F7C0DC45ABE1}" type="presOf" srcId="{25A7B5FB-33BE-46C6-9210-56049FF8D7C6}" destId="{625181CF-9B40-477D-A782-93F6F9B78781}" srcOrd="0" destOrd="0" presId="urn:microsoft.com/office/officeart/2005/8/layout/chevron2"/>
    <dgm:cxn modelId="{7DB7F16B-6778-48F6-85B6-B8C6459F2D65}" type="presOf" srcId="{9AA038DC-041F-4E96-80F5-AF84B5528322}" destId="{42AC8C28-B6CE-4A0F-B9BA-1A318A301AAF}" srcOrd="0" destOrd="0" presId="urn:microsoft.com/office/officeart/2005/8/layout/chevron2"/>
    <dgm:cxn modelId="{A36B88AC-8B69-4346-92AA-C558826F9340}" srcId="{C65C3C79-D530-429F-94BB-51E748072217}" destId="{89160A91-01BD-494B-9513-8BDA1A347752}" srcOrd="0" destOrd="0" parTransId="{B14CDBC7-7438-4744-BCBC-F98E239C7504}" sibTransId="{44905748-6154-461D-94BD-CA08F577D197}"/>
    <dgm:cxn modelId="{65A66039-6CC0-49F1-A2F7-AA61688219DB}" type="presOf" srcId="{DB610B0E-8D2A-4D1D-A884-21BF760806CA}" destId="{824CD09A-AB31-471C-AEDE-38FB3799E49E}" srcOrd="0" destOrd="0" presId="urn:microsoft.com/office/officeart/2005/8/layout/chevron2"/>
    <dgm:cxn modelId="{B863C9CA-168E-442E-BBD3-28C905C544A0}" type="presOf" srcId="{4078E3A5-7579-442E-9BDF-1560EFECC79C}" destId="{EF571F6C-E8D5-4EA5-8348-1C7FF9F64D7C}" srcOrd="0" destOrd="0" presId="urn:microsoft.com/office/officeart/2005/8/layout/chevron2"/>
    <dgm:cxn modelId="{F56C1CEC-C790-4E9A-BB93-F28D106D0462}" srcId="{4078E3A5-7579-442E-9BDF-1560EFECC79C}" destId="{0CBF619F-4144-4611-A0C1-E43904AC1658}" srcOrd="0" destOrd="0" parTransId="{A72FC5F8-ED19-4A91-81FA-889A2E4F47CA}" sibTransId="{48E7246D-BD67-4982-A464-A0C7014EE3A8}"/>
    <dgm:cxn modelId="{DCE5B0CE-B3EF-432C-AA91-FD7F6953E41B}" type="presOf" srcId="{89160A91-01BD-494B-9513-8BDA1A347752}" destId="{DC240ABF-BCD0-422E-8E56-15E888E4F019}" srcOrd="0" destOrd="0" presId="urn:microsoft.com/office/officeart/2005/8/layout/chevron2"/>
    <dgm:cxn modelId="{F9A34AE8-12B6-44E3-9B88-D28A8E9ADEA6}" type="presOf" srcId="{0CBF619F-4144-4611-A0C1-E43904AC1658}" destId="{66DBD469-D19E-45C9-A789-713B316D36DB}" srcOrd="0" destOrd="0" presId="urn:microsoft.com/office/officeart/2005/8/layout/chevron2"/>
    <dgm:cxn modelId="{35B11668-6C2A-4064-82AE-018BF939F566}" srcId="{9AA038DC-041F-4E96-80F5-AF84B5528322}" destId="{4078E3A5-7579-442E-9BDF-1560EFECC79C}" srcOrd="2" destOrd="0" parTransId="{C324D546-E430-4537-9524-B5823C32FAAE}" sibTransId="{501C5B83-5778-4607-B0E8-93C897C5496E}"/>
    <dgm:cxn modelId="{1565C871-D560-4F66-A049-9D31D3D86BAF}" type="presParOf" srcId="{42AC8C28-B6CE-4A0F-B9BA-1A318A301AAF}" destId="{14C97040-9391-4A41-AA91-3103C68C5B2B}" srcOrd="0" destOrd="0" presId="urn:microsoft.com/office/officeart/2005/8/layout/chevron2"/>
    <dgm:cxn modelId="{FEC1BA77-5A8A-46C3-AA0A-FFEC398D4957}" type="presParOf" srcId="{14C97040-9391-4A41-AA91-3103C68C5B2B}" destId="{DE648794-A559-4691-BED4-E783CF3604DA}" srcOrd="0" destOrd="0" presId="urn:microsoft.com/office/officeart/2005/8/layout/chevron2"/>
    <dgm:cxn modelId="{3F7F2B94-2557-4FE3-BA6E-2DFEE1E225BB}" type="presParOf" srcId="{14C97040-9391-4A41-AA91-3103C68C5B2B}" destId="{DC240ABF-BCD0-422E-8E56-15E888E4F019}" srcOrd="1" destOrd="0" presId="urn:microsoft.com/office/officeart/2005/8/layout/chevron2"/>
    <dgm:cxn modelId="{E0DA05FB-00BB-49DE-947D-0844C87C894B}" type="presParOf" srcId="{42AC8C28-B6CE-4A0F-B9BA-1A318A301AAF}" destId="{3A2EB6F7-6264-44C2-9019-5E28D469C71C}" srcOrd="1" destOrd="0" presId="urn:microsoft.com/office/officeart/2005/8/layout/chevron2"/>
    <dgm:cxn modelId="{6F089249-F40F-478C-BD67-8C11FD2531BF}" type="presParOf" srcId="{42AC8C28-B6CE-4A0F-B9BA-1A318A301AAF}" destId="{D91F6CB7-6831-4F67-9E3A-E7375466E861}" srcOrd="2" destOrd="0" presId="urn:microsoft.com/office/officeart/2005/8/layout/chevron2"/>
    <dgm:cxn modelId="{DA8FBF05-26CE-4721-B51B-7B1C8D81406D}" type="presParOf" srcId="{D91F6CB7-6831-4F67-9E3A-E7375466E861}" destId="{625181CF-9B40-477D-A782-93F6F9B78781}" srcOrd="0" destOrd="0" presId="urn:microsoft.com/office/officeart/2005/8/layout/chevron2"/>
    <dgm:cxn modelId="{70013E6B-69FD-4E59-8AAA-79A3B4F1C895}" type="presParOf" srcId="{D91F6CB7-6831-4F67-9E3A-E7375466E861}" destId="{824CD09A-AB31-471C-AEDE-38FB3799E49E}" srcOrd="1" destOrd="0" presId="urn:microsoft.com/office/officeart/2005/8/layout/chevron2"/>
    <dgm:cxn modelId="{62840FF7-2D6A-44B2-BE2B-FD5AB6050C40}" type="presParOf" srcId="{42AC8C28-B6CE-4A0F-B9BA-1A318A301AAF}" destId="{48A21C91-B7AA-45FC-9A31-E936A4E8EA47}" srcOrd="3" destOrd="0" presId="urn:microsoft.com/office/officeart/2005/8/layout/chevron2"/>
    <dgm:cxn modelId="{6DA3E411-C0A1-406D-8DC3-3435B4464DE2}" type="presParOf" srcId="{42AC8C28-B6CE-4A0F-B9BA-1A318A301AAF}" destId="{464DB325-6597-44A6-A33A-336433A4658C}" srcOrd="4" destOrd="0" presId="urn:microsoft.com/office/officeart/2005/8/layout/chevron2"/>
    <dgm:cxn modelId="{B0574E70-D18D-4921-97AA-7A202AFBD561}" type="presParOf" srcId="{464DB325-6597-44A6-A33A-336433A4658C}" destId="{EF571F6C-E8D5-4EA5-8348-1C7FF9F64D7C}" srcOrd="0" destOrd="0" presId="urn:microsoft.com/office/officeart/2005/8/layout/chevron2"/>
    <dgm:cxn modelId="{84C5E520-7D12-4BF1-A343-0875AC0EADFA}" type="presParOf" srcId="{464DB325-6597-44A6-A33A-336433A4658C}" destId="{66DBD469-D19E-45C9-A789-713B316D36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F084B-770D-4AE6-B5A2-EB0F7FBBC856}" type="doc">
      <dgm:prSet loTypeId="urn:microsoft.com/office/officeart/2005/8/layout/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07040CC-8409-4B53-A3E6-E45EAEEFA61C}">
      <dgm:prSet phldrT="[Текст]"/>
      <dgm:spPr/>
      <dgm:t>
        <a:bodyPr/>
        <a:lstStyle/>
        <a:p>
          <a:r>
            <a:rPr lang="ru-RU" dirty="0" err="1" smtClean="0"/>
            <a:t>Нестабільності</a:t>
          </a:r>
          <a:r>
            <a:rPr lang="ru-RU" dirty="0" smtClean="0"/>
            <a:t> та спаду</a:t>
          </a:r>
          <a:endParaRPr lang="ru-RU" dirty="0"/>
        </a:p>
      </dgm:t>
    </dgm:pt>
    <dgm:pt modelId="{34A0BD2F-5A16-493E-A8F7-71FE8A986B89}" type="parTrans" cxnId="{FBB8D9B0-8756-4FC4-943D-BED8C823809C}">
      <dgm:prSet/>
      <dgm:spPr/>
      <dgm:t>
        <a:bodyPr/>
        <a:lstStyle/>
        <a:p>
          <a:endParaRPr lang="ru-RU"/>
        </a:p>
      </dgm:t>
    </dgm:pt>
    <dgm:pt modelId="{5ED9E942-811B-4B60-BEF8-52D74A727D36}" type="sibTrans" cxnId="{FBB8D9B0-8756-4FC4-943D-BED8C823809C}">
      <dgm:prSet/>
      <dgm:spPr/>
      <dgm:t>
        <a:bodyPr/>
        <a:lstStyle/>
        <a:p>
          <a:endParaRPr lang="ru-RU"/>
        </a:p>
      </dgm:t>
    </dgm:pt>
    <dgm:pt modelId="{A253CAFB-82C9-4E51-82D5-74EB462DFBEF}">
      <dgm:prSet phldrT="[Текст]"/>
      <dgm:spPr/>
      <dgm:t>
        <a:bodyPr/>
        <a:lstStyle/>
        <a:p>
          <a:r>
            <a:rPr lang="ru-RU" dirty="0" err="1" smtClean="0"/>
            <a:t>Затяжної</a:t>
          </a:r>
          <a:r>
            <a:rPr lang="ru-RU" dirty="0" smtClean="0"/>
            <a:t> </a:t>
          </a:r>
          <a:r>
            <a:rPr lang="ru-RU" dirty="0" err="1" smtClean="0"/>
            <a:t>кризи</a:t>
          </a:r>
          <a:r>
            <a:rPr lang="ru-RU" dirty="0" smtClean="0"/>
            <a:t> у </a:t>
          </a:r>
          <a:r>
            <a:rPr lang="ru-RU" dirty="0" err="1" smtClean="0"/>
            <a:t>єврозоні</a:t>
          </a:r>
          <a:endParaRPr lang="ru-RU" dirty="0"/>
        </a:p>
      </dgm:t>
    </dgm:pt>
    <dgm:pt modelId="{6A937B12-0752-4F3A-AB7B-6EE8AB71860A}" type="parTrans" cxnId="{34F0124B-51A9-492A-A443-00330FEB339B}">
      <dgm:prSet/>
      <dgm:spPr/>
      <dgm:t>
        <a:bodyPr/>
        <a:lstStyle/>
        <a:p>
          <a:endParaRPr lang="ru-RU"/>
        </a:p>
      </dgm:t>
    </dgm:pt>
    <dgm:pt modelId="{6FDABA3C-74C3-431A-8A1C-42BBF21D54A1}" type="sibTrans" cxnId="{34F0124B-51A9-492A-A443-00330FEB339B}">
      <dgm:prSet/>
      <dgm:spPr/>
      <dgm:t>
        <a:bodyPr/>
        <a:lstStyle/>
        <a:p>
          <a:endParaRPr lang="ru-RU"/>
        </a:p>
      </dgm:t>
    </dgm:pt>
    <dgm:pt modelId="{1E6136AE-3444-43AC-8100-C1E34EAE5E90}">
      <dgm:prSet phldrT="[Текст]"/>
      <dgm:spPr/>
      <dgm:t>
        <a:bodyPr/>
        <a:lstStyle/>
        <a:p>
          <a:r>
            <a:rPr lang="ru-RU" dirty="0" err="1" smtClean="0"/>
            <a:t>Глибоких</a:t>
          </a:r>
          <a:r>
            <a:rPr lang="ru-RU" dirty="0" smtClean="0"/>
            <a:t> </a:t>
          </a:r>
          <a:r>
            <a:rPr lang="ru-RU" dirty="0" err="1" smtClean="0"/>
            <a:t>економічних</a:t>
          </a:r>
          <a:r>
            <a:rPr lang="ru-RU" dirty="0" smtClean="0"/>
            <a:t> та </a:t>
          </a:r>
          <a:r>
            <a:rPr lang="ru-RU" dirty="0" err="1" smtClean="0"/>
            <a:t>ідентичних</a:t>
          </a:r>
          <a:r>
            <a:rPr lang="ru-RU" dirty="0" smtClean="0"/>
            <a:t> криз</a:t>
          </a:r>
          <a:endParaRPr lang="ru-RU" dirty="0"/>
        </a:p>
      </dgm:t>
    </dgm:pt>
    <dgm:pt modelId="{2D4645B7-A28B-4822-AB8D-6954F95EED34}" type="parTrans" cxnId="{439A4E2D-8C15-418D-82E9-7A9D74B311CF}">
      <dgm:prSet/>
      <dgm:spPr/>
      <dgm:t>
        <a:bodyPr/>
        <a:lstStyle/>
        <a:p>
          <a:endParaRPr lang="ru-RU"/>
        </a:p>
      </dgm:t>
    </dgm:pt>
    <dgm:pt modelId="{052A88DB-37E0-4545-A1EE-E109B6F39853}" type="sibTrans" cxnId="{439A4E2D-8C15-418D-82E9-7A9D74B311CF}">
      <dgm:prSet/>
      <dgm:spPr/>
      <dgm:t>
        <a:bodyPr/>
        <a:lstStyle/>
        <a:p>
          <a:endParaRPr lang="ru-RU"/>
        </a:p>
      </dgm:t>
    </dgm:pt>
    <dgm:pt modelId="{F1E403EA-5A6E-4010-9FE8-2DBC3985F3E1}">
      <dgm:prSet phldrT="[Текст]"/>
      <dgm:spPr/>
      <dgm:t>
        <a:bodyPr/>
        <a:lstStyle/>
        <a:p>
          <a:r>
            <a:rPr lang="ru-RU" dirty="0" smtClean="0"/>
            <a:t>Проблем у </a:t>
          </a:r>
          <a:r>
            <a:rPr lang="ru-RU" dirty="0" err="1" smtClean="0"/>
            <a:t>деяких</a:t>
          </a:r>
          <a:r>
            <a:rPr lang="ru-RU" dirty="0" smtClean="0"/>
            <a:t> аспектах </a:t>
          </a:r>
          <a:r>
            <a:rPr lang="ru-RU" dirty="0" err="1" smtClean="0"/>
            <a:t>відносвн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ЄС та </a:t>
          </a:r>
          <a:r>
            <a:rPr lang="ru-RU" dirty="0" err="1" smtClean="0"/>
            <a:t>Хорватією</a:t>
          </a:r>
          <a:endParaRPr lang="ru-RU" dirty="0"/>
        </a:p>
      </dgm:t>
    </dgm:pt>
    <dgm:pt modelId="{E2723ECA-285E-4278-9BDF-AEDB63673132}" type="parTrans" cxnId="{561A7395-58A0-4353-B69B-E1B26E58FB56}">
      <dgm:prSet/>
      <dgm:spPr/>
      <dgm:t>
        <a:bodyPr/>
        <a:lstStyle/>
        <a:p>
          <a:endParaRPr lang="ru-RU"/>
        </a:p>
      </dgm:t>
    </dgm:pt>
    <dgm:pt modelId="{C2F416C6-07F8-4F0A-B865-DB7562839C92}" type="sibTrans" cxnId="{561A7395-58A0-4353-B69B-E1B26E58FB56}">
      <dgm:prSet/>
      <dgm:spPr/>
      <dgm:t>
        <a:bodyPr/>
        <a:lstStyle/>
        <a:p>
          <a:endParaRPr lang="ru-RU"/>
        </a:p>
      </dgm:t>
    </dgm:pt>
    <dgm:pt modelId="{9D0BFFBC-8490-464E-9055-9AF0E5222C24}" type="pres">
      <dgm:prSet presAssocID="{127F084B-770D-4AE6-B5A2-EB0F7FBBC8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1A80D-E63E-48DC-AD56-42A90499C154}" type="pres">
      <dgm:prSet presAssocID="{507040CC-8409-4B53-A3E6-E45EAEEFA61C}" presName="parentLin" presStyleCnt="0"/>
      <dgm:spPr/>
    </dgm:pt>
    <dgm:pt modelId="{AE67173D-8D8E-4B1C-B6AA-A7403BD4F6E8}" type="pres">
      <dgm:prSet presAssocID="{507040CC-8409-4B53-A3E6-E45EAEEFA61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CCE57E2-C122-4AEA-9E7A-41C3E2BA5988}" type="pres">
      <dgm:prSet presAssocID="{507040CC-8409-4B53-A3E6-E45EAEEFA6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465C2-250E-449F-B1A6-89CF0CC0D3E9}" type="pres">
      <dgm:prSet presAssocID="{507040CC-8409-4B53-A3E6-E45EAEEFA61C}" presName="negativeSpace" presStyleCnt="0"/>
      <dgm:spPr/>
    </dgm:pt>
    <dgm:pt modelId="{CB222736-D65D-4289-B825-D61EE98758A8}" type="pres">
      <dgm:prSet presAssocID="{507040CC-8409-4B53-A3E6-E45EAEEFA61C}" presName="childText" presStyleLbl="conFgAcc1" presStyleIdx="0" presStyleCnt="4">
        <dgm:presLayoutVars>
          <dgm:bulletEnabled val="1"/>
        </dgm:presLayoutVars>
      </dgm:prSet>
      <dgm:spPr/>
    </dgm:pt>
    <dgm:pt modelId="{5A048673-E1DF-45DD-BDD3-4B4FA5405B6F}" type="pres">
      <dgm:prSet presAssocID="{5ED9E942-811B-4B60-BEF8-52D74A727D36}" presName="spaceBetweenRectangles" presStyleCnt="0"/>
      <dgm:spPr/>
    </dgm:pt>
    <dgm:pt modelId="{DF169FCA-58C5-4C49-B0A4-3533A3450A3D}" type="pres">
      <dgm:prSet presAssocID="{A253CAFB-82C9-4E51-82D5-74EB462DFBEF}" presName="parentLin" presStyleCnt="0"/>
      <dgm:spPr/>
    </dgm:pt>
    <dgm:pt modelId="{6AFA5C78-5A62-4210-A109-F32E6B4649D6}" type="pres">
      <dgm:prSet presAssocID="{A253CAFB-82C9-4E51-82D5-74EB462DFB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58D8AF-1104-4C45-AE74-F635DED36250}" type="pres">
      <dgm:prSet presAssocID="{A253CAFB-82C9-4E51-82D5-74EB462DFB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BCE52-6F24-407E-AE88-B8DEF1122C9E}" type="pres">
      <dgm:prSet presAssocID="{A253CAFB-82C9-4E51-82D5-74EB462DFBEF}" presName="negativeSpace" presStyleCnt="0"/>
      <dgm:spPr/>
    </dgm:pt>
    <dgm:pt modelId="{CE59EA69-BD31-442D-A8AB-9A35A3E806EF}" type="pres">
      <dgm:prSet presAssocID="{A253CAFB-82C9-4E51-82D5-74EB462DFBEF}" presName="childText" presStyleLbl="conFgAcc1" presStyleIdx="1" presStyleCnt="4">
        <dgm:presLayoutVars>
          <dgm:bulletEnabled val="1"/>
        </dgm:presLayoutVars>
      </dgm:prSet>
      <dgm:spPr/>
    </dgm:pt>
    <dgm:pt modelId="{6CD1CA3E-9C50-4099-A091-1B90BF1F72D4}" type="pres">
      <dgm:prSet presAssocID="{6FDABA3C-74C3-431A-8A1C-42BBF21D54A1}" presName="spaceBetweenRectangles" presStyleCnt="0"/>
      <dgm:spPr/>
    </dgm:pt>
    <dgm:pt modelId="{2892AA32-F0AE-434B-BCBD-6F458582D3CB}" type="pres">
      <dgm:prSet presAssocID="{1E6136AE-3444-43AC-8100-C1E34EAE5E90}" presName="parentLin" presStyleCnt="0"/>
      <dgm:spPr/>
    </dgm:pt>
    <dgm:pt modelId="{C422B132-09AA-4870-BE87-E40CA443C0E6}" type="pres">
      <dgm:prSet presAssocID="{1E6136AE-3444-43AC-8100-C1E34EAE5E9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3180A9-1AB7-4706-8B9E-7C62904E9B57}" type="pres">
      <dgm:prSet presAssocID="{1E6136AE-3444-43AC-8100-C1E34EAE5E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7EE37-F667-454F-98C6-2BA6D8665C65}" type="pres">
      <dgm:prSet presAssocID="{1E6136AE-3444-43AC-8100-C1E34EAE5E90}" presName="negativeSpace" presStyleCnt="0"/>
      <dgm:spPr/>
    </dgm:pt>
    <dgm:pt modelId="{39E27D68-547A-4DD9-9CEA-BEBA846857B1}" type="pres">
      <dgm:prSet presAssocID="{1E6136AE-3444-43AC-8100-C1E34EAE5E90}" presName="childText" presStyleLbl="conFgAcc1" presStyleIdx="2" presStyleCnt="4">
        <dgm:presLayoutVars>
          <dgm:bulletEnabled val="1"/>
        </dgm:presLayoutVars>
      </dgm:prSet>
      <dgm:spPr/>
    </dgm:pt>
    <dgm:pt modelId="{E477B657-ECCF-473C-B13C-44FE3DB10728}" type="pres">
      <dgm:prSet presAssocID="{052A88DB-37E0-4545-A1EE-E109B6F39853}" presName="spaceBetweenRectangles" presStyleCnt="0"/>
      <dgm:spPr/>
    </dgm:pt>
    <dgm:pt modelId="{BAE08979-FF43-4E55-9806-736FC2CF9564}" type="pres">
      <dgm:prSet presAssocID="{F1E403EA-5A6E-4010-9FE8-2DBC3985F3E1}" presName="parentLin" presStyleCnt="0"/>
      <dgm:spPr/>
    </dgm:pt>
    <dgm:pt modelId="{89509E28-37C0-4E39-BAEB-DDE1994295D6}" type="pres">
      <dgm:prSet presAssocID="{F1E403EA-5A6E-4010-9FE8-2DBC3985F3E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585FD18-25C3-4BFA-9C1B-46752C5D5A34}" type="pres">
      <dgm:prSet presAssocID="{F1E403EA-5A6E-4010-9FE8-2DBC3985F3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34BA1-5B66-41A6-9039-492CF0635E14}" type="pres">
      <dgm:prSet presAssocID="{F1E403EA-5A6E-4010-9FE8-2DBC3985F3E1}" presName="negativeSpace" presStyleCnt="0"/>
      <dgm:spPr/>
    </dgm:pt>
    <dgm:pt modelId="{57690DA9-9E6A-452F-A10B-E0F7D6BEFC42}" type="pres">
      <dgm:prSet presAssocID="{F1E403EA-5A6E-4010-9FE8-2DBC3985F3E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FDE6F7-6686-4B03-8CBE-166217F7481E}" type="presOf" srcId="{A253CAFB-82C9-4E51-82D5-74EB462DFBEF}" destId="{6AFA5C78-5A62-4210-A109-F32E6B4649D6}" srcOrd="0" destOrd="0" presId="urn:microsoft.com/office/officeart/2005/8/layout/list1"/>
    <dgm:cxn modelId="{FDBF0560-04F7-4580-9D78-9889515AF8B1}" type="presOf" srcId="{127F084B-770D-4AE6-B5A2-EB0F7FBBC856}" destId="{9D0BFFBC-8490-464E-9055-9AF0E5222C24}" srcOrd="0" destOrd="0" presId="urn:microsoft.com/office/officeart/2005/8/layout/list1"/>
    <dgm:cxn modelId="{3D6B905D-B6D3-444F-AFC9-254C71A50CCE}" type="presOf" srcId="{1E6136AE-3444-43AC-8100-C1E34EAE5E90}" destId="{1D3180A9-1AB7-4706-8B9E-7C62904E9B57}" srcOrd="1" destOrd="0" presId="urn:microsoft.com/office/officeart/2005/8/layout/list1"/>
    <dgm:cxn modelId="{F41BE2FE-9C67-4168-B548-275C7D97A464}" type="presOf" srcId="{A253CAFB-82C9-4E51-82D5-74EB462DFBEF}" destId="{5658D8AF-1104-4C45-AE74-F635DED36250}" srcOrd="1" destOrd="0" presId="urn:microsoft.com/office/officeart/2005/8/layout/list1"/>
    <dgm:cxn modelId="{56315FAF-76B9-4810-9068-3F9830964425}" type="presOf" srcId="{507040CC-8409-4B53-A3E6-E45EAEEFA61C}" destId="{3CCE57E2-C122-4AEA-9E7A-41C3E2BA5988}" srcOrd="1" destOrd="0" presId="urn:microsoft.com/office/officeart/2005/8/layout/list1"/>
    <dgm:cxn modelId="{2685D2AC-7F74-4013-8AA7-11F5A59FB120}" type="presOf" srcId="{1E6136AE-3444-43AC-8100-C1E34EAE5E90}" destId="{C422B132-09AA-4870-BE87-E40CA443C0E6}" srcOrd="0" destOrd="0" presId="urn:microsoft.com/office/officeart/2005/8/layout/list1"/>
    <dgm:cxn modelId="{561A7395-58A0-4353-B69B-E1B26E58FB56}" srcId="{127F084B-770D-4AE6-B5A2-EB0F7FBBC856}" destId="{F1E403EA-5A6E-4010-9FE8-2DBC3985F3E1}" srcOrd="3" destOrd="0" parTransId="{E2723ECA-285E-4278-9BDF-AEDB63673132}" sibTransId="{C2F416C6-07F8-4F0A-B865-DB7562839C92}"/>
    <dgm:cxn modelId="{439A4E2D-8C15-418D-82E9-7A9D74B311CF}" srcId="{127F084B-770D-4AE6-B5A2-EB0F7FBBC856}" destId="{1E6136AE-3444-43AC-8100-C1E34EAE5E90}" srcOrd="2" destOrd="0" parTransId="{2D4645B7-A28B-4822-AB8D-6954F95EED34}" sibTransId="{052A88DB-37E0-4545-A1EE-E109B6F39853}"/>
    <dgm:cxn modelId="{34F0124B-51A9-492A-A443-00330FEB339B}" srcId="{127F084B-770D-4AE6-B5A2-EB0F7FBBC856}" destId="{A253CAFB-82C9-4E51-82D5-74EB462DFBEF}" srcOrd="1" destOrd="0" parTransId="{6A937B12-0752-4F3A-AB7B-6EE8AB71860A}" sibTransId="{6FDABA3C-74C3-431A-8A1C-42BBF21D54A1}"/>
    <dgm:cxn modelId="{F984F6ED-CBC0-41A1-BB1B-2CA9B70A04F1}" type="presOf" srcId="{507040CC-8409-4B53-A3E6-E45EAEEFA61C}" destId="{AE67173D-8D8E-4B1C-B6AA-A7403BD4F6E8}" srcOrd="0" destOrd="0" presId="urn:microsoft.com/office/officeart/2005/8/layout/list1"/>
    <dgm:cxn modelId="{7DE2EB94-5008-45A9-B83D-AF1E771735BA}" type="presOf" srcId="{F1E403EA-5A6E-4010-9FE8-2DBC3985F3E1}" destId="{B585FD18-25C3-4BFA-9C1B-46752C5D5A34}" srcOrd="1" destOrd="0" presId="urn:microsoft.com/office/officeart/2005/8/layout/list1"/>
    <dgm:cxn modelId="{FBB8D9B0-8756-4FC4-943D-BED8C823809C}" srcId="{127F084B-770D-4AE6-B5A2-EB0F7FBBC856}" destId="{507040CC-8409-4B53-A3E6-E45EAEEFA61C}" srcOrd="0" destOrd="0" parTransId="{34A0BD2F-5A16-493E-A8F7-71FE8A986B89}" sibTransId="{5ED9E942-811B-4B60-BEF8-52D74A727D36}"/>
    <dgm:cxn modelId="{01C5C768-AFA5-403D-900C-472D030F0F8C}" type="presOf" srcId="{F1E403EA-5A6E-4010-9FE8-2DBC3985F3E1}" destId="{89509E28-37C0-4E39-BAEB-DDE1994295D6}" srcOrd="0" destOrd="0" presId="urn:microsoft.com/office/officeart/2005/8/layout/list1"/>
    <dgm:cxn modelId="{ABE4D9EA-536D-46B6-BE7F-47AE8407A86D}" type="presParOf" srcId="{9D0BFFBC-8490-464E-9055-9AF0E5222C24}" destId="{8021A80D-E63E-48DC-AD56-42A90499C154}" srcOrd="0" destOrd="0" presId="urn:microsoft.com/office/officeart/2005/8/layout/list1"/>
    <dgm:cxn modelId="{D1D58D9B-DBBA-4BF7-BC21-E6FCC61626B5}" type="presParOf" srcId="{8021A80D-E63E-48DC-AD56-42A90499C154}" destId="{AE67173D-8D8E-4B1C-B6AA-A7403BD4F6E8}" srcOrd="0" destOrd="0" presId="urn:microsoft.com/office/officeart/2005/8/layout/list1"/>
    <dgm:cxn modelId="{719196AD-739C-4A3C-9B7E-60DF57B8F455}" type="presParOf" srcId="{8021A80D-E63E-48DC-AD56-42A90499C154}" destId="{3CCE57E2-C122-4AEA-9E7A-41C3E2BA5988}" srcOrd="1" destOrd="0" presId="urn:microsoft.com/office/officeart/2005/8/layout/list1"/>
    <dgm:cxn modelId="{ABDEE5EB-C9D8-4FCA-80A4-4E1D226A9BE5}" type="presParOf" srcId="{9D0BFFBC-8490-464E-9055-9AF0E5222C24}" destId="{475465C2-250E-449F-B1A6-89CF0CC0D3E9}" srcOrd="1" destOrd="0" presId="urn:microsoft.com/office/officeart/2005/8/layout/list1"/>
    <dgm:cxn modelId="{D8029B2F-6478-4DA6-A4DD-34782ADAC306}" type="presParOf" srcId="{9D0BFFBC-8490-464E-9055-9AF0E5222C24}" destId="{CB222736-D65D-4289-B825-D61EE98758A8}" srcOrd="2" destOrd="0" presId="urn:microsoft.com/office/officeart/2005/8/layout/list1"/>
    <dgm:cxn modelId="{EBB05654-3F46-48FF-AAD1-9DB7A1FE9EA5}" type="presParOf" srcId="{9D0BFFBC-8490-464E-9055-9AF0E5222C24}" destId="{5A048673-E1DF-45DD-BDD3-4B4FA5405B6F}" srcOrd="3" destOrd="0" presId="urn:microsoft.com/office/officeart/2005/8/layout/list1"/>
    <dgm:cxn modelId="{62D6656A-693C-4414-864D-151C7DCF7A95}" type="presParOf" srcId="{9D0BFFBC-8490-464E-9055-9AF0E5222C24}" destId="{DF169FCA-58C5-4C49-B0A4-3533A3450A3D}" srcOrd="4" destOrd="0" presId="urn:microsoft.com/office/officeart/2005/8/layout/list1"/>
    <dgm:cxn modelId="{0F7DFBB1-2D56-4E4E-8AFA-EB347C880A29}" type="presParOf" srcId="{DF169FCA-58C5-4C49-B0A4-3533A3450A3D}" destId="{6AFA5C78-5A62-4210-A109-F32E6B4649D6}" srcOrd="0" destOrd="0" presId="urn:microsoft.com/office/officeart/2005/8/layout/list1"/>
    <dgm:cxn modelId="{EF071DE7-A3E0-4F7D-A3A8-80FB532AA4B1}" type="presParOf" srcId="{DF169FCA-58C5-4C49-B0A4-3533A3450A3D}" destId="{5658D8AF-1104-4C45-AE74-F635DED36250}" srcOrd="1" destOrd="0" presId="urn:microsoft.com/office/officeart/2005/8/layout/list1"/>
    <dgm:cxn modelId="{D9FA0905-2839-4EFC-BAAF-57DBC761E7B3}" type="presParOf" srcId="{9D0BFFBC-8490-464E-9055-9AF0E5222C24}" destId="{2DBBCE52-6F24-407E-AE88-B8DEF1122C9E}" srcOrd="5" destOrd="0" presId="urn:microsoft.com/office/officeart/2005/8/layout/list1"/>
    <dgm:cxn modelId="{194C80FD-9AEA-495C-9759-097A94F01381}" type="presParOf" srcId="{9D0BFFBC-8490-464E-9055-9AF0E5222C24}" destId="{CE59EA69-BD31-442D-A8AB-9A35A3E806EF}" srcOrd="6" destOrd="0" presId="urn:microsoft.com/office/officeart/2005/8/layout/list1"/>
    <dgm:cxn modelId="{64CFEC2A-9FBE-4345-8991-0EA80D14765C}" type="presParOf" srcId="{9D0BFFBC-8490-464E-9055-9AF0E5222C24}" destId="{6CD1CA3E-9C50-4099-A091-1B90BF1F72D4}" srcOrd="7" destOrd="0" presId="urn:microsoft.com/office/officeart/2005/8/layout/list1"/>
    <dgm:cxn modelId="{E5FB24C4-1007-446A-9126-CF284E8FAA0E}" type="presParOf" srcId="{9D0BFFBC-8490-464E-9055-9AF0E5222C24}" destId="{2892AA32-F0AE-434B-BCBD-6F458582D3CB}" srcOrd="8" destOrd="0" presId="urn:microsoft.com/office/officeart/2005/8/layout/list1"/>
    <dgm:cxn modelId="{EECCA211-056E-4EAC-9EA2-B20ECA1CCE48}" type="presParOf" srcId="{2892AA32-F0AE-434B-BCBD-6F458582D3CB}" destId="{C422B132-09AA-4870-BE87-E40CA443C0E6}" srcOrd="0" destOrd="0" presId="urn:microsoft.com/office/officeart/2005/8/layout/list1"/>
    <dgm:cxn modelId="{CEA9F387-F18C-4B9A-B6C9-FA3EC36A26B7}" type="presParOf" srcId="{2892AA32-F0AE-434B-BCBD-6F458582D3CB}" destId="{1D3180A9-1AB7-4706-8B9E-7C62904E9B57}" srcOrd="1" destOrd="0" presId="urn:microsoft.com/office/officeart/2005/8/layout/list1"/>
    <dgm:cxn modelId="{B2FC8505-19E8-4150-80A8-703776CB7C34}" type="presParOf" srcId="{9D0BFFBC-8490-464E-9055-9AF0E5222C24}" destId="{5777EE37-F667-454F-98C6-2BA6D8665C65}" srcOrd="9" destOrd="0" presId="urn:microsoft.com/office/officeart/2005/8/layout/list1"/>
    <dgm:cxn modelId="{8A75E42E-2D54-48D5-9F50-92BC20A856B9}" type="presParOf" srcId="{9D0BFFBC-8490-464E-9055-9AF0E5222C24}" destId="{39E27D68-547A-4DD9-9CEA-BEBA846857B1}" srcOrd="10" destOrd="0" presId="urn:microsoft.com/office/officeart/2005/8/layout/list1"/>
    <dgm:cxn modelId="{406E2B8B-6749-4314-90D9-A7FBFB145603}" type="presParOf" srcId="{9D0BFFBC-8490-464E-9055-9AF0E5222C24}" destId="{E477B657-ECCF-473C-B13C-44FE3DB10728}" srcOrd="11" destOrd="0" presId="urn:microsoft.com/office/officeart/2005/8/layout/list1"/>
    <dgm:cxn modelId="{325A9A84-E3A9-455D-9721-C3C510064FC2}" type="presParOf" srcId="{9D0BFFBC-8490-464E-9055-9AF0E5222C24}" destId="{BAE08979-FF43-4E55-9806-736FC2CF9564}" srcOrd="12" destOrd="0" presId="urn:microsoft.com/office/officeart/2005/8/layout/list1"/>
    <dgm:cxn modelId="{BE67DEE2-9460-4BF0-8680-CCB3A68BF58F}" type="presParOf" srcId="{BAE08979-FF43-4E55-9806-736FC2CF9564}" destId="{89509E28-37C0-4E39-BAEB-DDE1994295D6}" srcOrd="0" destOrd="0" presId="urn:microsoft.com/office/officeart/2005/8/layout/list1"/>
    <dgm:cxn modelId="{19705625-ED23-4525-902A-29FD0066CC1D}" type="presParOf" srcId="{BAE08979-FF43-4E55-9806-736FC2CF9564}" destId="{B585FD18-25C3-4BFA-9C1B-46752C5D5A34}" srcOrd="1" destOrd="0" presId="urn:microsoft.com/office/officeart/2005/8/layout/list1"/>
    <dgm:cxn modelId="{F194D50D-59C1-4A3E-9695-16E29DE608CD}" type="presParOf" srcId="{9D0BFFBC-8490-464E-9055-9AF0E5222C24}" destId="{A0B34BA1-5B66-41A6-9039-492CF0635E14}" srcOrd="13" destOrd="0" presId="urn:microsoft.com/office/officeart/2005/8/layout/list1"/>
    <dgm:cxn modelId="{97FB50A1-5950-4992-AD3D-5228F67B88FB}" type="presParOf" srcId="{9D0BFFBC-8490-464E-9055-9AF0E5222C24}" destId="{57690DA9-9E6A-452F-A10B-E0F7D6BEFC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7B9670-9B9C-483B-97D2-04692ED09D3B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BEE660-99C3-488C-8550-BC04A62C6A1E}">
      <dgm:prSet phldrT="[Текст]"/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4BA53F92-6588-4CAB-BDEB-2F2FC904F420}" type="parTrans" cxnId="{0D36E52C-61B4-47F3-A81B-1C9D21C6204E}">
      <dgm:prSet/>
      <dgm:spPr/>
      <dgm:t>
        <a:bodyPr/>
        <a:lstStyle/>
        <a:p>
          <a:endParaRPr lang="ru-RU"/>
        </a:p>
      </dgm:t>
    </dgm:pt>
    <dgm:pt modelId="{BACA7435-E1C6-4D79-8770-B171926F4B7F}" type="sibTrans" cxnId="{0D36E52C-61B4-47F3-A81B-1C9D21C6204E}">
      <dgm:prSet/>
      <dgm:spPr/>
      <dgm:t>
        <a:bodyPr/>
        <a:lstStyle/>
        <a:p>
          <a:endParaRPr lang="ru-RU"/>
        </a:p>
      </dgm:t>
    </dgm:pt>
    <dgm:pt modelId="{54ECB085-C534-4E5F-87F4-427FBEFCD735}">
      <dgm:prSet phldrT="[Текст]"/>
      <dgm:spPr/>
      <dgm:t>
        <a:bodyPr/>
        <a:lstStyle/>
        <a:p>
          <a:r>
            <a:rPr lang="uk-UA" smtClean="0">
              <a:solidFill>
                <a:schemeClr val="bg2"/>
              </a:solidFill>
            </a:rPr>
            <a:t>Цілісної</a:t>
          </a:r>
          <a:endParaRPr lang="ru-RU" dirty="0">
            <a:solidFill>
              <a:schemeClr val="bg2"/>
            </a:solidFill>
          </a:endParaRPr>
        </a:p>
      </dgm:t>
    </dgm:pt>
    <dgm:pt modelId="{C990A21F-26E9-4652-A5DF-2B7EDBAF80F8}" type="parTrans" cxnId="{41117F8B-BDC8-4075-A775-B2577CBF33EC}">
      <dgm:prSet/>
      <dgm:spPr/>
      <dgm:t>
        <a:bodyPr/>
        <a:lstStyle/>
        <a:p>
          <a:endParaRPr lang="ru-RU"/>
        </a:p>
      </dgm:t>
    </dgm:pt>
    <dgm:pt modelId="{DC11F906-89AC-4E9C-99B4-32AAC1420EC4}" type="sibTrans" cxnId="{41117F8B-BDC8-4075-A775-B2577CBF33EC}">
      <dgm:prSet/>
      <dgm:spPr/>
      <dgm:t>
        <a:bodyPr/>
        <a:lstStyle/>
        <a:p>
          <a:endParaRPr lang="ru-RU"/>
        </a:p>
      </dgm:t>
    </dgm:pt>
    <dgm:pt modelId="{F9716A8A-D274-426A-93B9-E11C9D40138B}">
      <dgm:prSet phldrT="[Текст]" phldr="1"/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D82C6073-8B58-446F-9D50-9CF0CF86A958}" type="parTrans" cxnId="{5AF6F2F2-3E3C-4990-9D66-FA94AD8BB6CB}">
      <dgm:prSet/>
      <dgm:spPr/>
      <dgm:t>
        <a:bodyPr/>
        <a:lstStyle/>
        <a:p>
          <a:endParaRPr lang="ru-RU"/>
        </a:p>
      </dgm:t>
    </dgm:pt>
    <dgm:pt modelId="{3AA01A94-5E84-4BD7-90DD-9AA731A8C1B2}" type="sibTrans" cxnId="{5AF6F2F2-3E3C-4990-9D66-FA94AD8BB6CB}">
      <dgm:prSet/>
      <dgm:spPr/>
      <dgm:t>
        <a:bodyPr/>
        <a:lstStyle/>
        <a:p>
          <a:endParaRPr lang="ru-RU"/>
        </a:p>
      </dgm:t>
    </dgm:pt>
    <dgm:pt modelId="{B5DC32CA-9D76-4E9B-9E45-F91917298FED}">
      <dgm:prSet phldrT="[Текст]"/>
      <dgm:spPr/>
      <dgm:t>
        <a:bodyPr/>
        <a:lstStyle/>
        <a:p>
          <a:r>
            <a:rPr lang="uk-UA" smtClean="0">
              <a:solidFill>
                <a:schemeClr val="bg2"/>
              </a:solidFill>
            </a:rPr>
            <a:t>Вільної</a:t>
          </a:r>
          <a:endParaRPr lang="ru-RU" dirty="0">
            <a:solidFill>
              <a:schemeClr val="bg2"/>
            </a:solidFill>
          </a:endParaRPr>
        </a:p>
      </dgm:t>
    </dgm:pt>
    <dgm:pt modelId="{F77927EE-0E92-468F-8D9D-597CD0E33202}" type="parTrans" cxnId="{FDF3C0B9-4C9D-4E3D-BD5F-FC5A1C6E0856}">
      <dgm:prSet/>
      <dgm:spPr/>
      <dgm:t>
        <a:bodyPr/>
        <a:lstStyle/>
        <a:p>
          <a:endParaRPr lang="ru-RU"/>
        </a:p>
      </dgm:t>
    </dgm:pt>
    <dgm:pt modelId="{82E29BB8-9C08-4777-BAC9-1BD5FB43C409}" type="sibTrans" cxnId="{FDF3C0B9-4C9D-4E3D-BD5F-FC5A1C6E0856}">
      <dgm:prSet/>
      <dgm:spPr/>
      <dgm:t>
        <a:bodyPr/>
        <a:lstStyle/>
        <a:p>
          <a:endParaRPr lang="ru-RU"/>
        </a:p>
      </dgm:t>
    </dgm:pt>
    <dgm:pt modelId="{255DDDD0-C716-49B2-8C3C-CEDDA0A26826}">
      <dgm:prSet phldrT="[Текст]" phldr="1"/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AB4BFE9A-DF43-4A15-BE3D-6A9E1E27C90D}" type="parTrans" cxnId="{F2E9DAAC-7C39-4BDA-8A0F-CDD62A6C6EFC}">
      <dgm:prSet/>
      <dgm:spPr/>
      <dgm:t>
        <a:bodyPr/>
        <a:lstStyle/>
        <a:p>
          <a:endParaRPr lang="ru-RU"/>
        </a:p>
      </dgm:t>
    </dgm:pt>
    <dgm:pt modelId="{AE820106-282F-4B33-9AE3-230BDDF7281A}" type="sibTrans" cxnId="{F2E9DAAC-7C39-4BDA-8A0F-CDD62A6C6EFC}">
      <dgm:prSet/>
      <dgm:spPr/>
      <dgm:t>
        <a:bodyPr/>
        <a:lstStyle/>
        <a:p>
          <a:endParaRPr lang="ru-RU"/>
        </a:p>
      </dgm:t>
    </dgm:pt>
    <dgm:pt modelId="{53E05D09-FA02-4E3A-9F2B-5C6DF52B9D94}">
      <dgm:prSet phldrT="[Текст]"/>
      <dgm:spPr/>
      <dgm:t>
        <a:bodyPr/>
        <a:lstStyle/>
        <a:p>
          <a:r>
            <a:rPr lang="uk-UA" smtClean="0">
              <a:solidFill>
                <a:schemeClr val="bg2"/>
              </a:solidFill>
            </a:rPr>
            <a:t>Демократичної</a:t>
          </a:r>
          <a:endParaRPr lang="ru-RU" dirty="0">
            <a:solidFill>
              <a:schemeClr val="bg2"/>
            </a:solidFill>
          </a:endParaRPr>
        </a:p>
      </dgm:t>
    </dgm:pt>
    <dgm:pt modelId="{378B90DE-9E2C-4DFE-A887-3886DE42A79E}" type="parTrans" cxnId="{CBCA4C57-905D-4B48-8FA6-48C0CD72D0A4}">
      <dgm:prSet/>
      <dgm:spPr/>
      <dgm:t>
        <a:bodyPr/>
        <a:lstStyle/>
        <a:p>
          <a:endParaRPr lang="ru-RU"/>
        </a:p>
      </dgm:t>
    </dgm:pt>
    <dgm:pt modelId="{154A8DC4-F2F7-4F4B-81F7-A98F091E0E0E}" type="sibTrans" cxnId="{CBCA4C57-905D-4B48-8FA6-48C0CD72D0A4}">
      <dgm:prSet/>
      <dgm:spPr/>
      <dgm:t>
        <a:bodyPr/>
        <a:lstStyle/>
        <a:p>
          <a:endParaRPr lang="ru-RU"/>
        </a:p>
      </dgm:t>
    </dgm:pt>
    <dgm:pt modelId="{4689B00F-32F5-4DC2-B61E-2BC17CCCFC28}">
      <dgm:prSet phldrT="[Текст]"/>
      <dgm:spPr/>
      <dgm:t>
        <a:bodyPr/>
        <a:lstStyle/>
        <a:p>
          <a:r>
            <a:rPr lang="uk-UA" smtClean="0">
              <a:solidFill>
                <a:schemeClr val="bg2"/>
              </a:solidFill>
            </a:rPr>
            <a:t>Мирної Європи</a:t>
          </a:r>
          <a:endParaRPr lang="ru-RU" dirty="0">
            <a:solidFill>
              <a:schemeClr val="bg2"/>
            </a:solidFill>
          </a:endParaRPr>
        </a:p>
      </dgm:t>
    </dgm:pt>
    <dgm:pt modelId="{8D518E36-5E6D-424C-B93A-A991ECD46060}" type="parTrans" cxnId="{2A964110-C0AE-4659-854C-0AD51380E592}">
      <dgm:prSet/>
      <dgm:spPr/>
      <dgm:t>
        <a:bodyPr/>
        <a:lstStyle/>
        <a:p>
          <a:endParaRPr lang="ru-RU"/>
        </a:p>
      </dgm:t>
    </dgm:pt>
    <dgm:pt modelId="{9BA987FD-9740-4772-9A3B-1AE19F821073}" type="sibTrans" cxnId="{2A964110-C0AE-4659-854C-0AD51380E592}">
      <dgm:prSet/>
      <dgm:spPr/>
      <dgm:t>
        <a:bodyPr/>
        <a:lstStyle/>
        <a:p>
          <a:endParaRPr lang="ru-RU"/>
        </a:p>
      </dgm:t>
    </dgm:pt>
    <dgm:pt modelId="{6AA15638-36C0-47FD-A1D2-213A5F5BB320}">
      <dgm:prSet phldrT="[Текст]"/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EFC24AC5-B5A7-4E30-8792-4D4AFC39DC33}" type="sibTrans" cxnId="{64B9A910-6AA2-4916-A2D5-855D52913837}">
      <dgm:prSet/>
      <dgm:spPr/>
      <dgm:t>
        <a:bodyPr/>
        <a:lstStyle/>
        <a:p>
          <a:endParaRPr lang="ru-RU"/>
        </a:p>
      </dgm:t>
    </dgm:pt>
    <dgm:pt modelId="{ABD2C52F-39CA-4037-8D5D-E67D766ACEA5}" type="parTrans" cxnId="{64B9A910-6AA2-4916-A2D5-855D52913837}">
      <dgm:prSet/>
      <dgm:spPr/>
      <dgm:t>
        <a:bodyPr/>
        <a:lstStyle/>
        <a:p>
          <a:endParaRPr lang="ru-RU"/>
        </a:p>
      </dgm:t>
    </dgm:pt>
    <dgm:pt modelId="{BF3FC6C7-85DE-4665-BC59-90FEF8277AE9}" type="pres">
      <dgm:prSet presAssocID="{6B7B9670-9B9C-483B-97D2-04692ED09D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EA3D9-C54D-4DB6-B9C5-3FFDCCC5187E}" type="pres">
      <dgm:prSet presAssocID="{8CBEE660-99C3-488C-8550-BC04A62C6A1E}" presName="composite" presStyleCnt="0"/>
      <dgm:spPr/>
    </dgm:pt>
    <dgm:pt modelId="{8526DDFF-8F96-48BA-8594-D094400D384A}" type="pres">
      <dgm:prSet presAssocID="{8CBEE660-99C3-488C-8550-BC04A62C6A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E19A3-03C2-4EC9-AE9C-C0DFABDC7549}" type="pres">
      <dgm:prSet presAssocID="{8CBEE660-99C3-488C-8550-BC04A62C6A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9EB8-63A3-4732-BD2F-938C9FE40C44}" type="pres">
      <dgm:prSet presAssocID="{BACA7435-E1C6-4D79-8770-B171926F4B7F}" presName="sp" presStyleCnt="0"/>
      <dgm:spPr/>
    </dgm:pt>
    <dgm:pt modelId="{BECE073C-2D18-45B7-9131-DA7F4D63642C}" type="pres">
      <dgm:prSet presAssocID="{F9716A8A-D274-426A-93B9-E11C9D40138B}" presName="composite" presStyleCnt="0"/>
      <dgm:spPr/>
    </dgm:pt>
    <dgm:pt modelId="{50671E67-100B-4403-80D5-1D3A720C5C85}" type="pres">
      <dgm:prSet presAssocID="{F9716A8A-D274-426A-93B9-E11C9D40138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83DFD-2702-4CF3-875D-AB5D7D80DE09}" type="pres">
      <dgm:prSet presAssocID="{F9716A8A-D274-426A-93B9-E11C9D40138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27CB3-142A-47FE-9D5F-AF5EF17F4CFD}" type="pres">
      <dgm:prSet presAssocID="{3AA01A94-5E84-4BD7-90DD-9AA731A8C1B2}" presName="sp" presStyleCnt="0"/>
      <dgm:spPr/>
    </dgm:pt>
    <dgm:pt modelId="{941914DF-7CD6-4EDD-856F-C56F600F25F5}" type="pres">
      <dgm:prSet presAssocID="{255DDDD0-C716-49B2-8C3C-CEDDA0A26826}" presName="composite" presStyleCnt="0"/>
      <dgm:spPr/>
    </dgm:pt>
    <dgm:pt modelId="{EA949570-B300-4B44-AFC3-D677EBAF042D}" type="pres">
      <dgm:prSet presAssocID="{255DDDD0-C716-49B2-8C3C-CEDDA0A268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F03BF-5877-4514-8C3D-0D6B0C93CAA4}" type="pres">
      <dgm:prSet presAssocID="{255DDDD0-C716-49B2-8C3C-CEDDA0A268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3C37-6D40-4F28-A03B-255F0E80D28F}" type="pres">
      <dgm:prSet presAssocID="{AE820106-282F-4B33-9AE3-230BDDF7281A}" presName="sp" presStyleCnt="0"/>
      <dgm:spPr/>
    </dgm:pt>
    <dgm:pt modelId="{FA3C0121-2DBF-4474-9FF9-6E6D5CA56E07}" type="pres">
      <dgm:prSet presAssocID="{6AA15638-36C0-47FD-A1D2-213A5F5BB320}" presName="composite" presStyleCnt="0"/>
      <dgm:spPr/>
    </dgm:pt>
    <dgm:pt modelId="{84505E6B-5F6C-489B-A4EF-3ACD8546C690}" type="pres">
      <dgm:prSet presAssocID="{6AA15638-36C0-47FD-A1D2-213A5F5BB32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158A2-F948-429B-9BD5-F22D4AED69BA}" type="pres">
      <dgm:prSet presAssocID="{6AA15638-36C0-47FD-A1D2-213A5F5BB32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677FC-AC6B-4022-BD7B-F44F3E09CB7F}" type="presOf" srcId="{54ECB085-C534-4E5F-87F4-427FBEFCD735}" destId="{DAFE19A3-03C2-4EC9-AE9C-C0DFABDC7549}" srcOrd="0" destOrd="0" presId="urn:microsoft.com/office/officeart/2005/8/layout/chevron2"/>
    <dgm:cxn modelId="{C7C2AA47-CB07-4291-94C3-1763E9EA24C4}" type="presOf" srcId="{8CBEE660-99C3-488C-8550-BC04A62C6A1E}" destId="{8526DDFF-8F96-48BA-8594-D094400D384A}" srcOrd="0" destOrd="0" presId="urn:microsoft.com/office/officeart/2005/8/layout/chevron2"/>
    <dgm:cxn modelId="{5AF6F2F2-3E3C-4990-9D66-FA94AD8BB6CB}" srcId="{6B7B9670-9B9C-483B-97D2-04692ED09D3B}" destId="{F9716A8A-D274-426A-93B9-E11C9D40138B}" srcOrd="1" destOrd="0" parTransId="{D82C6073-8B58-446F-9D50-9CF0CF86A958}" sibTransId="{3AA01A94-5E84-4BD7-90DD-9AA731A8C1B2}"/>
    <dgm:cxn modelId="{F2E9DAAC-7C39-4BDA-8A0F-CDD62A6C6EFC}" srcId="{6B7B9670-9B9C-483B-97D2-04692ED09D3B}" destId="{255DDDD0-C716-49B2-8C3C-CEDDA0A26826}" srcOrd="2" destOrd="0" parTransId="{AB4BFE9A-DF43-4A15-BE3D-6A9E1E27C90D}" sibTransId="{AE820106-282F-4B33-9AE3-230BDDF7281A}"/>
    <dgm:cxn modelId="{41117F8B-BDC8-4075-A775-B2577CBF33EC}" srcId="{8CBEE660-99C3-488C-8550-BC04A62C6A1E}" destId="{54ECB085-C534-4E5F-87F4-427FBEFCD735}" srcOrd="0" destOrd="0" parTransId="{C990A21F-26E9-4652-A5DF-2B7EDBAF80F8}" sibTransId="{DC11F906-89AC-4E9C-99B4-32AAC1420EC4}"/>
    <dgm:cxn modelId="{B851DB12-822A-41C2-B424-53BE37B580B6}" type="presOf" srcId="{6AA15638-36C0-47FD-A1D2-213A5F5BB320}" destId="{84505E6B-5F6C-489B-A4EF-3ACD8546C690}" srcOrd="0" destOrd="0" presId="urn:microsoft.com/office/officeart/2005/8/layout/chevron2"/>
    <dgm:cxn modelId="{8E01670A-0C06-46F6-B834-E4EAD18FCA80}" type="presOf" srcId="{4689B00F-32F5-4DC2-B61E-2BC17CCCFC28}" destId="{1C6158A2-F948-429B-9BD5-F22D4AED69BA}" srcOrd="0" destOrd="0" presId="urn:microsoft.com/office/officeart/2005/8/layout/chevron2"/>
    <dgm:cxn modelId="{C8BF1AF6-F6EF-493F-9D8D-60F81E9E79FE}" type="presOf" srcId="{B5DC32CA-9D76-4E9B-9E45-F91917298FED}" destId="{47683DFD-2702-4CF3-875D-AB5D7D80DE09}" srcOrd="0" destOrd="0" presId="urn:microsoft.com/office/officeart/2005/8/layout/chevron2"/>
    <dgm:cxn modelId="{BD9D407C-8ED2-4335-96A2-EB464B490713}" type="presOf" srcId="{F9716A8A-D274-426A-93B9-E11C9D40138B}" destId="{50671E67-100B-4403-80D5-1D3A720C5C85}" srcOrd="0" destOrd="0" presId="urn:microsoft.com/office/officeart/2005/8/layout/chevron2"/>
    <dgm:cxn modelId="{2A964110-C0AE-4659-854C-0AD51380E592}" srcId="{6AA15638-36C0-47FD-A1D2-213A5F5BB320}" destId="{4689B00F-32F5-4DC2-B61E-2BC17CCCFC28}" srcOrd="0" destOrd="0" parTransId="{8D518E36-5E6D-424C-B93A-A991ECD46060}" sibTransId="{9BA987FD-9740-4772-9A3B-1AE19F821073}"/>
    <dgm:cxn modelId="{CBCA4C57-905D-4B48-8FA6-48C0CD72D0A4}" srcId="{255DDDD0-C716-49B2-8C3C-CEDDA0A26826}" destId="{53E05D09-FA02-4E3A-9F2B-5C6DF52B9D94}" srcOrd="0" destOrd="0" parTransId="{378B90DE-9E2C-4DFE-A887-3886DE42A79E}" sibTransId="{154A8DC4-F2F7-4F4B-81F7-A98F091E0E0E}"/>
    <dgm:cxn modelId="{0D36E52C-61B4-47F3-A81B-1C9D21C6204E}" srcId="{6B7B9670-9B9C-483B-97D2-04692ED09D3B}" destId="{8CBEE660-99C3-488C-8550-BC04A62C6A1E}" srcOrd="0" destOrd="0" parTransId="{4BA53F92-6588-4CAB-BDEB-2F2FC904F420}" sibTransId="{BACA7435-E1C6-4D79-8770-B171926F4B7F}"/>
    <dgm:cxn modelId="{FDF3C0B9-4C9D-4E3D-BD5F-FC5A1C6E0856}" srcId="{F9716A8A-D274-426A-93B9-E11C9D40138B}" destId="{B5DC32CA-9D76-4E9B-9E45-F91917298FED}" srcOrd="0" destOrd="0" parTransId="{F77927EE-0E92-468F-8D9D-597CD0E33202}" sibTransId="{82E29BB8-9C08-4777-BAC9-1BD5FB43C409}"/>
    <dgm:cxn modelId="{698EA3EB-B75E-4F65-B87B-7B4F91942487}" type="presOf" srcId="{6B7B9670-9B9C-483B-97D2-04692ED09D3B}" destId="{BF3FC6C7-85DE-4665-BC59-90FEF8277AE9}" srcOrd="0" destOrd="0" presId="urn:microsoft.com/office/officeart/2005/8/layout/chevron2"/>
    <dgm:cxn modelId="{64B9A910-6AA2-4916-A2D5-855D52913837}" srcId="{6B7B9670-9B9C-483B-97D2-04692ED09D3B}" destId="{6AA15638-36C0-47FD-A1D2-213A5F5BB320}" srcOrd="3" destOrd="0" parTransId="{ABD2C52F-39CA-4037-8D5D-E67D766ACEA5}" sibTransId="{EFC24AC5-B5A7-4E30-8792-4D4AFC39DC33}"/>
    <dgm:cxn modelId="{02173982-9F26-4BEC-AB4E-4578B0674DFE}" type="presOf" srcId="{255DDDD0-C716-49B2-8C3C-CEDDA0A26826}" destId="{EA949570-B300-4B44-AFC3-D677EBAF042D}" srcOrd="0" destOrd="0" presId="urn:microsoft.com/office/officeart/2005/8/layout/chevron2"/>
    <dgm:cxn modelId="{A145636F-7FC5-4E43-92D0-311E81E25059}" type="presOf" srcId="{53E05D09-FA02-4E3A-9F2B-5C6DF52B9D94}" destId="{86FF03BF-5877-4514-8C3D-0D6B0C93CAA4}" srcOrd="0" destOrd="0" presId="urn:microsoft.com/office/officeart/2005/8/layout/chevron2"/>
    <dgm:cxn modelId="{FF4D4A48-5B15-45D5-BC84-23AB3E0F66F4}" type="presParOf" srcId="{BF3FC6C7-85DE-4665-BC59-90FEF8277AE9}" destId="{220EA3D9-C54D-4DB6-B9C5-3FFDCCC5187E}" srcOrd="0" destOrd="0" presId="urn:microsoft.com/office/officeart/2005/8/layout/chevron2"/>
    <dgm:cxn modelId="{70A41B88-3FEA-414E-94B5-C8DEBE018F83}" type="presParOf" srcId="{220EA3D9-C54D-4DB6-B9C5-3FFDCCC5187E}" destId="{8526DDFF-8F96-48BA-8594-D094400D384A}" srcOrd="0" destOrd="0" presId="urn:microsoft.com/office/officeart/2005/8/layout/chevron2"/>
    <dgm:cxn modelId="{79EE05C5-960C-4AD0-8416-AC16CE562EB7}" type="presParOf" srcId="{220EA3D9-C54D-4DB6-B9C5-3FFDCCC5187E}" destId="{DAFE19A3-03C2-4EC9-AE9C-C0DFABDC7549}" srcOrd="1" destOrd="0" presId="urn:microsoft.com/office/officeart/2005/8/layout/chevron2"/>
    <dgm:cxn modelId="{5C959E83-6166-491F-A0FB-2368030D8231}" type="presParOf" srcId="{BF3FC6C7-85DE-4665-BC59-90FEF8277AE9}" destId="{A06F9EB8-63A3-4732-BD2F-938C9FE40C44}" srcOrd="1" destOrd="0" presId="urn:microsoft.com/office/officeart/2005/8/layout/chevron2"/>
    <dgm:cxn modelId="{7C065AB8-3DA1-4AD1-BB43-18F3101BB0FD}" type="presParOf" srcId="{BF3FC6C7-85DE-4665-BC59-90FEF8277AE9}" destId="{BECE073C-2D18-45B7-9131-DA7F4D63642C}" srcOrd="2" destOrd="0" presId="urn:microsoft.com/office/officeart/2005/8/layout/chevron2"/>
    <dgm:cxn modelId="{84BB3C9B-1198-40AB-AD07-A040AAA20FDA}" type="presParOf" srcId="{BECE073C-2D18-45B7-9131-DA7F4D63642C}" destId="{50671E67-100B-4403-80D5-1D3A720C5C85}" srcOrd="0" destOrd="0" presId="urn:microsoft.com/office/officeart/2005/8/layout/chevron2"/>
    <dgm:cxn modelId="{D92A1657-391A-4B13-9BBF-106BB438697A}" type="presParOf" srcId="{BECE073C-2D18-45B7-9131-DA7F4D63642C}" destId="{47683DFD-2702-4CF3-875D-AB5D7D80DE09}" srcOrd="1" destOrd="0" presId="urn:microsoft.com/office/officeart/2005/8/layout/chevron2"/>
    <dgm:cxn modelId="{18854441-AA5B-4961-BFF6-EBE3BA59AFD4}" type="presParOf" srcId="{BF3FC6C7-85DE-4665-BC59-90FEF8277AE9}" destId="{FC327CB3-142A-47FE-9D5F-AF5EF17F4CFD}" srcOrd="3" destOrd="0" presId="urn:microsoft.com/office/officeart/2005/8/layout/chevron2"/>
    <dgm:cxn modelId="{FC9C4EFF-DDB6-4A51-907B-C3D8C334AD41}" type="presParOf" srcId="{BF3FC6C7-85DE-4665-BC59-90FEF8277AE9}" destId="{941914DF-7CD6-4EDD-856F-C56F600F25F5}" srcOrd="4" destOrd="0" presId="urn:microsoft.com/office/officeart/2005/8/layout/chevron2"/>
    <dgm:cxn modelId="{51F374D3-75E1-4FBD-AB72-A91D759416C0}" type="presParOf" srcId="{941914DF-7CD6-4EDD-856F-C56F600F25F5}" destId="{EA949570-B300-4B44-AFC3-D677EBAF042D}" srcOrd="0" destOrd="0" presId="urn:microsoft.com/office/officeart/2005/8/layout/chevron2"/>
    <dgm:cxn modelId="{3F154A9B-6F25-4F70-8A8F-621B38527F9F}" type="presParOf" srcId="{941914DF-7CD6-4EDD-856F-C56F600F25F5}" destId="{86FF03BF-5877-4514-8C3D-0D6B0C93CAA4}" srcOrd="1" destOrd="0" presId="urn:microsoft.com/office/officeart/2005/8/layout/chevron2"/>
    <dgm:cxn modelId="{D670A12C-3725-4DEB-B2C9-3EBF8D657EC0}" type="presParOf" srcId="{BF3FC6C7-85DE-4665-BC59-90FEF8277AE9}" destId="{669C3C37-6D40-4F28-A03B-255F0E80D28F}" srcOrd="5" destOrd="0" presId="urn:microsoft.com/office/officeart/2005/8/layout/chevron2"/>
    <dgm:cxn modelId="{F5FB7F57-AC1E-4C16-99C7-F435FCB12E4B}" type="presParOf" srcId="{BF3FC6C7-85DE-4665-BC59-90FEF8277AE9}" destId="{FA3C0121-2DBF-4474-9FF9-6E6D5CA56E07}" srcOrd="6" destOrd="0" presId="urn:microsoft.com/office/officeart/2005/8/layout/chevron2"/>
    <dgm:cxn modelId="{05171950-2336-4D14-96E2-CCE4269C5502}" type="presParOf" srcId="{FA3C0121-2DBF-4474-9FF9-6E6D5CA56E07}" destId="{84505E6B-5F6C-489B-A4EF-3ACD8546C690}" srcOrd="0" destOrd="0" presId="urn:microsoft.com/office/officeart/2005/8/layout/chevron2"/>
    <dgm:cxn modelId="{2BF66390-6A02-412E-A5ED-A171523B3C52}" type="presParOf" srcId="{FA3C0121-2DBF-4474-9FF9-6E6D5CA56E07}" destId="{1C6158A2-F948-429B-9BD5-F22D4AED6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E42286-82B4-484F-BED4-1AAEC009DDD7}" type="doc">
      <dgm:prSet loTypeId="urn:microsoft.com/office/officeart/2005/8/layout/target1" loCatId="relationship" qsTypeId="urn:microsoft.com/office/officeart/2005/8/quickstyle/3d1" qsCatId="3D" csTypeId="urn:microsoft.com/office/officeart/2005/8/colors/accent1_4" csCatId="accent1" phldr="1"/>
      <dgm:spPr/>
    </dgm:pt>
    <dgm:pt modelId="{04A6E998-A09C-4CED-A9C9-9B27AACCFFE2}">
      <dgm:prSet phldrT="[Текст]"/>
      <dgm:spPr/>
      <dgm:t>
        <a:bodyPr/>
        <a:lstStyle/>
        <a:p>
          <a:r>
            <a:rPr lang="ru-RU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Демократія</a:t>
          </a:r>
          <a:endParaRPr lang="ru-RU" dirty="0">
            <a:solidFill>
              <a:schemeClr val="bg2"/>
            </a:solidFill>
          </a:endParaRPr>
        </a:p>
      </dgm:t>
    </dgm:pt>
    <dgm:pt modelId="{BD20ACA6-9EBD-461E-B686-4F6FD8560B3D}" type="parTrans" cxnId="{45D9278F-B2B9-42B7-8A3C-81E9ACAA4367}">
      <dgm:prSet/>
      <dgm:spPr/>
      <dgm:t>
        <a:bodyPr/>
        <a:lstStyle/>
        <a:p>
          <a:endParaRPr lang="ru-RU"/>
        </a:p>
      </dgm:t>
    </dgm:pt>
    <dgm:pt modelId="{339070F3-08E5-4C1E-9568-8578BC11EFB8}" type="sibTrans" cxnId="{45D9278F-B2B9-42B7-8A3C-81E9ACAA4367}">
      <dgm:prSet/>
      <dgm:spPr/>
      <dgm:t>
        <a:bodyPr/>
        <a:lstStyle/>
        <a:p>
          <a:endParaRPr lang="ru-RU"/>
        </a:p>
      </dgm:t>
    </dgm:pt>
    <dgm:pt modelId="{5994F2FF-1F9A-4870-A9ED-F0E4EAE886C6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Права </a:t>
          </a:r>
          <a:r>
            <a:rPr lang="ru-RU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людини</a:t>
          </a:r>
          <a:endParaRPr lang="ru-RU" dirty="0">
            <a:solidFill>
              <a:schemeClr val="bg2"/>
            </a:solidFill>
          </a:endParaRPr>
        </a:p>
      </dgm:t>
    </dgm:pt>
    <dgm:pt modelId="{5225EC36-47B4-4AF6-89B3-62D96A507F0B}" type="parTrans" cxnId="{FEFB0E29-FA0C-4E51-B213-6B115E6A6C0D}">
      <dgm:prSet/>
      <dgm:spPr/>
      <dgm:t>
        <a:bodyPr/>
        <a:lstStyle/>
        <a:p>
          <a:endParaRPr lang="ru-RU"/>
        </a:p>
      </dgm:t>
    </dgm:pt>
    <dgm:pt modelId="{F0F66D3A-0EFC-4B6F-88AA-37A927CB8B7D}" type="sibTrans" cxnId="{FEFB0E29-FA0C-4E51-B213-6B115E6A6C0D}">
      <dgm:prSet/>
      <dgm:spPr/>
      <dgm:t>
        <a:bodyPr/>
        <a:lstStyle/>
        <a:p>
          <a:endParaRPr lang="ru-RU"/>
        </a:p>
      </dgm:t>
    </dgm:pt>
    <dgm:pt modelId="{D6454E3B-0ACB-453C-A330-5F23302D8C69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Верховенство права </a:t>
          </a:r>
          <a:endParaRPr lang="ru-RU" dirty="0">
            <a:solidFill>
              <a:schemeClr val="bg2"/>
            </a:solidFill>
          </a:endParaRPr>
        </a:p>
      </dgm:t>
    </dgm:pt>
    <dgm:pt modelId="{3C364D6A-9941-4E5F-AB13-BAEF2B3C02A0}" type="parTrans" cxnId="{71A3B731-C3F6-486E-90EA-A15E07756316}">
      <dgm:prSet/>
      <dgm:spPr/>
      <dgm:t>
        <a:bodyPr/>
        <a:lstStyle/>
        <a:p>
          <a:endParaRPr lang="ru-RU"/>
        </a:p>
      </dgm:t>
    </dgm:pt>
    <dgm:pt modelId="{A9AF12C0-C8AC-4867-91EE-E8CFA791471B}" type="sibTrans" cxnId="{71A3B731-C3F6-486E-90EA-A15E07756316}">
      <dgm:prSet/>
      <dgm:spPr/>
      <dgm:t>
        <a:bodyPr/>
        <a:lstStyle/>
        <a:p>
          <a:endParaRPr lang="ru-RU"/>
        </a:p>
      </dgm:t>
    </dgm:pt>
    <dgm:pt modelId="{22EB8814-91A7-42D9-9EF9-2EDEE954DC3F}">
      <dgm:prSet phldrT="[Текст]"/>
      <dgm:spPr/>
      <dgm:t>
        <a:bodyPr/>
        <a:lstStyle/>
        <a:p>
          <a:r>
            <a:rPr lang="ru-RU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Ринкова</a:t>
          </a:r>
          <a:r>
            <a: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економіка</a:t>
          </a:r>
          <a:r>
            <a: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.</a:t>
          </a:r>
          <a:endParaRPr lang="ru-RU" dirty="0">
            <a:solidFill>
              <a:schemeClr val="bg2"/>
            </a:solidFill>
          </a:endParaRPr>
        </a:p>
      </dgm:t>
    </dgm:pt>
    <dgm:pt modelId="{3CB57F55-EEAA-4A3A-82AB-F785AA9D62C3}" type="parTrans" cxnId="{AA7D0BDB-7B27-4344-A02B-534BCBC510DE}">
      <dgm:prSet/>
      <dgm:spPr/>
      <dgm:t>
        <a:bodyPr/>
        <a:lstStyle/>
        <a:p>
          <a:endParaRPr lang="ru-RU"/>
        </a:p>
      </dgm:t>
    </dgm:pt>
    <dgm:pt modelId="{EB122F2E-6CCE-4BF2-A33E-D72E8653E9B0}" type="sibTrans" cxnId="{AA7D0BDB-7B27-4344-A02B-534BCBC510DE}">
      <dgm:prSet/>
      <dgm:spPr/>
      <dgm:t>
        <a:bodyPr/>
        <a:lstStyle/>
        <a:p>
          <a:endParaRPr lang="ru-RU"/>
        </a:p>
      </dgm:t>
    </dgm:pt>
    <dgm:pt modelId="{C3368F74-25A3-45EF-9623-A57083E9B5C3}" type="pres">
      <dgm:prSet presAssocID="{64E42286-82B4-484F-BED4-1AAEC009DDD7}" presName="composite" presStyleCnt="0">
        <dgm:presLayoutVars>
          <dgm:chMax val="5"/>
          <dgm:dir/>
          <dgm:resizeHandles val="exact"/>
        </dgm:presLayoutVars>
      </dgm:prSet>
      <dgm:spPr/>
    </dgm:pt>
    <dgm:pt modelId="{4C82EFC2-D6A6-4864-8521-D3CB98E8CF49}" type="pres">
      <dgm:prSet presAssocID="{04A6E998-A09C-4CED-A9C9-9B27AACCFFE2}" presName="circle1" presStyleLbl="lnNode1" presStyleIdx="0" presStyleCnt="4"/>
      <dgm:spPr/>
    </dgm:pt>
    <dgm:pt modelId="{366DD95F-0F65-4671-B2B0-167A47E330E4}" type="pres">
      <dgm:prSet presAssocID="{04A6E998-A09C-4CED-A9C9-9B27AACCFFE2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302-EE38-46AA-8814-CE056BF8B4DC}" type="pres">
      <dgm:prSet presAssocID="{04A6E998-A09C-4CED-A9C9-9B27AACCFFE2}" presName="line1" presStyleLbl="callout" presStyleIdx="0" presStyleCnt="8"/>
      <dgm:spPr/>
    </dgm:pt>
    <dgm:pt modelId="{8B643A10-F6DC-415A-B400-8BB407D9A9A6}" type="pres">
      <dgm:prSet presAssocID="{04A6E998-A09C-4CED-A9C9-9B27AACCFFE2}" presName="d1" presStyleLbl="callout" presStyleIdx="1" presStyleCnt="8"/>
      <dgm:spPr/>
    </dgm:pt>
    <dgm:pt modelId="{1F90D185-7DD3-4FF4-AE58-E64DAE80FD75}" type="pres">
      <dgm:prSet presAssocID="{5994F2FF-1F9A-4870-A9ED-F0E4EAE886C6}" presName="circle2" presStyleLbl="lnNode1" presStyleIdx="1" presStyleCnt="4"/>
      <dgm:spPr/>
    </dgm:pt>
    <dgm:pt modelId="{D764A357-BAB1-45F1-BC98-DEA84A9A1A45}" type="pres">
      <dgm:prSet presAssocID="{5994F2FF-1F9A-4870-A9ED-F0E4EAE886C6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52684-0E39-48B8-9498-F4704491217B}" type="pres">
      <dgm:prSet presAssocID="{5994F2FF-1F9A-4870-A9ED-F0E4EAE886C6}" presName="line2" presStyleLbl="callout" presStyleIdx="2" presStyleCnt="8"/>
      <dgm:spPr/>
    </dgm:pt>
    <dgm:pt modelId="{AD872B99-2BD6-4B1E-A229-0AC69ACAB695}" type="pres">
      <dgm:prSet presAssocID="{5994F2FF-1F9A-4870-A9ED-F0E4EAE886C6}" presName="d2" presStyleLbl="callout" presStyleIdx="3" presStyleCnt="8"/>
      <dgm:spPr/>
    </dgm:pt>
    <dgm:pt modelId="{88E5A986-740F-405C-BBD9-520E60DAD9C7}" type="pres">
      <dgm:prSet presAssocID="{D6454E3B-0ACB-453C-A330-5F23302D8C69}" presName="circle3" presStyleLbl="lnNode1" presStyleIdx="2" presStyleCnt="4"/>
      <dgm:spPr/>
    </dgm:pt>
    <dgm:pt modelId="{CB0EDEE9-2997-46E7-B1EE-01CD27810E9C}" type="pres">
      <dgm:prSet presAssocID="{D6454E3B-0ACB-453C-A330-5F23302D8C69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7746-5D6D-4442-B9D4-CD126DB75FCC}" type="pres">
      <dgm:prSet presAssocID="{D6454E3B-0ACB-453C-A330-5F23302D8C69}" presName="line3" presStyleLbl="callout" presStyleIdx="4" presStyleCnt="8"/>
      <dgm:spPr/>
    </dgm:pt>
    <dgm:pt modelId="{E9D582C6-C29F-4EBD-AF30-B54331EBDDC0}" type="pres">
      <dgm:prSet presAssocID="{D6454E3B-0ACB-453C-A330-5F23302D8C69}" presName="d3" presStyleLbl="callout" presStyleIdx="5" presStyleCnt="8"/>
      <dgm:spPr/>
    </dgm:pt>
    <dgm:pt modelId="{D624E858-5A41-4ACF-9198-A820A50A13EF}" type="pres">
      <dgm:prSet presAssocID="{22EB8814-91A7-42D9-9EF9-2EDEE954DC3F}" presName="circle4" presStyleLbl="lnNode1" presStyleIdx="3" presStyleCnt="4"/>
      <dgm:spPr/>
    </dgm:pt>
    <dgm:pt modelId="{76EA20F7-F424-45E5-A65E-E47A918DC80C}" type="pres">
      <dgm:prSet presAssocID="{22EB8814-91A7-42D9-9EF9-2EDEE954DC3F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8BFDB-0FE1-4AD2-9DC4-121BAC774312}" type="pres">
      <dgm:prSet presAssocID="{22EB8814-91A7-42D9-9EF9-2EDEE954DC3F}" presName="line4" presStyleLbl="callout" presStyleIdx="6" presStyleCnt="8"/>
      <dgm:spPr/>
    </dgm:pt>
    <dgm:pt modelId="{8743369C-2C69-4C36-B246-6BC793DDF159}" type="pres">
      <dgm:prSet presAssocID="{22EB8814-91A7-42D9-9EF9-2EDEE954DC3F}" presName="d4" presStyleLbl="callout" presStyleIdx="7" presStyleCnt="8"/>
      <dgm:spPr/>
    </dgm:pt>
  </dgm:ptLst>
  <dgm:cxnLst>
    <dgm:cxn modelId="{7C0EAF72-E678-4A45-914D-A3CA0B2B2649}" type="presOf" srcId="{64E42286-82B4-484F-BED4-1AAEC009DDD7}" destId="{C3368F74-25A3-45EF-9623-A57083E9B5C3}" srcOrd="0" destOrd="0" presId="urn:microsoft.com/office/officeart/2005/8/layout/target1"/>
    <dgm:cxn modelId="{45D9278F-B2B9-42B7-8A3C-81E9ACAA4367}" srcId="{64E42286-82B4-484F-BED4-1AAEC009DDD7}" destId="{04A6E998-A09C-4CED-A9C9-9B27AACCFFE2}" srcOrd="0" destOrd="0" parTransId="{BD20ACA6-9EBD-461E-B686-4F6FD8560B3D}" sibTransId="{339070F3-08E5-4C1E-9568-8578BC11EFB8}"/>
    <dgm:cxn modelId="{AA7D0BDB-7B27-4344-A02B-534BCBC510DE}" srcId="{64E42286-82B4-484F-BED4-1AAEC009DDD7}" destId="{22EB8814-91A7-42D9-9EF9-2EDEE954DC3F}" srcOrd="3" destOrd="0" parTransId="{3CB57F55-EEAA-4A3A-82AB-F785AA9D62C3}" sibTransId="{EB122F2E-6CCE-4BF2-A33E-D72E8653E9B0}"/>
    <dgm:cxn modelId="{159DBDCF-CC15-460E-A16F-1386AFD25C00}" type="presOf" srcId="{5994F2FF-1F9A-4870-A9ED-F0E4EAE886C6}" destId="{D764A357-BAB1-45F1-BC98-DEA84A9A1A45}" srcOrd="0" destOrd="0" presId="urn:microsoft.com/office/officeart/2005/8/layout/target1"/>
    <dgm:cxn modelId="{7EF5C612-9700-4B4D-9EF5-79DDD6310D07}" type="presOf" srcId="{22EB8814-91A7-42D9-9EF9-2EDEE954DC3F}" destId="{76EA20F7-F424-45E5-A65E-E47A918DC80C}" srcOrd="0" destOrd="0" presId="urn:microsoft.com/office/officeart/2005/8/layout/target1"/>
    <dgm:cxn modelId="{71A3B731-C3F6-486E-90EA-A15E07756316}" srcId="{64E42286-82B4-484F-BED4-1AAEC009DDD7}" destId="{D6454E3B-0ACB-453C-A330-5F23302D8C69}" srcOrd="2" destOrd="0" parTransId="{3C364D6A-9941-4E5F-AB13-BAEF2B3C02A0}" sibTransId="{A9AF12C0-C8AC-4867-91EE-E8CFA791471B}"/>
    <dgm:cxn modelId="{8704522E-B43A-4962-897A-B68E18F0AADB}" type="presOf" srcId="{D6454E3B-0ACB-453C-A330-5F23302D8C69}" destId="{CB0EDEE9-2997-46E7-B1EE-01CD27810E9C}" srcOrd="0" destOrd="0" presId="urn:microsoft.com/office/officeart/2005/8/layout/target1"/>
    <dgm:cxn modelId="{264C905D-3875-4A75-89A9-52AD0DD60A35}" type="presOf" srcId="{04A6E998-A09C-4CED-A9C9-9B27AACCFFE2}" destId="{366DD95F-0F65-4671-B2B0-167A47E330E4}" srcOrd="0" destOrd="0" presId="urn:microsoft.com/office/officeart/2005/8/layout/target1"/>
    <dgm:cxn modelId="{FEFB0E29-FA0C-4E51-B213-6B115E6A6C0D}" srcId="{64E42286-82B4-484F-BED4-1AAEC009DDD7}" destId="{5994F2FF-1F9A-4870-A9ED-F0E4EAE886C6}" srcOrd="1" destOrd="0" parTransId="{5225EC36-47B4-4AF6-89B3-62D96A507F0B}" sibTransId="{F0F66D3A-0EFC-4B6F-88AA-37A927CB8B7D}"/>
    <dgm:cxn modelId="{F50F9E02-9B25-48CF-B295-57EE8503EB63}" type="presParOf" srcId="{C3368F74-25A3-45EF-9623-A57083E9B5C3}" destId="{4C82EFC2-D6A6-4864-8521-D3CB98E8CF49}" srcOrd="0" destOrd="0" presId="urn:microsoft.com/office/officeart/2005/8/layout/target1"/>
    <dgm:cxn modelId="{67AD8923-DB6E-46A2-89A5-2BFF068E677F}" type="presParOf" srcId="{C3368F74-25A3-45EF-9623-A57083E9B5C3}" destId="{366DD95F-0F65-4671-B2B0-167A47E330E4}" srcOrd="1" destOrd="0" presId="urn:microsoft.com/office/officeart/2005/8/layout/target1"/>
    <dgm:cxn modelId="{74BFDDE1-2FBF-4DE4-980D-217D1B1F4C42}" type="presParOf" srcId="{C3368F74-25A3-45EF-9623-A57083E9B5C3}" destId="{11444302-EE38-46AA-8814-CE056BF8B4DC}" srcOrd="2" destOrd="0" presId="urn:microsoft.com/office/officeart/2005/8/layout/target1"/>
    <dgm:cxn modelId="{F4D227FF-46AC-4748-B921-0BB39ABBF303}" type="presParOf" srcId="{C3368F74-25A3-45EF-9623-A57083E9B5C3}" destId="{8B643A10-F6DC-415A-B400-8BB407D9A9A6}" srcOrd="3" destOrd="0" presId="urn:microsoft.com/office/officeart/2005/8/layout/target1"/>
    <dgm:cxn modelId="{00573BFE-3F9B-45ED-94AB-93FDD280CA85}" type="presParOf" srcId="{C3368F74-25A3-45EF-9623-A57083E9B5C3}" destId="{1F90D185-7DD3-4FF4-AE58-E64DAE80FD75}" srcOrd="4" destOrd="0" presId="urn:microsoft.com/office/officeart/2005/8/layout/target1"/>
    <dgm:cxn modelId="{9003BEF1-1E0D-4D4E-91B6-BCC37184D3B6}" type="presParOf" srcId="{C3368F74-25A3-45EF-9623-A57083E9B5C3}" destId="{D764A357-BAB1-45F1-BC98-DEA84A9A1A45}" srcOrd="5" destOrd="0" presId="urn:microsoft.com/office/officeart/2005/8/layout/target1"/>
    <dgm:cxn modelId="{2B881846-F1C0-4A33-9EE9-07578D709B22}" type="presParOf" srcId="{C3368F74-25A3-45EF-9623-A57083E9B5C3}" destId="{1D152684-0E39-48B8-9498-F4704491217B}" srcOrd="6" destOrd="0" presId="urn:microsoft.com/office/officeart/2005/8/layout/target1"/>
    <dgm:cxn modelId="{47734866-293F-4897-91DB-39930B47D45E}" type="presParOf" srcId="{C3368F74-25A3-45EF-9623-A57083E9B5C3}" destId="{AD872B99-2BD6-4B1E-A229-0AC69ACAB695}" srcOrd="7" destOrd="0" presId="urn:microsoft.com/office/officeart/2005/8/layout/target1"/>
    <dgm:cxn modelId="{7BCEA1D2-49FD-43DB-A57E-3DEEACD70186}" type="presParOf" srcId="{C3368F74-25A3-45EF-9623-A57083E9B5C3}" destId="{88E5A986-740F-405C-BBD9-520E60DAD9C7}" srcOrd="8" destOrd="0" presId="urn:microsoft.com/office/officeart/2005/8/layout/target1"/>
    <dgm:cxn modelId="{7BADF13C-4EF5-49AE-8A62-7BF30A5FEA36}" type="presParOf" srcId="{C3368F74-25A3-45EF-9623-A57083E9B5C3}" destId="{CB0EDEE9-2997-46E7-B1EE-01CD27810E9C}" srcOrd="9" destOrd="0" presId="urn:microsoft.com/office/officeart/2005/8/layout/target1"/>
    <dgm:cxn modelId="{3F7F6851-4570-4FCF-8FDB-50497A04D926}" type="presParOf" srcId="{C3368F74-25A3-45EF-9623-A57083E9B5C3}" destId="{98037746-5D6D-4442-B9D4-CD126DB75FCC}" srcOrd="10" destOrd="0" presId="urn:microsoft.com/office/officeart/2005/8/layout/target1"/>
    <dgm:cxn modelId="{6DE874DE-C263-42A2-94B4-4125C5D68BB0}" type="presParOf" srcId="{C3368F74-25A3-45EF-9623-A57083E9B5C3}" destId="{E9D582C6-C29F-4EBD-AF30-B54331EBDDC0}" srcOrd="11" destOrd="0" presId="urn:microsoft.com/office/officeart/2005/8/layout/target1"/>
    <dgm:cxn modelId="{67C59611-F4C7-48D8-B4F5-47855192D543}" type="presParOf" srcId="{C3368F74-25A3-45EF-9623-A57083E9B5C3}" destId="{D624E858-5A41-4ACF-9198-A820A50A13EF}" srcOrd="12" destOrd="0" presId="urn:microsoft.com/office/officeart/2005/8/layout/target1"/>
    <dgm:cxn modelId="{B86294A6-F1C6-4CE9-8CD3-AFAD754FACA6}" type="presParOf" srcId="{C3368F74-25A3-45EF-9623-A57083E9B5C3}" destId="{76EA20F7-F424-45E5-A65E-E47A918DC80C}" srcOrd="13" destOrd="0" presId="urn:microsoft.com/office/officeart/2005/8/layout/target1"/>
    <dgm:cxn modelId="{CFCC168A-5789-4872-BFDF-1BC27A209390}" type="presParOf" srcId="{C3368F74-25A3-45EF-9623-A57083E9B5C3}" destId="{E5F8BFDB-0FE1-4AD2-9DC4-121BAC774312}" srcOrd="14" destOrd="0" presId="urn:microsoft.com/office/officeart/2005/8/layout/target1"/>
    <dgm:cxn modelId="{87D52845-636B-4732-945F-363D7086BF62}" type="presParOf" srcId="{C3368F74-25A3-45EF-9623-A57083E9B5C3}" destId="{8743369C-2C69-4C36-B246-6BC793DDF15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192E1D-74D2-43E7-AAF0-8890BBBCA294}" type="doc">
      <dgm:prSet loTypeId="urn:microsoft.com/office/officeart/2005/8/layout/equation2" loCatId="relationship" qsTypeId="urn:microsoft.com/office/officeart/2005/8/quickstyle/3d1" qsCatId="3D" csTypeId="urn:microsoft.com/office/officeart/2005/8/colors/colorful5" csCatId="colorful" phldr="1"/>
      <dgm:spPr/>
    </dgm:pt>
    <dgm:pt modelId="{629807A3-9BA7-4C5F-AA39-4D8783607656}">
      <dgm:prSet phldrT="[Текст]" custT="1"/>
      <dgm:spPr/>
      <dgm:t>
        <a:bodyPr/>
        <a:lstStyle/>
        <a:p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Вимоги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продемонструвати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повну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співпрацю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МТКЮ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B69E965-E899-4D0D-830B-AC85CD466F3E}" type="parTrans" cxnId="{B07C08A6-1143-40FF-871F-01A8471200FF}">
      <dgm:prSet/>
      <dgm:spPr/>
      <dgm:t>
        <a:bodyPr/>
        <a:lstStyle/>
        <a:p>
          <a:endParaRPr lang="ru-RU"/>
        </a:p>
      </dgm:t>
    </dgm:pt>
    <dgm:pt modelId="{85C6AEE9-D7F6-4386-A71B-0125A5DB2497}" type="sibTrans" cxnId="{B07C08A6-1143-40FF-871F-01A8471200FF}">
      <dgm:prSet/>
      <dgm:spPr/>
      <dgm:t>
        <a:bodyPr/>
        <a:lstStyle/>
        <a:p>
          <a:endParaRPr lang="ru-RU"/>
        </a:p>
      </dgm:t>
    </dgm:pt>
    <dgm:pt modelId="{F3E9EE04-73F2-4714-9180-2F149069454C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А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також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Словенією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щодо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прикордонних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суперечок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0F57606-3341-4D2F-81D3-700680A183AB}" type="parTrans" cxnId="{ABEAE9AA-F05F-4574-8878-26A8CAD341E9}">
      <dgm:prSet/>
      <dgm:spPr/>
      <dgm:t>
        <a:bodyPr/>
        <a:lstStyle/>
        <a:p>
          <a:endParaRPr lang="ru-RU"/>
        </a:p>
      </dgm:t>
    </dgm:pt>
    <dgm:pt modelId="{4198A67D-149A-44DB-8F4C-CE9EF7BC7F3B}" type="sibTrans" cxnId="{ABEAE9AA-F05F-4574-8878-26A8CAD341E9}">
      <dgm:prSet/>
      <dgm:spPr/>
      <dgm:t>
        <a:bodyPr/>
        <a:lstStyle/>
        <a:p>
          <a:endParaRPr lang="ru-RU"/>
        </a:p>
      </dgm:t>
    </dgm:pt>
    <dgm:pt modelId="{5C290F64-93CD-4A25-944F-5A9A069E0D6C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Дві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ключові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перешкоди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у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ході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переговорів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Хорватією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96C37ADB-5425-41D1-8F1E-9CA4D348E362}" type="parTrans" cxnId="{21510655-BB33-4084-97CD-54272660FEA0}">
      <dgm:prSet/>
      <dgm:spPr/>
      <dgm:t>
        <a:bodyPr/>
        <a:lstStyle/>
        <a:p>
          <a:endParaRPr lang="ru-RU"/>
        </a:p>
      </dgm:t>
    </dgm:pt>
    <dgm:pt modelId="{73DC8E52-1675-46F9-8FC6-E9A9F128E867}" type="sibTrans" cxnId="{21510655-BB33-4084-97CD-54272660FEA0}">
      <dgm:prSet/>
      <dgm:spPr/>
      <dgm:t>
        <a:bodyPr/>
        <a:lstStyle/>
        <a:p>
          <a:endParaRPr lang="ru-RU"/>
        </a:p>
      </dgm:t>
    </dgm:pt>
    <dgm:pt modelId="{FAFE6AA2-6896-424E-8187-68A32395B9F4}" type="pres">
      <dgm:prSet presAssocID="{73192E1D-74D2-43E7-AAF0-8890BBBCA294}" presName="Name0" presStyleCnt="0">
        <dgm:presLayoutVars>
          <dgm:dir/>
          <dgm:resizeHandles val="exact"/>
        </dgm:presLayoutVars>
      </dgm:prSet>
      <dgm:spPr/>
    </dgm:pt>
    <dgm:pt modelId="{6E4BD0E5-0453-44C9-9DC8-DB6448A84832}" type="pres">
      <dgm:prSet presAssocID="{73192E1D-74D2-43E7-AAF0-8890BBBCA294}" presName="vNodes" presStyleCnt="0"/>
      <dgm:spPr/>
    </dgm:pt>
    <dgm:pt modelId="{B3DA566C-7B93-44F0-A6E0-5355B48A9820}" type="pres">
      <dgm:prSet presAssocID="{629807A3-9BA7-4C5F-AA39-4D87836076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39AD-A8CE-4F1F-B564-29A6AFE0152A}" type="pres">
      <dgm:prSet presAssocID="{85C6AEE9-D7F6-4386-A71B-0125A5DB2497}" presName="spacerT" presStyleCnt="0"/>
      <dgm:spPr/>
    </dgm:pt>
    <dgm:pt modelId="{144B8A0A-E119-48F7-9382-19B387EC947A}" type="pres">
      <dgm:prSet presAssocID="{85C6AEE9-D7F6-4386-A71B-0125A5DB2497}" presName="sibTrans" presStyleLbl="sibTrans2D1" presStyleIdx="0" presStyleCnt="2"/>
      <dgm:spPr/>
    </dgm:pt>
    <dgm:pt modelId="{1556DB50-6015-47F0-BA7F-734EE835440C}" type="pres">
      <dgm:prSet presAssocID="{85C6AEE9-D7F6-4386-A71B-0125A5DB2497}" presName="spacerB" presStyleCnt="0"/>
      <dgm:spPr/>
    </dgm:pt>
    <dgm:pt modelId="{6983C8EF-9A50-496C-860F-F832779C4C69}" type="pres">
      <dgm:prSet presAssocID="{F3E9EE04-73F2-4714-9180-2F14906945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D9620-02A5-4352-A0A7-9D0E8FC42C67}" type="pres">
      <dgm:prSet presAssocID="{73192E1D-74D2-43E7-AAF0-8890BBBCA294}" presName="sibTransLast" presStyleLbl="sibTrans2D1" presStyleIdx="1" presStyleCnt="2"/>
      <dgm:spPr/>
    </dgm:pt>
    <dgm:pt modelId="{940EB80F-C2F2-487C-A8A3-94D3C363BE23}" type="pres">
      <dgm:prSet presAssocID="{73192E1D-74D2-43E7-AAF0-8890BBBCA294}" presName="connectorText" presStyleLbl="sibTrans2D1" presStyleIdx="1" presStyleCnt="2"/>
      <dgm:spPr/>
    </dgm:pt>
    <dgm:pt modelId="{A72102EC-773E-465F-B21C-2A9D249E395A}" type="pres">
      <dgm:prSet presAssocID="{73192E1D-74D2-43E7-AAF0-8890BBBCA29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B7590-6A61-4823-A46F-9AA612DDC4AF}" type="presOf" srcId="{4198A67D-149A-44DB-8F4C-CE9EF7BC7F3B}" destId="{1D0D9620-02A5-4352-A0A7-9D0E8FC42C67}" srcOrd="0" destOrd="0" presId="urn:microsoft.com/office/officeart/2005/8/layout/equation2"/>
    <dgm:cxn modelId="{ABEAE9AA-F05F-4574-8878-26A8CAD341E9}" srcId="{73192E1D-74D2-43E7-AAF0-8890BBBCA294}" destId="{F3E9EE04-73F2-4714-9180-2F149069454C}" srcOrd="1" destOrd="0" parTransId="{80F57606-3341-4D2F-81D3-700680A183AB}" sibTransId="{4198A67D-149A-44DB-8F4C-CE9EF7BC7F3B}"/>
    <dgm:cxn modelId="{F2D0E80A-D2D4-4369-94DE-F1897D1F2F89}" type="presOf" srcId="{629807A3-9BA7-4C5F-AA39-4D8783607656}" destId="{B3DA566C-7B93-44F0-A6E0-5355B48A9820}" srcOrd="0" destOrd="0" presId="urn:microsoft.com/office/officeart/2005/8/layout/equation2"/>
    <dgm:cxn modelId="{B07C08A6-1143-40FF-871F-01A8471200FF}" srcId="{73192E1D-74D2-43E7-AAF0-8890BBBCA294}" destId="{629807A3-9BA7-4C5F-AA39-4D8783607656}" srcOrd="0" destOrd="0" parTransId="{FB69E965-E899-4D0D-830B-AC85CD466F3E}" sibTransId="{85C6AEE9-D7F6-4386-A71B-0125A5DB2497}"/>
    <dgm:cxn modelId="{FA29FD5C-22D8-43E5-98AC-14B1787C67EB}" type="presOf" srcId="{F3E9EE04-73F2-4714-9180-2F149069454C}" destId="{6983C8EF-9A50-496C-860F-F832779C4C69}" srcOrd="0" destOrd="0" presId="urn:microsoft.com/office/officeart/2005/8/layout/equation2"/>
    <dgm:cxn modelId="{D0F4718E-C370-4A29-B993-BD0906A96D09}" type="presOf" srcId="{4198A67D-149A-44DB-8F4C-CE9EF7BC7F3B}" destId="{940EB80F-C2F2-487C-A8A3-94D3C363BE23}" srcOrd="1" destOrd="0" presId="urn:microsoft.com/office/officeart/2005/8/layout/equation2"/>
    <dgm:cxn modelId="{8EF0A2E4-6D9C-4BF4-94B2-6888A81FEB7A}" type="presOf" srcId="{85C6AEE9-D7F6-4386-A71B-0125A5DB2497}" destId="{144B8A0A-E119-48F7-9382-19B387EC947A}" srcOrd="0" destOrd="0" presId="urn:microsoft.com/office/officeart/2005/8/layout/equation2"/>
    <dgm:cxn modelId="{F993D715-7599-4808-B2B2-8905D1298A8A}" type="presOf" srcId="{5C290F64-93CD-4A25-944F-5A9A069E0D6C}" destId="{A72102EC-773E-465F-B21C-2A9D249E395A}" srcOrd="0" destOrd="0" presId="urn:microsoft.com/office/officeart/2005/8/layout/equation2"/>
    <dgm:cxn modelId="{157B8009-7560-4F7A-B121-535441006A35}" type="presOf" srcId="{73192E1D-74D2-43E7-AAF0-8890BBBCA294}" destId="{FAFE6AA2-6896-424E-8187-68A32395B9F4}" srcOrd="0" destOrd="0" presId="urn:microsoft.com/office/officeart/2005/8/layout/equation2"/>
    <dgm:cxn modelId="{21510655-BB33-4084-97CD-54272660FEA0}" srcId="{73192E1D-74D2-43E7-AAF0-8890BBBCA294}" destId="{5C290F64-93CD-4A25-944F-5A9A069E0D6C}" srcOrd="2" destOrd="0" parTransId="{96C37ADB-5425-41D1-8F1E-9CA4D348E362}" sibTransId="{73DC8E52-1675-46F9-8FC6-E9A9F128E867}"/>
    <dgm:cxn modelId="{9F24EB85-586E-4367-ACD1-0EEA92F6A14F}" type="presParOf" srcId="{FAFE6AA2-6896-424E-8187-68A32395B9F4}" destId="{6E4BD0E5-0453-44C9-9DC8-DB6448A84832}" srcOrd="0" destOrd="0" presId="urn:microsoft.com/office/officeart/2005/8/layout/equation2"/>
    <dgm:cxn modelId="{D01A197F-391B-4AB7-8ADF-03CAEFCDFE6D}" type="presParOf" srcId="{6E4BD0E5-0453-44C9-9DC8-DB6448A84832}" destId="{B3DA566C-7B93-44F0-A6E0-5355B48A9820}" srcOrd="0" destOrd="0" presId="urn:microsoft.com/office/officeart/2005/8/layout/equation2"/>
    <dgm:cxn modelId="{EBF326F3-43D6-4140-A68E-AC0C9A30A8A9}" type="presParOf" srcId="{6E4BD0E5-0453-44C9-9DC8-DB6448A84832}" destId="{5B2B39AD-A8CE-4F1F-B564-29A6AFE0152A}" srcOrd="1" destOrd="0" presId="urn:microsoft.com/office/officeart/2005/8/layout/equation2"/>
    <dgm:cxn modelId="{10AD700F-546C-4E0B-B81E-78A183B20EB8}" type="presParOf" srcId="{6E4BD0E5-0453-44C9-9DC8-DB6448A84832}" destId="{144B8A0A-E119-48F7-9382-19B387EC947A}" srcOrd="2" destOrd="0" presId="urn:microsoft.com/office/officeart/2005/8/layout/equation2"/>
    <dgm:cxn modelId="{60BE0298-F558-4A53-9ED5-2B6D98197B59}" type="presParOf" srcId="{6E4BD0E5-0453-44C9-9DC8-DB6448A84832}" destId="{1556DB50-6015-47F0-BA7F-734EE835440C}" srcOrd="3" destOrd="0" presId="urn:microsoft.com/office/officeart/2005/8/layout/equation2"/>
    <dgm:cxn modelId="{0EF12BAE-7643-42EA-BC10-7590A81E509F}" type="presParOf" srcId="{6E4BD0E5-0453-44C9-9DC8-DB6448A84832}" destId="{6983C8EF-9A50-496C-860F-F832779C4C69}" srcOrd="4" destOrd="0" presId="urn:microsoft.com/office/officeart/2005/8/layout/equation2"/>
    <dgm:cxn modelId="{D465C483-DD4F-4769-BF15-1C824412A954}" type="presParOf" srcId="{FAFE6AA2-6896-424E-8187-68A32395B9F4}" destId="{1D0D9620-02A5-4352-A0A7-9D0E8FC42C67}" srcOrd="1" destOrd="0" presId="urn:microsoft.com/office/officeart/2005/8/layout/equation2"/>
    <dgm:cxn modelId="{80F0C0FA-51A0-4F9D-B5D2-7FA3281DB7E9}" type="presParOf" srcId="{1D0D9620-02A5-4352-A0A7-9D0E8FC42C67}" destId="{940EB80F-C2F2-487C-A8A3-94D3C363BE23}" srcOrd="0" destOrd="0" presId="urn:microsoft.com/office/officeart/2005/8/layout/equation2"/>
    <dgm:cxn modelId="{E63F73B1-3282-4B2C-AEDB-9E826BDC8C3F}" type="presParOf" srcId="{FAFE6AA2-6896-424E-8187-68A32395B9F4}" destId="{A72102EC-773E-465F-B21C-2A9D249E39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3DEC2-B468-40FD-ABEE-567C1C236084}">
      <dsp:nvSpPr>
        <dsp:cNvPr id="0" name=""/>
        <dsp:cNvSpPr/>
      </dsp:nvSpPr>
      <dsp:spPr>
        <a:xfrm rot="10800000">
          <a:off x="1533117" y="1404"/>
          <a:ext cx="5290990" cy="8016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52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Розміщена</a:t>
          </a:r>
          <a:r>
            <a:rPr lang="ru-RU" sz="1700" kern="1200" dirty="0" smtClean="0"/>
            <a:t> в одному </a:t>
          </a:r>
          <a:r>
            <a:rPr lang="ru-RU" sz="1700" kern="1200" dirty="0" err="1" smtClean="0"/>
            <a:t>з</a:t>
          </a:r>
          <a:r>
            <a:rPr lang="ru-RU" sz="1700" kern="1200" dirty="0" smtClean="0"/>
            <a:t> самих </a:t>
          </a:r>
          <a:r>
            <a:rPr lang="ru-RU" sz="1700" kern="1200" dirty="0" err="1" smtClean="0"/>
            <a:t>екологічно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чистих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куточків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світу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 rot="10800000">
        <a:off x="1533117" y="1404"/>
        <a:ext cx="5290990" cy="801698"/>
      </dsp:txXfrm>
    </dsp:sp>
    <dsp:sp modelId="{0B704A08-8768-4A01-9419-BCEA08030747}">
      <dsp:nvSpPr>
        <dsp:cNvPr id="0" name=""/>
        <dsp:cNvSpPr/>
      </dsp:nvSpPr>
      <dsp:spPr>
        <a:xfrm>
          <a:off x="1132268" y="1404"/>
          <a:ext cx="801698" cy="8016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D892BD-D557-4AFA-90C4-13CF22605FDE}">
      <dsp:nvSpPr>
        <dsp:cNvPr id="0" name=""/>
        <dsp:cNvSpPr/>
      </dsp:nvSpPr>
      <dsp:spPr>
        <a:xfrm rot="10800000">
          <a:off x="1533117" y="1042415"/>
          <a:ext cx="5290990" cy="801698"/>
        </a:xfrm>
        <a:prstGeom prst="homePlate">
          <a:avLst/>
        </a:prstGeom>
        <a:gradFill rotWithShape="0">
          <a:gsLst>
            <a:gs pos="0">
              <a:schemeClr val="accent5">
                <a:hueOff val="324480"/>
                <a:satOff val="19203"/>
                <a:lumOff val="-8382"/>
                <a:alphaOff val="0"/>
                <a:shade val="51000"/>
                <a:satMod val="130000"/>
              </a:schemeClr>
            </a:gs>
            <a:gs pos="80000">
              <a:schemeClr val="accent5">
                <a:hueOff val="324480"/>
                <a:satOff val="19203"/>
                <a:lumOff val="-8382"/>
                <a:alphaOff val="0"/>
                <a:shade val="93000"/>
                <a:satMod val="130000"/>
              </a:schemeClr>
            </a:gs>
            <a:gs pos="100000">
              <a:schemeClr val="accent5">
                <a:hueOff val="324480"/>
                <a:satOff val="19203"/>
                <a:lumOff val="-83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52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Головне </a:t>
          </a:r>
          <a:r>
            <a:rPr lang="ru-RU" sz="1700" kern="1200" dirty="0" err="1" smtClean="0"/>
            <a:t>достоїнство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хорватської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нерухомості</a:t>
          </a:r>
          <a:r>
            <a:rPr lang="ru-RU" sz="1700" kern="1200" dirty="0" smtClean="0"/>
            <a:t> - </a:t>
          </a:r>
          <a:r>
            <a:rPr lang="ru-RU" sz="1700" kern="1200" dirty="0" err="1" smtClean="0"/>
            <a:t>це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її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відносна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дешевина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стабільний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ріст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цін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житло</a:t>
          </a:r>
          <a:endParaRPr lang="ru-RU" sz="1700" kern="1200" dirty="0"/>
        </a:p>
      </dsp:txBody>
      <dsp:txXfrm rot="10800000">
        <a:off x="1533117" y="1042415"/>
        <a:ext cx="5290990" cy="801698"/>
      </dsp:txXfrm>
    </dsp:sp>
    <dsp:sp modelId="{07AE20FF-3A9D-4EF2-A9FE-77BB0EB38AE2}">
      <dsp:nvSpPr>
        <dsp:cNvPr id="0" name=""/>
        <dsp:cNvSpPr/>
      </dsp:nvSpPr>
      <dsp:spPr>
        <a:xfrm>
          <a:off x="1132268" y="1042415"/>
          <a:ext cx="801698" cy="8016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99ED9F-6908-4041-ABF8-7A2629102479}">
      <dsp:nvSpPr>
        <dsp:cNvPr id="0" name=""/>
        <dsp:cNvSpPr/>
      </dsp:nvSpPr>
      <dsp:spPr>
        <a:xfrm rot="10800000">
          <a:off x="1533117" y="2083426"/>
          <a:ext cx="5290990" cy="801698"/>
        </a:xfrm>
        <a:prstGeom prst="homePlate">
          <a:avLst/>
        </a:prstGeom>
        <a:gradFill rotWithShape="0">
          <a:gsLst>
            <a:gs pos="0">
              <a:schemeClr val="accent5">
                <a:hueOff val="648961"/>
                <a:satOff val="38406"/>
                <a:lumOff val="-16764"/>
                <a:alphaOff val="0"/>
                <a:shade val="51000"/>
                <a:satMod val="130000"/>
              </a:schemeClr>
            </a:gs>
            <a:gs pos="80000">
              <a:schemeClr val="accent5">
                <a:hueOff val="648961"/>
                <a:satOff val="38406"/>
                <a:lumOff val="-16764"/>
                <a:alphaOff val="0"/>
                <a:shade val="93000"/>
                <a:satMod val="130000"/>
              </a:schemeClr>
            </a:gs>
            <a:gs pos="100000">
              <a:schemeClr val="accent5">
                <a:hueOff val="648961"/>
                <a:satOff val="38406"/>
                <a:lumOff val="-16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52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 </a:t>
          </a:r>
          <a:r>
            <a:rPr lang="ru-RU" sz="1700" kern="1200" dirty="0" err="1" smtClean="0"/>
            <a:t>Хорватії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є</a:t>
          </a:r>
          <a:r>
            <a:rPr lang="ru-RU" sz="1700" kern="1200" dirty="0" smtClean="0"/>
            <a:t> 8 </a:t>
          </a:r>
          <a:r>
            <a:rPr lang="ru-RU" sz="1700" kern="1200" dirty="0" err="1" smtClean="0"/>
            <a:t>національних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парків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10 </a:t>
          </a:r>
          <a:r>
            <a:rPr lang="ru-RU" sz="1700" kern="1200" dirty="0" err="1" smtClean="0"/>
            <a:t>природних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парків</a:t>
          </a:r>
          <a:endParaRPr lang="ru-RU" sz="1700" kern="1200" dirty="0"/>
        </a:p>
      </dsp:txBody>
      <dsp:txXfrm rot="10800000">
        <a:off x="1533117" y="2083426"/>
        <a:ext cx="5290990" cy="801698"/>
      </dsp:txXfrm>
    </dsp:sp>
    <dsp:sp modelId="{FDB11902-4D93-4B83-883E-6614BDA1E57E}">
      <dsp:nvSpPr>
        <dsp:cNvPr id="0" name=""/>
        <dsp:cNvSpPr/>
      </dsp:nvSpPr>
      <dsp:spPr>
        <a:xfrm>
          <a:off x="1132268" y="2083426"/>
          <a:ext cx="801698" cy="8016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AA4EF6-6FDE-4D46-A12E-EF39515527F5}">
      <dsp:nvSpPr>
        <dsp:cNvPr id="0" name=""/>
        <dsp:cNvSpPr/>
      </dsp:nvSpPr>
      <dsp:spPr>
        <a:xfrm rot="10800000">
          <a:off x="1533117" y="3124437"/>
          <a:ext cx="5290990" cy="801698"/>
        </a:xfrm>
        <a:prstGeom prst="homePlate">
          <a:avLst/>
        </a:prstGeom>
        <a:gradFill rotWithShape="0">
          <a:gsLst>
            <a:gs pos="0">
              <a:schemeClr val="accent5">
                <a:hueOff val="973441"/>
                <a:satOff val="57609"/>
                <a:lumOff val="-25147"/>
                <a:alphaOff val="0"/>
                <a:shade val="51000"/>
                <a:satMod val="130000"/>
              </a:schemeClr>
            </a:gs>
            <a:gs pos="80000">
              <a:schemeClr val="accent5">
                <a:hueOff val="973441"/>
                <a:satOff val="57609"/>
                <a:lumOff val="-25147"/>
                <a:alphaOff val="0"/>
                <a:shade val="93000"/>
                <a:satMod val="130000"/>
              </a:schemeClr>
            </a:gs>
            <a:gs pos="100000">
              <a:schemeClr val="accent5">
                <a:hueOff val="973441"/>
                <a:satOff val="57609"/>
                <a:lumOff val="-25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52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Низький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рівень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злочинності</a:t>
          </a:r>
          <a:endParaRPr lang="ru-RU" sz="1700" kern="1200" dirty="0"/>
        </a:p>
      </dsp:txBody>
      <dsp:txXfrm rot="10800000">
        <a:off x="1533117" y="3124437"/>
        <a:ext cx="5290990" cy="801698"/>
      </dsp:txXfrm>
    </dsp:sp>
    <dsp:sp modelId="{750C9A94-AF11-4A30-A3B7-2E7DDC4EA9FC}">
      <dsp:nvSpPr>
        <dsp:cNvPr id="0" name=""/>
        <dsp:cNvSpPr/>
      </dsp:nvSpPr>
      <dsp:spPr>
        <a:xfrm>
          <a:off x="1132268" y="3124437"/>
          <a:ext cx="801698" cy="8016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B82A6-06B2-4B4E-84A6-455C32AE39DE}">
      <dsp:nvSpPr>
        <dsp:cNvPr id="0" name=""/>
        <dsp:cNvSpPr/>
      </dsp:nvSpPr>
      <dsp:spPr>
        <a:xfrm rot="10800000">
          <a:off x="1533117" y="4165448"/>
          <a:ext cx="5290990" cy="801698"/>
        </a:xfrm>
        <a:prstGeom prst="homePlate">
          <a:avLst/>
        </a:prstGeom>
        <a:gradFill rotWithShape="0">
          <a:gsLst>
            <a:gs pos="0">
              <a:schemeClr val="accent5">
                <a:hueOff val="1297921"/>
                <a:satOff val="76812"/>
                <a:lumOff val="-33529"/>
                <a:alphaOff val="0"/>
                <a:shade val="51000"/>
                <a:satMod val="130000"/>
              </a:schemeClr>
            </a:gs>
            <a:gs pos="80000">
              <a:schemeClr val="accent5">
                <a:hueOff val="1297921"/>
                <a:satOff val="76812"/>
                <a:lumOff val="-3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1297921"/>
                <a:satOff val="76812"/>
                <a:lumOff val="-3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52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Природна</a:t>
          </a:r>
          <a:r>
            <a:rPr lang="ru-RU" sz="1700" kern="1200" dirty="0" smtClean="0"/>
            <a:t> краса, </a:t>
          </a:r>
          <a:r>
            <a:rPr lang="ru-RU" sz="1700" kern="1200" dirty="0" err="1" smtClean="0"/>
            <a:t>відповідний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клімат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стиль </a:t>
          </a:r>
          <a:r>
            <a:rPr lang="ru-RU" sz="1700" kern="1200" dirty="0" err="1" smtClean="0"/>
            <a:t>життя</a:t>
          </a:r>
          <a:endParaRPr lang="ru-RU" sz="1700" kern="1200" dirty="0"/>
        </a:p>
      </dsp:txBody>
      <dsp:txXfrm rot="10800000">
        <a:off x="1533117" y="4165448"/>
        <a:ext cx="5290990" cy="801698"/>
      </dsp:txXfrm>
    </dsp:sp>
    <dsp:sp modelId="{EC3D6F92-956D-470E-BE93-72C00FD34CC0}">
      <dsp:nvSpPr>
        <dsp:cNvPr id="0" name=""/>
        <dsp:cNvSpPr/>
      </dsp:nvSpPr>
      <dsp:spPr>
        <a:xfrm>
          <a:off x="1132268" y="4165448"/>
          <a:ext cx="801698" cy="8016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48794-A559-4691-BED4-E783CF3604D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22646" y="223826"/>
        <a:ext cx="1484312" cy="1039018"/>
      </dsp:txXfrm>
    </dsp:sp>
    <dsp:sp modelId="{DC240ABF-BCD0-422E-8E56-15E888E4F019}">
      <dsp:nvSpPr>
        <dsp:cNvPr id="0" name=""/>
        <dsp:cNvSpPr/>
      </dsp:nvSpPr>
      <dsp:spPr>
        <a:xfrm rot="5400000">
          <a:off x="4321583" y="-3281385"/>
          <a:ext cx="964803" cy="7529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Міцна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трансформативна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сила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321583" y="-3281385"/>
        <a:ext cx="964803" cy="7529933"/>
      </dsp:txXfrm>
    </dsp:sp>
    <dsp:sp modelId="{625181CF-9B40-477D-A782-93F6F9B7878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-1159465"/>
                <a:satOff val="-50000"/>
                <a:lumOff val="28236"/>
                <a:alphaOff val="0"/>
                <a:shade val="51000"/>
                <a:satMod val="130000"/>
              </a:schemeClr>
            </a:gs>
            <a:gs pos="80000">
              <a:schemeClr val="accent2">
                <a:hueOff val="-1159465"/>
                <a:satOff val="-50000"/>
                <a:lumOff val="2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9465"/>
                <a:satOff val="-50000"/>
                <a:lumOff val="282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59465"/>
              <a:satOff val="-50000"/>
              <a:lumOff val="28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-222646" y="1512490"/>
        <a:ext cx="1484312" cy="1039018"/>
      </dsp:txXfrm>
    </dsp:sp>
    <dsp:sp modelId="{824CD09A-AB31-471C-AEDE-38FB3799E49E}">
      <dsp:nvSpPr>
        <dsp:cNvPr id="0" name=""/>
        <dsp:cNvSpPr/>
      </dsp:nvSpPr>
      <dsp:spPr>
        <a:xfrm rot="5400000">
          <a:off x="4321583" y="-1992721"/>
          <a:ext cx="964803" cy="7529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9465"/>
              <a:satOff val="-50000"/>
              <a:lumOff val="28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Незаперечна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міжнародна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роль 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321583" y="-1992721"/>
        <a:ext cx="964803" cy="7529933"/>
      </dsp:txXfrm>
    </dsp:sp>
    <dsp:sp modelId="{EF571F6C-E8D5-4EA5-8348-1C7FF9F64D7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-2318931"/>
                <a:satOff val="-100000"/>
                <a:lumOff val="56471"/>
                <a:alphaOff val="0"/>
                <a:shade val="51000"/>
                <a:satMod val="130000"/>
              </a:schemeClr>
            </a:gs>
            <a:gs pos="80000">
              <a:schemeClr val="accent2">
                <a:hueOff val="-2318931"/>
                <a:satOff val="-100000"/>
                <a:lumOff val="56471"/>
                <a:alphaOff val="0"/>
                <a:shade val="93000"/>
                <a:satMod val="130000"/>
              </a:schemeClr>
            </a:gs>
            <a:gs pos="100000">
              <a:schemeClr val="accent2">
                <a:hueOff val="-2318931"/>
                <a:satOff val="-100000"/>
                <a:lumOff val="5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318931"/>
              <a:satOff val="-100000"/>
              <a:lumOff val="5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-222646" y="2801154"/>
        <a:ext cx="1484312" cy="1039018"/>
      </dsp:txXfrm>
    </dsp:sp>
    <dsp:sp modelId="{66DBD469-D19E-45C9-A789-713B316D36DB}">
      <dsp:nvSpPr>
        <dsp:cNvPr id="0" name=""/>
        <dsp:cNvSpPr/>
      </dsp:nvSpPr>
      <dsp:spPr>
        <a:xfrm rot="5400000">
          <a:off x="4321583" y="-704057"/>
          <a:ext cx="964803" cy="7529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318931"/>
              <a:satOff val="-100000"/>
              <a:lumOff val="5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Прагнення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встановлення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своєї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політичної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та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економічної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моделі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на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периферійних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6">
                  <a:lumMod val="50000"/>
                </a:schemeClr>
              </a:solidFill>
            </a:rPr>
            <a:t>територіях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321583" y="-704057"/>
        <a:ext cx="964803" cy="7529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22736-D65D-4289-B825-D61EE98758A8}">
      <dsp:nvSpPr>
        <dsp:cNvPr id="0" name=""/>
        <dsp:cNvSpPr/>
      </dsp:nvSpPr>
      <dsp:spPr>
        <a:xfrm>
          <a:off x="0" y="582020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CE57E2-C122-4AEA-9E7A-41C3E2BA5988}">
      <dsp:nvSpPr>
        <dsp:cNvPr id="0" name=""/>
        <dsp:cNvSpPr/>
      </dsp:nvSpPr>
      <dsp:spPr>
        <a:xfrm>
          <a:off x="338437" y="227780"/>
          <a:ext cx="4738126" cy="7084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Нестабільності</a:t>
          </a:r>
          <a:r>
            <a:rPr lang="ru-RU" sz="2400" kern="1200" dirty="0" smtClean="0"/>
            <a:t> та спаду</a:t>
          </a:r>
          <a:endParaRPr lang="ru-RU" sz="2400" kern="1200" dirty="0"/>
        </a:p>
      </dsp:txBody>
      <dsp:txXfrm>
        <a:off x="338437" y="227780"/>
        <a:ext cx="4738126" cy="708480"/>
      </dsp:txXfrm>
    </dsp:sp>
    <dsp:sp modelId="{CE59EA69-BD31-442D-A8AB-9A35A3E806EF}">
      <dsp:nvSpPr>
        <dsp:cNvPr id="0" name=""/>
        <dsp:cNvSpPr/>
      </dsp:nvSpPr>
      <dsp:spPr>
        <a:xfrm>
          <a:off x="0" y="1670660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58D8AF-1104-4C45-AE74-F635DED36250}">
      <dsp:nvSpPr>
        <dsp:cNvPr id="0" name=""/>
        <dsp:cNvSpPr/>
      </dsp:nvSpPr>
      <dsp:spPr>
        <a:xfrm>
          <a:off x="338437" y="1316420"/>
          <a:ext cx="4738126" cy="7084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Затяжної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кризи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єврозоні</a:t>
          </a:r>
          <a:endParaRPr lang="ru-RU" sz="2400" kern="1200" dirty="0"/>
        </a:p>
      </dsp:txBody>
      <dsp:txXfrm>
        <a:off x="338437" y="1316420"/>
        <a:ext cx="4738126" cy="708480"/>
      </dsp:txXfrm>
    </dsp:sp>
    <dsp:sp modelId="{39E27D68-547A-4DD9-9CEA-BEBA846857B1}">
      <dsp:nvSpPr>
        <dsp:cNvPr id="0" name=""/>
        <dsp:cNvSpPr/>
      </dsp:nvSpPr>
      <dsp:spPr>
        <a:xfrm>
          <a:off x="0" y="2759300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3180A9-1AB7-4706-8B9E-7C62904E9B57}">
      <dsp:nvSpPr>
        <dsp:cNvPr id="0" name=""/>
        <dsp:cNvSpPr/>
      </dsp:nvSpPr>
      <dsp:spPr>
        <a:xfrm>
          <a:off x="338437" y="2405060"/>
          <a:ext cx="4738126" cy="7084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Глибоких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економічних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ідентичних</a:t>
          </a:r>
          <a:r>
            <a:rPr lang="ru-RU" sz="2400" kern="1200" dirty="0" smtClean="0"/>
            <a:t> криз</a:t>
          </a:r>
          <a:endParaRPr lang="ru-RU" sz="2400" kern="1200" dirty="0"/>
        </a:p>
      </dsp:txBody>
      <dsp:txXfrm>
        <a:off x="338437" y="2405060"/>
        <a:ext cx="4738126" cy="708480"/>
      </dsp:txXfrm>
    </dsp:sp>
    <dsp:sp modelId="{57690DA9-9E6A-452F-A10B-E0F7D6BEFC42}">
      <dsp:nvSpPr>
        <dsp:cNvPr id="0" name=""/>
        <dsp:cNvSpPr/>
      </dsp:nvSpPr>
      <dsp:spPr>
        <a:xfrm>
          <a:off x="0" y="3847940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5FD18-25C3-4BFA-9C1B-46752C5D5A34}">
      <dsp:nvSpPr>
        <dsp:cNvPr id="0" name=""/>
        <dsp:cNvSpPr/>
      </dsp:nvSpPr>
      <dsp:spPr>
        <a:xfrm>
          <a:off x="338437" y="3493700"/>
          <a:ext cx="4738126" cy="7084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 у </a:t>
          </a:r>
          <a:r>
            <a:rPr lang="ru-RU" sz="2400" kern="1200" dirty="0" err="1" smtClean="0"/>
            <a:t>деяких</a:t>
          </a:r>
          <a:r>
            <a:rPr lang="ru-RU" sz="2400" kern="1200" dirty="0" smtClean="0"/>
            <a:t> аспектах </a:t>
          </a:r>
          <a:r>
            <a:rPr lang="ru-RU" sz="2400" kern="1200" dirty="0" err="1" smtClean="0"/>
            <a:t>відносвн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між</a:t>
          </a:r>
          <a:r>
            <a:rPr lang="ru-RU" sz="2400" kern="1200" dirty="0" smtClean="0"/>
            <a:t> ЄС та </a:t>
          </a:r>
          <a:r>
            <a:rPr lang="ru-RU" sz="2400" kern="1200" dirty="0" err="1" smtClean="0"/>
            <a:t>Хорватією</a:t>
          </a:r>
          <a:endParaRPr lang="ru-RU" sz="2400" kern="1200" dirty="0"/>
        </a:p>
      </dsp:txBody>
      <dsp:txXfrm>
        <a:off x="338437" y="3493700"/>
        <a:ext cx="4738126" cy="708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6DDFF-8F96-48BA-8594-D094400D384A}">
      <dsp:nvSpPr>
        <dsp:cNvPr id="0" name=""/>
        <dsp:cNvSpPr/>
      </dsp:nvSpPr>
      <dsp:spPr>
        <a:xfrm rot="5400000">
          <a:off x="-178472" y="180355"/>
          <a:ext cx="1189819" cy="83287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chemeClr val="bg2"/>
            </a:solidFill>
          </a:endParaRPr>
        </a:p>
      </dsp:txBody>
      <dsp:txXfrm rot="5400000">
        <a:off x="-178472" y="180355"/>
        <a:ext cx="1189819" cy="832873"/>
      </dsp:txXfrm>
    </dsp:sp>
    <dsp:sp modelId="{DAFE19A3-03C2-4EC9-AE9C-C0DFABDC7549}">
      <dsp:nvSpPr>
        <dsp:cNvPr id="0" name=""/>
        <dsp:cNvSpPr/>
      </dsp:nvSpPr>
      <dsp:spPr>
        <a:xfrm rot="5400000">
          <a:off x="3414121" y="-2579365"/>
          <a:ext cx="773382" cy="5935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smtClean="0">
              <a:solidFill>
                <a:schemeClr val="bg2"/>
              </a:solidFill>
            </a:rPr>
            <a:t>Цілісної</a:t>
          </a:r>
          <a:endParaRPr lang="ru-RU" sz="3700" kern="1200" dirty="0">
            <a:solidFill>
              <a:schemeClr val="bg2"/>
            </a:solidFill>
          </a:endParaRPr>
        </a:p>
      </dsp:txBody>
      <dsp:txXfrm rot="5400000">
        <a:off x="3414121" y="-2579365"/>
        <a:ext cx="773382" cy="5935878"/>
      </dsp:txXfrm>
    </dsp:sp>
    <dsp:sp modelId="{50671E67-100B-4403-80D5-1D3A720C5C85}">
      <dsp:nvSpPr>
        <dsp:cNvPr id="0" name=""/>
        <dsp:cNvSpPr/>
      </dsp:nvSpPr>
      <dsp:spPr>
        <a:xfrm rot="5400000">
          <a:off x="-178472" y="1222653"/>
          <a:ext cx="1189819" cy="832873"/>
        </a:xfrm>
        <a:prstGeom prst="chevron">
          <a:avLst/>
        </a:prstGeom>
        <a:gradFill rotWithShape="0">
          <a:gsLst>
            <a:gs pos="0">
              <a:schemeClr val="accent5">
                <a:hueOff val="432640"/>
                <a:satOff val="25604"/>
                <a:lumOff val="-11176"/>
                <a:alphaOff val="0"/>
                <a:shade val="51000"/>
                <a:satMod val="130000"/>
              </a:schemeClr>
            </a:gs>
            <a:gs pos="80000">
              <a:schemeClr val="accent5">
                <a:hueOff val="432640"/>
                <a:satOff val="25604"/>
                <a:lumOff val="-1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432640"/>
                <a:satOff val="25604"/>
                <a:lumOff val="-1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32640"/>
              <a:satOff val="25604"/>
              <a:lumOff val="-1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bg2"/>
            </a:solidFill>
          </a:endParaRPr>
        </a:p>
      </dsp:txBody>
      <dsp:txXfrm rot="5400000">
        <a:off x="-178472" y="1222653"/>
        <a:ext cx="1189819" cy="832873"/>
      </dsp:txXfrm>
    </dsp:sp>
    <dsp:sp modelId="{47683DFD-2702-4CF3-875D-AB5D7D80DE09}">
      <dsp:nvSpPr>
        <dsp:cNvPr id="0" name=""/>
        <dsp:cNvSpPr/>
      </dsp:nvSpPr>
      <dsp:spPr>
        <a:xfrm rot="5400000">
          <a:off x="3414121" y="-1537066"/>
          <a:ext cx="773382" cy="5935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32640"/>
              <a:satOff val="25604"/>
              <a:lumOff val="-1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smtClean="0">
              <a:solidFill>
                <a:schemeClr val="bg2"/>
              </a:solidFill>
            </a:rPr>
            <a:t>Вільної</a:t>
          </a:r>
          <a:endParaRPr lang="ru-RU" sz="3700" kern="1200" dirty="0">
            <a:solidFill>
              <a:schemeClr val="bg2"/>
            </a:solidFill>
          </a:endParaRPr>
        </a:p>
      </dsp:txBody>
      <dsp:txXfrm rot="5400000">
        <a:off x="3414121" y="-1537066"/>
        <a:ext cx="773382" cy="5935878"/>
      </dsp:txXfrm>
    </dsp:sp>
    <dsp:sp modelId="{EA949570-B300-4B44-AFC3-D677EBAF042D}">
      <dsp:nvSpPr>
        <dsp:cNvPr id="0" name=""/>
        <dsp:cNvSpPr/>
      </dsp:nvSpPr>
      <dsp:spPr>
        <a:xfrm rot="5400000">
          <a:off x="-178472" y="2264952"/>
          <a:ext cx="1189819" cy="832873"/>
        </a:xfrm>
        <a:prstGeom prst="chevron">
          <a:avLst/>
        </a:prstGeom>
        <a:gradFill rotWithShape="0">
          <a:gsLst>
            <a:gs pos="0">
              <a:schemeClr val="accent5">
                <a:hueOff val="865281"/>
                <a:satOff val="51208"/>
                <a:lumOff val="-22353"/>
                <a:alphaOff val="0"/>
                <a:shade val="51000"/>
                <a:satMod val="130000"/>
              </a:schemeClr>
            </a:gs>
            <a:gs pos="80000">
              <a:schemeClr val="accent5">
                <a:hueOff val="865281"/>
                <a:satOff val="51208"/>
                <a:lumOff val="-2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865281"/>
                <a:satOff val="51208"/>
                <a:lumOff val="-2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65281"/>
              <a:satOff val="51208"/>
              <a:lumOff val="-2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bg2"/>
            </a:solidFill>
          </a:endParaRPr>
        </a:p>
      </dsp:txBody>
      <dsp:txXfrm rot="5400000">
        <a:off x="-178472" y="2264952"/>
        <a:ext cx="1189819" cy="832873"/>
      </dsp:txXfrm>
    </dsp:sp>
    <dsp:sp modelId="{86FF03BF-5877-4514-8C3D-0D6B0C93CAA4}">
      <dsp:nvSpPr>
        <dsp:cNvPr id="0" name=""/>
        <dsp:cNvSpPr/>
      </dsp:nvSpPr>
      <dsp:spPr>
        <a:xfrm rot="5400000">
          <a:off x="3414121" y="-494768"/>
          <a:ext cx="773382" cy="5935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65281"/>
              <a:satOff val="51208"/>
              <a:lumOff val="-2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smtClean="0">
              <a:solidFill>
                <a:schemeClr val="bg2"/>
              </a:solidFill>
            </a:rPr>
            <a:t>Демократичної</a:t>
          </a:r>
          <a:endParaRPr lang="ru-RU" sz="3700" kern="1200" dirty="0">
            <a:solidFill>
              <a:schemeClr val="bg2"/>
            </a:solidFill>
          </a:endParaRPr>
        </a:p>
      </dsp:txBody>
      <dsp:txXfrm rot="5400000">
        <a:off x="3414121" y="-494768"/>
        <a:ext cx="773382" cy="5935878"/>
      </dsp:txXfrm>
    </dsp:sp>
    <dsp:sp modelId="{84505E6B-5F6C-489B-A4EF-3ACD8546C690}">
      <dsp:nvSpPr>
        <dsp:cNvPr id="0" name=""/>
        <dsp:cNvSpPr/>
      </dsp:nvSpPr>
      <dsp:spPr>
        <a:xfrm rot="5400000">
          <a:off x="-178472" y="3307250"/>
          <a:ext cx="1189819" cy="832873"/>
        </a:xfrm>
        <a:prstGeom prst="chevron">
          <a:avLst/>
        </a:prstGeom>
        <a:gradFill rotWithShape="0">
          <a:gsLst>
            <a:gs pos="0">
              <a:schemeClr val="accent5">
                <a:hueOff val="1297921"/>
                <a:satOff val="76812"/>
                <a:lumOff val="-33529"/>
                <a:alphaOff val="0"/>
                <a:shade val="51000"/>
                <a:satMod val="130000"/>
              </a:schemeClr>
            </a:gs>
            <a:gs pos="80000">
              <a:schemeClr val="accent5">
                <a:hueOff val="1297921"/>
                <a:satOff val="76812"/>
                <a:lumOff val="-3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1297921"/>
                <a:satOff val="76812"/>
                <a:lumOff val="-335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297921"/>
              <a:satOff val="76812"/>
              <a:lumOff val="-3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chemeClr val="bg2"/>
            </a:solidFill>
          </a:endParaRPr>
        </a:p>
      </dsp:txBody>
      <dsp:txXfrm rot="5400000">
        <a:off x="-178472" y="3307250"/>
        <a:ext cx="1189819" cy="832873"/>
      </dsp:txXfrm>
    </dsp:sp>
    <dsp:sp modelId="{1C6158A2-F948-429B-9BD5-F22D4AED69BA}">
      <dsp:nvSpPr>
        <dsp:cNvPr id="0" name=""/>
        <dsp:cNvSpPr/>
      </dsp:nvSpPr>
      <dsp:spPr>
        <a:xfrm rot="5400000">
          <a:off x="3414121" y="547530"/>
          <a:ext cx="773382" cy="5935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97921"/>
              <a:satOff val="76812"/>
              <a:lumOff val="-3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smtClean="0">
              <a:solidFill>
                <a:schemeClr val="bg2"/>
              </a:solidFill>
            </a:rPr>
            <a:t>Мирної Європи</a:t>
          </a:r>
          <a:endParaRPr lang="ru-RU" sz="3700" kern="1200" dirty="0">
            <a:solidFill>
              <a:schemeClr val="bg2"/>
            </a:solidFill>
          </a:endParaRPr>
        </a:p>
      </dsp:txBody>
      <dsp:txXfrm rot="5400000">
        <a:off x="3414121" y="547530"/>
        <a:ext cx="773382" cy="59358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4E858-5A41-4ACF-9198-A820A50A13EF}">
      <dsp:nvSpPr>
        <dsp:cNvPr id="0" name=""/>
        <dsp:cNvSpPr/>
      </dsp:nvSpPr>
      <dsp:spPr>
        <a:xfrm>
          <a:off x="594065" y="1188131"/>
          <a:ext cx="3564396" cy="356439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27100"/>
                <a:satOff val="-38390"/>
                <a:lumOff val="269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27100"/>
                <a:satOff val="-38390"/>
                <a:lumOff val="269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27100"/>
                <a:satOff val="-38390"/>
                <a:lumOff val="269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E5A986-740F-405C-BBD9-520E60DAD9C7}">
      <dsp:nvSpPr>
        <dsp:cNvPr id="0" name=""/>
        <dsp:cNvSpPr/>
      </dsp:nvSpPr>
      <dsp:spPr>
        <a:xfrm>
          <a:off x="1103477" y="1697543"/>
          <a:ext cx="2545572" cy="254557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854200"/>
                <a:satOff val="-76781"/>
                <a:lumOff val="538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854200"/>
                <a:satOff val="-76781"/>
                <a:lumOff val="538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854200"/>
                <a:satOff val="-76781"/>
                <a:lumOff val="538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90D185-7DD3-4FF4-AE58-E64DAE80FD75}">
      <dsp:nvSpPr>
        <dsp:cNvPr id="0" name=""/>
        <dsp:cNvSpPr/>
      </dsp:nvSpPr>
      <dsp:spPr>
        <a:xfrm>
          <a:off x="1612592" y="2206658"/>
          <a:ext cx="1527343" cy="15273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27100"/>
                <a:satOff val="-38390"/>
                <a:lumOff val="269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27100"/>
                <a:satOff val="-38390"/>
                <a:lumOff val="269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27100"/>
                <a:satOff val="-38390"/>
                <a:lumOff val="269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82EFC2-D6A6-4864-8521-D3CB98E8CF49}">
      <dsp:nvSpPr>
        <dsp:cNvPr id="0" name=""/>
        <dsp:cNvSpPr/>
      </dsp:nvSpPr>
      <dsp:spPr>
        <a:xfrm>
          <a:off x="2121706" y="2715772"/>
          <a:ext cx="509114" cy="5091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6DD95F-0F65-4671-B2B0-167A47E330E4}">
      <dsp:nvSpPr>
        <dsp:cNvPr id="0" name=""/>
        <dsp:cNvSpPr/>
      </dsp:nvSpPr>
      <dsp:spPr>
        <a:xfrm>
          <a:off x="4752527" y="0"/>
          <a:ext cx="1782198" cy="85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Демократія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4752527" y="0"/>
        <a:ext cx="1782198" cy="852484"/>
      </dsp:txXfrm>
    </dsp:sp>
    <dsp:sp modelId="{11444302-EE38-46AA-8814-CE056BF8B4DC}">
      <dsp:nvSpPr>
        <dsp:cNvPr id="0" name=""/>
        <dsp:cNvSpPr/>
      </dsp:nvSpPr>
      <dsp:spPr>
        <a:xfrm>
          <a:off x="4306978" y="426242"/>
          <a:ext cx="44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43A10-F6DC-415A-B400-8BB407D9A9A6}">
      <dsp:nvSpPr>
        <dsp:cNvPr id="0" name=""/>
        <dsp:cNvSpPr/>
      </dsp:nvSpPr>
      <dsp:spPr>
        <a:xfrm rot="5400000">
          <a:off x="2067349" y="706938"/>
          <a:ext cx="2518839" cy="19604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A357-BAB1-45F1-BC98-DEA84A9A1A45}">
      <dsp:nvSpPr>
        <dsp:cNvPr id="0" name=""/>
        <dsp:cNvSpPr/>
      </dsp:nvSpPr>
      <dsp:spPr>
        <a:xfrm>
          <a:off x="4752527" y="852484"/>
          <a:ext cx="1782198" cy="85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Права </a:t>
          </a:r>
          <a:r>
            <a:rPr lang="ru-RU" sz="2400" kern="1200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людини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4752527" y="852484"/>
        <a:ext cx="1782198" cy="852484"/>
      </dsp:txXfrm>
    </dsp:sp>
    <dsp:sp modelId="{1D152684-0E39-48B8-9498-F4704491217B}">
      <dsp:nvSpPr>
        <dsp:cNvPr id="0" name=""/>
        <dsp:cNvSpPr/>
      </dsp:nvSpPr>
      <dsp:spPr>
        <a:xfrm>
          <a:off x="4306978" y="1278727"/>
          <a:ext cx="44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72B99-2BD6-4B1E-A229-0AC69ACAB695}">
      <dsp:nvSpPr>
        <dsp:cNvPr id="0" name=""/>
        <dsp:cNvSpPr/>
      </dsp:nvSpPr>
      <dsp:spPr>
        <a:xfrm rot="5400000">
          <a:off x="2503394" y="1545462"/>
          <a:ext cx="2068537" cy="15356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EDEE9-2997-46E7-B1EE-01CD27810E9C}">
      <dsp:nvSpPr>
        <dsp:cNvPr id="0" name=""/>
        <dsp:cNvSpPr/>
      </dsp:nvSpPr>
      <dsp:spPr>
        <a:xfrm>
          <a:off x="4752527" y="1704969"/>
          <a:ext cx="1782198" cy="85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Верховенство права 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4752527" y="1704969"/>
        <a:ext cx="1782198" cy="852484"/>
      </dsp:txXfrm>
    </dsp:sp>
    <dsp:sp modelId="{98037746-5D6D-4442-B9D4-CD126DB75FCC}">
      <dsp:nvSpPr>
        <dsp:cNvPr id="0" name=""/>
        <dsp:cNvSpPr/>
      </dsp:nvSpPr>
      <dsp:spPr>
        <a:xfrm>
          <a:off x="4306978" y="2131211"/>
          <a:ext cx="44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582C6-C29F-4EBD-AF30-B54331EBDDC0}">
      <dsp:nvSpPr>
        <dsp:cNvPr id="0" name=""/>
        <dsp:cNvSpPr/>
      </dsp:nvSpPr>
      <dsp:spPr>
        <a:xfrm rot="5400000">
          <a:off x="2925478" y="2326956"/>
          <a:ext cx="1577839" cy="118516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A20F7-F424-45E5-A65E-E47A918DC80C}">
      <dsp:nvSpPr>
        <dsp:cNvPr id="0" name=""/>
        <dsp:cNvSpPr/>
      </dsp:nvSpPr>
      <dsp:spPr>
        <a:xfrm>
          <a:off x="4752527" y="2557454"/>
          <a:ext cx="1782198" cy="85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Ринкова</a:t>
          </a:r>
          <a:r>
            <a:rPr lang="ru-RU" sz="2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2400" kern="1200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економіка</a:t>
          </a:r>
          <a:r>
            <a:rPr lang="ru-RU" sz="2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.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4752527" y="2557454"/>
        <a:ext cx="1782198" cy="852484"/>
      </dsp:txXfrm>
    </dsp:sp>
    <dsp:sp modelId="{E5F8BFDB-0FE1-4AD2-9DC4-121BAC774312}">
      <dsp:nvSpPr>
        <dsp:cNvPr id="0" name=""/>
        <dsp:cNvSpPr/>
      </dsp:nvSpPr>
      <dsp:spPr>
        <a:xfrm>
          <a:off x="4306978" y="2983696"/>
          <a:ext cx="445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3369C-2C69-4C36-B246-6BC793DDF159}">
      <dsp:nvSpPr>
        <dsp:cNvPr id="0" name=""/>
        <dsp:cNvSpPr/>
      </dsp:nvSpPr>
      <dsp:spPr>
        <a:xfrm rot="5400000">
          <a:off x="3348571" y="3111539"/>
          <a:ext cx="1084526" cy="8281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A566C-7B93-44F0-A6E0-5355B48A9820}">
      <dsp:nvSpPr>
        <dsp:cNvPr id="0" name=""/>
        <dsp:cNvSpPr/>
      </dsp:nvSpPr>
      <dsp:spPr>
        <a:xfrm>
          <a:off x="442230" y="1356"/>
          <a:ext cx="1994565" cy="19945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Вимоги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продемонструвати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повну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співпрацю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МТКЮ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42230" y="1356"/>
        <a:ext cx="1994565" cy="1994565"/>
      </dsp:txXfrm>
    </dsp:sp>
    <dsp:sp modelId="{144B8A0A-E119-48F7-9382-19B387EC947A}">
      <dsp:nvSpPr>
        <dsp:cNvPr id="0" name=""/>
        <dsp:cNvSpPr/>
      </dsp:nvSpPr>
      <dsp:spPr>
        <a:xfrm>
          <a:off x="861089" y="2157880"/>
          <a:ext cx="1156847" cy="1156847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861089" y="2157880"/>
        <a:ext cx="1156847" cy="1156847"/>
      </dsp:txXfrm>
    </dsp:sp>
    <dsp:sp modelId="{6983C8EF-9A50-496C-860F-F832779C4C69}">
      <dsp:nvSpPr>
        <dsp:cNvPr id="0" name=""/>
        <dsp:cNvSpPr/>
      </dsp:nvSpPr>
      <dsp:spPr>
        <a:xfrm>
          <a:off x="442230" y="3476686"/>
          <a:ext cx="1994565" cy="1994565"/>
        </a:xfrm>
        <a:prstGeom prst="ellipse">
          <a:avLst/>
        </a:prstGeom>
        <a:gradFill rotWithShape="0">
          <a:gsLst>
            <a:gs pos="0">
              <a:schemeClr val="accent5">
                <a:hueOff val="648961"/>
                <a:satOff val="38406"/>
                <a:lumOff val="-16764"/>
                <a:alphaOff val="0"/>
                <a:shade val="51000"/>
                <a:satMod val="130000"/>
              </a:schemeClr>
            </a:gs>
            <a:gs pos="80000">
              <a:schemeClr val="accent5">
                <a:hueOff val="648961"/>
                <a:satOff val="38406"/>
                <a:lumOff val="-16764"/>
                <a:alphaOff val="0"/>
                <a:shade val="93000"/>
                <a:satMod val="130000"/>
              </a:schemeClr>
            </a:gs>
            <a:gs pos="100000">
              <a:schemeClr val="accent5">
                <a:hueOff val="648961"/>
                <a:satOff val="38406"/>
                <a:lumOff val="-16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А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також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Словенією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щодо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прикордонних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суперечок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42230" y="3476686"/>
        <a:ext cx="1994565" cy="1994565"/>
      </dsp:txXfrm>
    </dsp:sp>
    <dsp:sp modelId="{1D0D9620-02A5-4352-A0A7-9D0E8FC42C67}">
      <dsp:nvSpPr>
        <dsp:cNvPr id="0" name=""/>
        <dsp:cNvSpPr/>
      </dsp:nvSpPr>
      <dsp:spPr>
        <a:xfrm>
          <a:off x="2735980" y="2365314"/>
          <a:ext cx="634271" cy="741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97921"/>
                <a:satOff val="76812"/>
                <a:lumOff val="-33529"/>
                <a:alphaOff val="0"/>
                <a:shade val="51000"/>
                <a:satMod val="130000"/>
              </a:schemeClr>
            </a:gs>
            <a:gs pos="80000">
              <a:schemeClr val="accent5">
                <a:hueOff val="1297921"/>
                <a:satOff val="76812"/>
                <a:lumOff val="-3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1297921"/>
                <a:satOff val="76812"/>
                <a:lumOff val="-3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2735980" y="2365314"/>
        <a:ext cx="634271" cy="741978"/>
      </dsp:txXfrm>
    </dsp:sp>
    <dsp:sp modelId="{A72102EC-773E-465F-B21C-2A9D249E395A}">
      <dsp:nvSpPr>
        <dsp:cNvPr id="0" name=""/>
        <dsp:cNvSpPr/>
      </dsp:nvSpPr>
      <dsp:spPr>
        <a:xfrm>
          <a:off x="3633534" y="741738"/>
          <a:ext cx="3989130" cy="3989130"/>
        </a:xfrm>
        <a:prstGeom prst="ellipse">
          <a:avLst/>
        </a:prstGeom>
        <a:gradFill rotWithShape="0">
          <a:gsLst>
            <a:gs pos="0">
              <a:schemeClr val="accent5">
                <a:hueOff val="1297921"/>
                <a:satOff val="76812"/>
                <a:lumOff val="-33529"/>
                <a:alphaOff val="0"/>
                <a:shade val="51000"/>
                <a:satMod val="130000"/>
              </a:schemeClr>
            </a:gs>
            <a:gs pos="80000">
              <a:schemeClr val="accent5">
                <a:hueOff val="1297921"/>
                <a:satOff val="76812"/>
                <a:lumOff val="-3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1297921"/>
                <a:satOff val="76812"/>
                <a:lumOff val="-3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Дві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ключові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перешкоди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у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ході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переговорів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ru-RU" sz="4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Хорватією</a:t>
          </a: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endParaRPr lang="ru-RU" sz="4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3633534" y="741738"/>
        <a:ext cx="3989130" cy="3989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521B1-B275-413C-8B81-A608F29BBD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8BC18-9CDB-426C-9E81-5DA8DA059A7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8BC18-9CDB-426C-9E81-5DA8DA059A7B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4935-5D8B-40A4-9A5C-49E1E7960F7A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4935-5D8B-40A4-9A5C-49E1E7960F7A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4935-5D8B-40A4-9A5C-49E1E7960F7A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8511-85DE-41B0-B294-665E14D8715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4935-5D8B-40A4-9A5C-49E1E7960F7A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81675" y="381000"/>
            <a:ext cx="3276600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endParaRPr lang="ru-RU" sz="6000" dirty="0">
              <a:solidFill>
                <a:srgbClr val="FDF8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5877272"/>
            <a:ext cx="2895600" cy="407268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DF8F1"/>
                </a:solidFill>
                <a:latin typeface="Monotype Corsiva" pitchFamily="66" charset="0"/>
              </a:rPr>
              <a:t>Ступар Дар’я 11-2</a:t>
            </a:r>
            <a:endParaRPr lang="ru-RU" sz="3200" dirty="0">
              <a:solidFill>
                <a:srgbClr val="FDF8F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4869160"/>
            <a:ext cx="7416824" cy="165618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Розширення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ЄС 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материковій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колишньої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Югославії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відміну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значного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розширення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Центральній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Східної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Південно-Східної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Європи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2004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2007 роках,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спірним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питанням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Коли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2003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подала свою кандидатуру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майже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ніхто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підтримав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крок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проти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4" name="Рисунок 3" descr="Supranational_European_Bodies-ru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88640"/>
            <a:ext cx="6480720" cy="465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715962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боку,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 справедливо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сказати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двері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завжди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більш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відчиненими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ніж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колишньої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Югославії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(не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враховуючи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Словенію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та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Албанії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383532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6533068" cy="434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1084920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908720"/>
            <a:ext cx="25793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u84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908720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lovachchin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2924944"/>
            <a:ext cx="2520280" cy="168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39752" y="25649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Австрія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Угорщина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5811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Словаччина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558924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…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підтримували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довели,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надійною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опорою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протягом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багатьох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незалежно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обставин</a:t>
            </a:r>
            <a:endParaRPr lang="ru-RU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476672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340768"/>
            <a:ext cx="6934200" cy="715963"/>
          </a:xfrm>
        </p:spPr>
        <p:txBody>
          <a:bodyPr/>
          <a:lstStyle/>
          <a:p>
            <a:pPr algn="ctr"/>
            <a:r>
              <a:rPr lang="ru-RU" sz="4000" dirty="0" smtClean="0"/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Того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 року,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вперше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2003 року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повноправне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членство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офіційно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підтримане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всіма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політичними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партіями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парламенті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Таким чином,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цілком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виправдано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звучить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критика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хорватських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експертів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передчасне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членство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Європейському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Союзі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orvatija-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924944"/>
            <a:ext cx="5544616" cy="369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81675" y="381000"/>
            <a:ext cx="3276600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6000" dirty="0">
              <a:solidFill>
                <a:srgbClr val="FDF8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308304" cy="7159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 яку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закохуєшся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першого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погляду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4869160"/>
            <a:ext cx="6934200" cy="1582613"/>
          </a:xfrm>
        </p:spPr>
        <p:txBody>
          <a:bodyPr/>
          <a:lstStyle/>
          <a:p>
            <a:pPr algn="ctr"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знаходиться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півночі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Балканського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півострова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розміщена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одному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самих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екологічно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чистих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куточків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Велика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частина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розташована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материку,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півночі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півострів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Істрія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Вздовж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берегів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знаходиться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1185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островів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маленьких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острівців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66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населені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заходу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омиває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Адріатичне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море.</a:t>
            </a:r>
          </a:p>
          <a:p>
            <a:pPr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2338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763688" cy="1296144"/>
          </a:xfrm>
          <a:prstGeom prst="rect">
            <a:avLst/>
          </a:prstGeom>
        </p:spPr>
      </p:pic>
      <p:pic>
        <p:nvPicPr>
          <p:cNvPr id="5" name="Рисунок 4" descr="1341491178_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4441">
            <a:off x="2233275" y="1719617"/>
            <a:ext cx="3105972" cy="217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4778">
            <a:off x="5063758" y="2036522"/>
            <a:ext cx="3587637" cy="239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-190314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8946">
            <a:off x="341665" y="1758928"/>
            <a:ext cx="25241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26088" cy="71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Переваги Хорватії:</a:t>
            </a:r>
            <a:endParaRPr lang="ru-RU" dirty="0">
              <a:solidFill>
                <a:srgbClr val="FDF8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07704" y="1196752"/>
          <a:ext cx="79563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s-19031359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86132">
            <a:off x="230818" y="340098"/>
            <a:ext cx="25241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-19031357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81548">
            <a:off x="376326" y="3147345"/>
            <a:ext cx="252412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Вступ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Хорватії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ЄС: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історія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успіху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скрутні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5661248"/>
            <a:ext cx="6934200" cy="86253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Опівночі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1-го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липня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2013 року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Республіка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стала 28 членом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Європейського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Союзу. Структура ЄС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громадська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влада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притягували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себе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Хорватію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як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сильний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магніт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orvatia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056" y="1772816"/>
            <a:ext cx="70567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47664" y="4149080"/>
            <a:ext cx="7315200" cy="187220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      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Саме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підтверджує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елементи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цієї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влади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Європейського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Союзу. У той же час,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стратегічна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перспектива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показує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найзахіднішою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частиною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території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Західних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Балкан,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тобто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геополітичним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тилом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Європейського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Союзу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굴림" charset="-127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332656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вступила до ЄС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незалежно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того,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нескінченне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розширення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знаходиться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значним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обмеженням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того,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стала членом ЄС не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після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довготривалого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очікування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але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під час: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23728" y="1988840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304"/>
          </a:xfrm>
        </p:spPr>
        <p:txBody>
          <a:bodyPr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Першочергово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потрібно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знати,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виглядав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вступу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800" b="1" dirty="0">
              <a:solidFill>
                <a:srgbClr val="FDF8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f43b5263fbba79c5962514b85d3473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3"/>
            <a:ext cx="6984776" cy="461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934200" cy="715963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иправленням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помилок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Другої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світової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війни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створення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51720" y="1628800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352928" cy="715962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Десять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тому,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створена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структура для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всіх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кандидатів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Копенгагенські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критерії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викладені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умови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вступу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посткомуністичних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FDF8F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1556792"/>
          <a:ext cx="71287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Хорватия_Ступар_11-2">
  <a:themeElements>
    <a:clrScheme name="">
      <a:dk1>
        <a:srgbClr val="FFFFFF"/>
      </a:dk1>
      <a:lt1>
        <a:srgbClr val="FFFFFF"/>
      </a:lt1>
      <a:dk2>
        <a:srgbClr val="FFFFFF"/>
      </a:dk2>
      <a:lt2>
        <a:srgbClr val="451E00"/>
      </a:lt2>
      <a:accent1>
        <a:srgbClr val="9A5100"/>
      </a:accent1>
      <a:accent2>
        <a:srgbClr val="DE8F00"/>
      </a:accent2>
      <a:accent3>
        <a:srgbClr val="FFFFFF"/>
      </a:accent3>
      <a:accent4>
        <a:srgbClr val="DADADA"/>
      </a:accent4>
      <a:accent5>
        <a:srgbClr val="CAB3AA"/>
      </a:accent5>
      <a:accent6>
        <a:srgbClr val="C98100"/>
      </a:accent6>
      <a:hlink>
        <a:srgbClr val="F1C14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Хорватия_Ступар_11-2</Template>
  <TotalTime>407</TotalTime>
  <Words>434</Words>
  <Application>Microsoft Office PowerPoint</Application>
  <PresentationFormat>Экран (4:3)</PresentationFormat>
  <Paragraphs>57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Хорватия_Ступар_11-2</vt:lpstr>
      <vt:lpstr>Хорватія</vt:lpstr>
      <vt:lpstr> Хорватія - країна, в яку закохуєшся з першого погляду </vt:lpstr>
      <vt:lpstr>Переваги Хорватії:</vt:lpstr>
      <vt:lpstr> Вступ Хорватії до ЄС: історія успіху у скрутні часи </vt:lpstr>
      <vt:lpstr>Слайд 5</vt:lpstr>
      <vt:lpstr>Хорватія вступила до ЄС незалежно від того, що нескінченне європейське розширення знаходиться під значним обмеженням. Більше того, Хорватія стала членом ЄС не лише після довготривалого очікування, але і під час:</vt:lpstr>
      <vt:lpstr>Першочергово, потрібно знати, як виглядав процес вступу Хорватії. </vt:lpstr>
      <vt:lpstr>Виправленням помилок Другої світової війни було створення:</vt:lpstr>
      <vt:lpstr>Десять років тому, була створена основна структура для всіх кандидатів – Копенгагенські критерії, у яких викладені умови вступу для посткомуністичних країн: </vt:lpstr>
      <vt:lpstr>Слайд 10</vt:lpstr>
      <vt:lpstr>З іншого боку, було б справедливо сказати, що двері для Хорватії завжди були більш відчиненими, ніж для інших країн колишньої Югославії (не враховуючи Словенію) та Албанії. </vt:lpstr>
      <vt:lpstr>Слайд 12</vt:lpstr>
      <vt:lpstr>Слайд 13</vt:lpstr>
      <vt:lpstr> Того ж року, вперше від 2003 року повноправне членство було офіційно підтримане всіма політичними партіями у парламенті Хорватії. Таким чином, цілком виправдано звучить критика хорватських експертів про передчасне членство в Європейському Союзі.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Хорватія</dc:title>
  <dc:creator>user</dc:creator>
  <cp:lastModifiedBy>user</cp:lastModifiedBy>
  <cp:revision>35</cp:revision>
  <dcterms:created xsi:type="dcterms:W3CDTF">2014-03-26T15:45:44Z</dcterms:created>
  <dcterms:modified xsi:type="dcterms:W3CDTF">2014-05-12T21:44:45Z</dcterms:modified>
</cp:coreProperties>
</file>