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4857760"/>
            <a:ext cx="5357850" cy="171886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Підготувала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</a:t>
            </a:r>
            <a:r>
              <a:rPr lang="ru-RU" sz="2000" b="1" dirty="0" err="1" smtClean="0">
                <a:solidFill>
                  <a:srgbClr val="7030A0"/>
                </a:solidFill>
              </a:rPr>
              <a:t>учениця</a:t>
            </a:r>
            <a:r>
              <a:rPr lang="ru-RU" sz="2000" b="1" dirty="0" smtClean="0">
                <a:solidFill>
                  <a:srgbClr val="7030A0"/>
                </a:solidFill>
              </a:rPr>
              <a:t> 6-А </a:t>
            </a:r>
            <a:r>
              <a:rPr lang="ru-RU" sz="2000" b="1" dirty="0" err="1" smtClean="0">
                <a:solidFill>
                  <a:srgbClr val="7030A0"/>
                </a:solidFill>
              </a:rPr>
              <a:t>класу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        Сорока </a:t>
            </a:r>
            <a:r>
              <a:rPr lang="ru-RU" sz="2000" b="1" dirty="0" err="1" smtClean="0">
                <a:solidFill>
                  <a:srgbClr val="002060"/>
                </a:solidFill>
              </a:rPr>
              <a:t>Надія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714356"/>
            <a:ext cx="3500462" cy="2143140"/>
          </a:xfrm>
        </p:spPr>
        <p:txBody>
          <a:bodyPr>
            <a:normAutofit/>
          </a:bodyPr>
          <a:lstStyle/>
          <a:p>
            <a:r>
              <a:rPr lang="ru-RU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Африка</a:t>
            </a:r>
          </a:p>
          <a:p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 rot="297735">
            <a:off x="4225987" y="2364489"/>
            <a:ext cx="4700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- </a:t>
            </a:r>
            <a:r>
              <a:rPr lang="ru-RU" sz="24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казкова</a:t>
            </a:r>
            <a:r>
              <a:rPr lang="ru-RU" sz="2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24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і</a:t>
            </a:r>
            <a:r>
              <a:rPr lang="ru-RU" sz="2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24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загадкова</a:t>
            </a:r>
            <a:endParaRPr lang="ru-RU" sz="24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8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24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частина</a:t>
            </a:r>
            <a:r>
              <a:rPr lang="ru-RU" sz="2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24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нашої</a:t>
            </a:r>
            <a:r>
              <a:rPr lang="ru-RU" sz="2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24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планети</a:t>
            </a:r>
            <a:r>
              <a:rPr lang="ru-RU" sz="2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!</a:t>
            </a:r>
            <a:endParaRPr lang="ru-RU" sz="2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8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Picture 8" descr="AG0020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2286000" cy="194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AG0003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357826"/>
            <a:ext cx="1804987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 </a:t>
            </a:r>
            <a:r>
              <a:rPr lang="ru-RU" sz="1800" dirty="0" err="1" smtClean="0"/>
              <a:t>Африка-другий</a:t>
            </a:r>
            <a:r>
              <a:rPr lang="ru-RU" sz="1800" dirty="0" smtClean="0"/>
              <a:t> за величиною континент </a:t>
            </a:r>
            <a:r>
              <a:rPr lang="ru-RU" sz="1800" dirty="0" err="1" smtClean="0"/>
              <a:t>світу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розташований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усього</a:t>
            </a:r>
            <a:r>
              <a:rPr lang="ru-RU" sz="1800" dirty="0" smtClean="0"/>
              <a:t> в 13 км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відділяється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неї</a:t>
            </a:r>
            <a:r>
              <a:rPr lang="ru-RU" sz="1800" dirty="0" smtClean="0"/>
              <a:t> </a:t>
            </a:r>
            <a:r>
              <a:rPr lang="ru-RU" sz="1800" dirty="0" err="1" smtClean="0"/>
              <a:t>Гібралтарською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протокою.Вузенька</a:t>
            </a:r>
            <a:r>
              <a:rPr lang="ru-RU" sz="1800" dirty="0" smtClean="0"/>
              <a:t> </a:t>
            </a:r>
            <a:r>
              <a:rPr lang="ru-RU" sz="1800" dirty="0" err="1" smtClean="0"/>
              <a:t>смуга</a:t>
            </a:r>
            <a:r>
              <a:rPr lang="ru-RU" sz="1800" dirty="0" smtClean="0"/>
              <a:t> </a:t>
            </a:r>
            <a:r>
              <a:rPr lang="ru-RU" sz="1800" dirty="0" err="1" smtClean="0"/>
              <a:t>суші-її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Суецьким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перешийком-відділяє</a:t>
            </a:r>
            <a:r>
              <a:rPr lang="ru-RU" sz="1800" dirty="0" smtClean="0"/>
              <a:t> Африку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Азії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uk-UA" sz="1800" dirty="0" smtClean="0"/>
              <a:t>Населення цього континенту мешкає  більш як у 50 країнах.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dirty="0" smtClean="0"/>
              <a:t>Тут є гори,вологі тропічні ліси,пустелі й трав’янисті рівнини-це савани.</a:t>
            </a:r>
            <a:br>
              <a:rPr lang="uk-UA" sz="1800" dirty="0" smtClean="0"/>
            </a:br>
            <a:endParaRPr lang="ru-RU" sz="1800" dirty="0"/>
          </a:p>
        </p:txBody>
      </p:sp>
      <p:pic>
        <p:nvPicPr>
          <p:cNvPr id="4" name="Picture 3" descr="C:\Users\Славик\Desktop\afri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4357718" cy="449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2000" dirty="0" smtClean="0"/>
              <a:t>                                                      Народи </a:t>
            </a:r>
            <a:r>
              <a:rPr lang="uk-UA" sz="2000" dirty="0" err="1" smtClean="0"/>
              <a:t>африки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Учені вважають,що мільйони років тому предки людей жили в </a:t>
            </a:r>
            <a:r>
              <a:rPr lang="uk-UA" sz="1600" dirty="0" err="1" smtClean="0"/>
              <a:t>Африці.Не</a:t>
            </a:r>
            <a:r>
              <a:rPr lang="uk-UA" sz="1600" dirty="0" smtClean="0"/>
              <a:t> так давно багато африканських племен та їх земель підкорялося європейцям,а нині майже всі країни Африки незалежні.</a:t>
            </a:r>
            <a:br>
              <a:rPr lang="uk-UA" sz="1600" dirty="0" smtClean="0"/>
            </a:br>
            <a:r>
              <a:rPr lang="uk-UA" sz="1600" dirty="0" smtClean="0"/>
              <a:t>Споконвіку більшість африканців жили в селах,обробляючи </a:t>
            </a:r>
            <a:r>
              <a:rPr lang="uk-UA" sz="1600" dirty="0" err="1" smtClean="0"/>
              <a:t>землю.Однак</a:t>
            </a:r>
            <a:r>
              <a:rPr lang="uk-UA" sz="1600" dirty="0" smtClean="0"/>
              <a:t> Африка зростала швидкими темпами,поступово виникало багато </a:t>
            </a:r>
            <a:r>
              <a:rPr lang="uk-UA" sz="1600" dirty="0" err="1" smtClean="0"/>
              <a:t>міст.Ці</a:t>
            </a:r>
            <a:r>
              <a:rPr lang="uk-UA" sz="1600" dirty="0" smtClean="0"/>
              <a:t> міста і далі зростають,в них з’явилися сучасні установи та фабрики.</a:t>
            </a:r>
            <a:br>
              <a:rPr lang="uk-UA" sz="1600" dirty="0" smtClean="0"/>
            </a:b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 dirty="0" smtClean="0"/>
              <a:t/>
            </a:r>
            <a:br>
              <a:rPr lang="uk-UA" sz="1800" dirty="0" smtClean="0"/>
            </a:br>
            <a:endParaRPr lang="ru-RU" dirty="0"/>
          </a:p>
        </p:txBody>
      </p:sp>
      <p:pic>
        <p:nvPicPr>
          <p:cNvPr id="5" name="Содержимое 4" descr="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1714488"/>
            <a:ext cx="6429420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839200" cy="2357454"/>
          </a:xfrm>
        </p:spPr>
        <p:txBody>
          <a:bodyPr>
            <a:normAutofit fontScale="90000"/>
          </a:bodyPr>
          <a:lstStyle/>
          <a:p>
            <a:r>
              <a:rPr lang="ru-RU" sz="1400" dirty="0" err="1" smtClean="0"/>
              <a:t>Представники</a:t>
            </a:r>
            <a:r>
              <a:rPr lang="ru-RU" sz="1400" dirty="0" smtClean="0"/>
              <a:t> </a:t>
            </a:r>
            <a:r>
              <a:rPr lang="ru-RU" sz="1400" dirty="0" err="1" smtClean="0"/>
              <a:t>деяких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африканських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народів</a:t>
            </a:r>
            <a:r>
              <a:rPr lang="ru-RU" sz="1400" dirty="0" smtClean="0"/>
              <a:t>: </a:t>
            </a:r>
            <a:r>
              <a:rPr lang="ru-RU" sz="1400" dirty="0" err="1" smtClean="0"/>
              <a:t>туарегів</a:t>
            </a:r>
            <a:r>
              <a:rPr lang="ru-RU" sz="1400" dirty="0" smtClean="0"/>
              <a:t>, </a:t>
            </a:r>
            <a:r>
              <a:rPr lang="ru-RU" sz="1400" dirty="0" err="1" smtClean="0"/>
              <a:t>фульбе</a:t>
            </a:r>
            <a:r>
              <a:rPr lang="ru-RU" sz="1400" dirty="0" smtClean="0"/>
              <a:t>, </a:t>
            </a:r>
            <a:r>
              <a:rPr lang="ru-RU" sz="1400" dirty="0" err="1" smtClean="0"/>
              <a:t>Мурсі</a:t>
            </a:r>
            <a:r>
              <a:rPr lang="ru-RU" sz="1400" dirty="0" smtClean="0"/>
              <a:t>, </a:t>
            </a:r>
            <a:r>
              <a:rPr lang="ru-RU" sz="1400" dirty="0" err="1" smtClean="0"/>
              <a:t>догонів</a:t>
            </a:r>
            <a:r>
              <a:rPr lang="ru-RU" sz="1400" dirty="0" smtClean="0"/>
              <a:t>, </a:t>
            </a:r>
            <a:r>
              <a:rPr lang="ru-RU" sz="1400" dirty="0" err="1" smtClean="0"/>
              <a:t>масаїв</a:t>
            </a:r>
            <a:r>
              <a:rPr lang="ru-RU" sz="1400" dirty="0" smtClean="0"/>
              <a:t>, </a:t>
            </a:r>
            <a:r>
              <a:rPr lang="ru-RU" sz="1400" dirty="0" err="1" smtClean="0"/>
              <a:t>тва</a:t>
            </a:r>
            <a:r>
              <a:rPr lang="ru-RU" sz="1400" dirty="0" smtClean="0"/>
              <a:t>, хауса, </a:t>
            </a:r>
            <a:r>
              <a:rPr lang="ru-RU" sz="1400" dirty="0" err="1" smtClean="0"/>
              <a:t>зулусів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бушменів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 err="1" smtClean="0"/>
              <a:t>Африці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нараховують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500 до 7000 </a:t>
            </a:r>
            <a:r>
              <a:rPr lang="ru-RU" sz="1400" dirty="0" err="1" smtClean="0"/>
              <a:t>народів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етнічних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</a:t>
            </a:r>
            <a:r>
              <a:rPr lang="ru-RU" sz="1400" dirty="0" smtClean="0"/>
              <a:t>. </a:t>
            </a:r>
            <a:r>
              <a:rPr lang="ru-RU" sz="1400" dirty="0" err="1" smtClean="0"/>
              <a:t>Такий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різнобій</a:t>
            </a:r>
            <a:r>
              <a:rPr lang="ru-RU" sz="1400" dirty="0" smtClean="0"/>
              <a:t> </a:t>
            </a:r>
            <a:r>
              <a:rPr lang="ru-RU" sz="1400" dirty="0" err="1" smtClean="0"/>
              <a:t>пояснюється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неясністю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розмежування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народів</a:t>
            </a:r>
            <a:r>
              <a:rPr lang="ru-RU" sz="1400" dirty="0" smtClean="0"/>
              <a:t> та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підрозділів</a:t>
            </a:r>
            <a:r>
              <a:rPr lang="ru-RU" sz="1400" dirty="0" smtClean="0"/>
              <a:t>. </a:t>
            </a:r>
            <a:r>
              <a:rPr lang="ru-RU" sz="1400" dirty="0" err="1" smtClean="0"/>
              <a:t>Найімовірніше</a:t>
            </a:r>
            <a:r>
              <a:rPr lang="ru-RU" sz="1400" dirty="0" smtClean="0"/>
              <a:t> число </a:t>
            </a:r>
            <a:r>
              <a:rPr lang="ru-RU" sz="1400" dirty="0" err="1" smtClean="0"/>
              <a:t>народів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великих </a:t>
            </a:r>
            <a:r>
              <a:rPr lang="ru-RU" sz="1400" dirty="0" err="1" smtClean="0"/>
              <a:t>етнічних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спільнот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об'єднують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близькоспоріднених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народів</a:t>
            </a:r>
            <a:r>
              <a:rPr lang="ru-RU" sz="1400" dirty="0" smtClean="0"/>
              <a:t>, </a:t>
            </a:r>
            <a:r>
              <a:rPr lang="ru-RU" sz="1400" dirty="0" err="1" smtClean="0"/>
              <a:t>коливається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1 до 2 </a:t>
            </a:r>
            <a:r>
              <a:rPr lang="ru-RU" sz="1400" dirty="0" err="1" smtClean="0"/>
              <a:t>тисяч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err="1" smtClean="0"/>
              <a:t>Більшість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народів</a:t>
            </a:r>
            <a:r>
              <a:rPr lang="ru-RU" sz="1400" dirty="0" smtClean="0"/>
              <a:t> Африки </a:t>
            </a:r>
            <a:r>
              <a:rPr lang="ru-RU" sz="1400" dirty="0" err="1" smtClean="0"/>
              <a:t>налічують</a:t>
            </a:r>
            <a:r>
              <a:rPr lang="ru-RU" sz="1400" dirty="0" smtClean="0"/>
              <a:t> по </a:t>
            </a:r>
            <a:r>
              <a:rPr lang="ru-RU" sz="1400" dirty="0" err="1" smtClean="0"/>
              <a:t>кілька</a:t>
            </a:r>
            <a:r>
              <a:rPr lang="ru-RU" sz="1400" dirty="0" smtClean="0"/>
              <a:t> </a:t>
            </a:r>
            <a:r>
              <a:rPr lang="ru-RU" sz="1400" dirty="0" err="1" smtClean="0"/>
              <a:t>тисяч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навіть</a:t>
            </a:r>
            <a:r>
              <a:rPr lang="ru-RU" sz="1400" dirty="0" smtClean="0"/>
              <a:t> </a:t>
            </a:r>
            <a:r>
              <a:rPr lang="ru-RU" sz="1400" dirty="0" err="1" smtClean="0"/>
              <a:t>сотень</a:t>
            </a:r>
            <a:r>
              <a:rPr lang="ru-RU" sz="1400" dirty="0" smtClean="0"/>
              <a:t> людей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населяють</a:t>
            </a:r>
            <a:r>
              <a:rPr lang="ru-RU" sz="1400" dirty="0" smtClean="0"/>
              <a:t> 1-2 села. </a:t>
            </a:r>
            <a:r>
              <a:rPr lang="ru-RU" sz="1400" dirty="0" err="1" smtClean="0"/>
              <a:t>Майже</a:t>
            </a:r>
            <a:r>
              <a:rPr lang="ru-RU" sz="1400" dirty="0" smtClean="0"/>
              <a:t> 90% </a:t>
            </a:r>
            <a:r>
              <a:rPr lang="ru-RU" sz="1400" dirty="0" err="1" smtClean="0"/>
              <a:t>населення</a:t>
            </a:r>
            <a:r>
              <a:rPr lang="ru-RU" sz="1400" dirty="0" smtClean="0"/>
              <a:t> Африки </a:t>
            </a:r>
            <a:r>
              <a:rPr lang="ru-RU" sz="1400" dirty="0" err="1" smtClean="0"/>
              <a:t>становлять</a:t>
            </a:r>
            <a:r>
              <a:rPr lang="ru-RU" sz="1400" dirty="0" smtClean="0"/>
              <a:t> 120 </a:t>
            </a:r>
            <a:r>
              <a:rPr lang="ru-RU" sz="1400" dirty="0" err="1" smtClean="0"/>
              <a:t>народів</a:t>
            </a:r>
            <a:r>
              <a:rPr lang="ru-RU" sz="1400" dirty="0" smtClean="0"/>
              <a:t> </a:t>
            </a:r>
            <a:r>
              <a:rPr lang="ru-RU" sz="1400" dirty="0" err="1" smtClean="0"/>
              <a:t>чисельністю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понад</a:t>
            </a:r>
            <a:r>
              <a:rPr lang="ru-RU" sz="1400" dirty="0" smtClean="0"/>
              <a:t> 1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</a:t>
            </a:r>
            <a:r>
              <a:rPr lang="ru-RU" sz="1400" dirty="0" err="1" smtClean="0"/>
              <a:t>осіб</a:t>
            </a:r>
            <a:r>
              <a:rPr lang="ru-RU" sz="1400" dirty="0" smtClean="0"/>
              <a:t>, </a:t>
            </a:r>
            <a:r>
              <a:rPr lang="ru-RU" sz="1400" dirty="0" err="1" smtClean="0"/>
              <a:t>з</a:t>
            </a:r>
            <a:r>
              <a:rPr lang="ru-RU" sz="1400" dirty="0" smtClean="0"/>
              <a:t> них 2/3 </a:t>
            </a:r>
            <a:r>
              <a:rPr lang="ru-RU" sz="1400" dirty="0" err="1" smtClean="0"/>
              <a:t>припадає</a:t>
            </a:r>
            <a:r>
              <a:rPr lang="ru-RU" sz="1400" dirty="0" smtClean="0"/>
              <a:t> на 30 </a:t>
            </a:r>
            <a:r>
              <a:rPr lang="ru-RU" sz="1400" dirty="0" err="1" smtClean="0"/>
              <a:t>народів</a:t>
            </a:r>
            <a:r>
              <a:rPr lang="ru-RU" sz="1400" dirty="0" smtClean="0"/>
              <a:t>, </a:t>
            </a:r>
            <a:r>
              <a:rPr lang="ru-RU" sz="1400" dirty="0" err="1" smtClean="0"/>
              <a:t>чисельністю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понад</a:t>
            </a:r>
            <a:r>
              <a:rPr lang="ru-RU" sz="1400" dirty="0" smtClean="0"/>
              <a:t> 5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людей. </a:t>
            </a:r>
            <a:r>
              <a:rPr lang="ru-RU" sz="1400" dirty="0" err="1" smtClean="0"/>
              <a:t>Помітно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1/3 </a:t>
            </a:r>
            <a:r>
              <a:rPr lang="ru-RU" sz="1400" dirty="0" err="1" smtClean="0"/>
              <a:t>населення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Тропічної</a:t>
            </a:r>
            <a:r>
              <a:rPr lang="ru-RU" sz="1400" dirty="0" smtClean="0"/>
              <a:t> Африки (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майже</a:t>
            </a:r>
            <a:r>
              <a:rPr lang="ru-RU" sz="1400" dirty="0" smtClean="0"/>
              <a:t> половину </a:t>
            </a:r>
            <a:r>
              <a:rPr lang="ru-RU" sz="1400" dirty="0" err="1" smtClean="0"/>
              <a:t>населення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всієї</a:t>
            </a:r>
            <a:r>
              <a:rPr lang="ru-RU" sz="1400" dirty="0" smtClean="0"/>
              <a:t> Африки) </a:t>
            </a:r>
            <a:r>
              <a:rPr lang="ru-RU" sz="1400" dirty="0" err="1" smtClean="0"/>
              <a:t>складають</a:t>
            </a:r>
            <a:r>
              <a:rPr lang="ru-RU" sz="1400" dirty="0" smtClean="0"/>
              <a:t> не </a:t>
            </a:r>
            <a:r>
              <a:rPr lang="ru-RU" sz="1400" dirty="0" err="1" smtClean="0"/>
              <a:t>менше</a:t>
            </a:r>
            <a:r>
              <a:rPr lang="ru-RU" sz="1400" dirty="0" smtClean="0"/>
              <a:t> 10 </a:t>
            </a:r>
            <a:r>
              <a:rPr lang="ru-RU" sz="1400" dirty="0" err="1" smtClean="0"/>
              <a:t>найбільших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народів</a:t>
            </a:r>
            <a:r>
              <a:rPr lang="ru-RU" sz="1400" dirty="0" smtClean="0"/>
              <a:t>, </a:t>
            </a:r>
            <a:r>
              <a:rPr lang="ru-RU" sz="1400" dirty="0" err="1" smtClean="0"/>
              <a:t>чисельністю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понад</a:t>
            </a:r>
            <a:r>
              <a:rPr lang="ru-RU" sz="1400" dirty="0" smtClean="0"/>
              <a:t> 10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</a:t>
            </a:r>
            <a:r>
              <a:rPr lang="ru-RU" sz="1400" dirty="0" err="1" smtClean="0"/>
              <a:t>осіб</a:t>
            </a:r>
            <a:r>
              <a:rPr lang="ru-RU" sz="1400" dirty="0" smtClean="0"/>
              <a:t>: </a:t>
            </a:r>
            <a:r>
              <a:rPr lang="ru-RU" sz="1400" dirty="0" err="1" smtClean="0"/>
              <a:t>араби</a:t>
            </a:r>
            <a:r>
              <a:rPr lang="ru-RU" sz="1400" dirty="0" smtClean="0"/>
              <a:t>, Хауса, </a:t>
            </a:r>
            <a:r>
              <a:rPr lang="ru-RU" sz="1400" dirty="0" err="1" smtClean="0"/>
              <a:t>фульбе</a:t>
            </a:r>
            <a:r>
              <a:rPr lang="ru-RU" sz="1400" dirty="0" smtClean="0"/>
              <a:t>, Йоруба, </a:t>
            </a:r>
            <a:r>
              <a:rPr lang="ru-RU" sz="1400" dirty="0" err="1" smtClean="0"/>
              <a:t>ігбо</a:t>
            </a:r>
            <a:r>
              <a:rPr lang="ru-RU" sz="1400" dirty="0" smtClean="0"/>
              <a:t>, </a:t>
            </a:r>
            <a:r>
              <a:rPr lang="ru-RU" sz="1400" dirty="0" err="1" smtClean="0"/>
              <a:t>амхара</a:t>
            </a:r>
            <a:r>
              <a:rPr lang="ru-RU" sz="1400" dirty="0" smtClean="0"/>
              <a:t>, </a:t>
            </a:r>
            <a:r>
              <a:rPr lang="ru-RU" sz="1400" dirty="0" err="1" smtClean="0"/>
              <a:t>оромо</a:t>
            </a:r>
            <a:r>
              <a:rPr lang="ru-RU" sz="1400" dirty="0" smtClean="0"/>
              <a:t>, </a:t>
            </a:r>
            <a:r>
              <a:rPr lang="ru-RU" sz="1400" dirty="0" err="1" smtClean="0"/>
              <a:t>руанда</a:t>
            </a:r>
            <a:r>
              <a:rPr lang="ru-RU" sz="1400" dirty="0" smtClean="0"/>
              <a:t>, </a:t>
            </a:r>
            <a:r>
              <a:rPr lang="ru-RU" sz="1400" dirty="0" err="1" smtClean="0"/>
              <a:t>малагасійці</a:t>
            </a:r>
            <a:r>
              <a:rPr lang="ru-RU" sz="1400" dirty="0" smtClean="0"/>
              <a:t>, </a:t>
            </a:r>
            <a:r>
              <a:rPr lang="ru-RU" sz="1400" dirty="0" err="1" smtClean="0"/>
              <a:t>зулуси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00438"/>
            <a:ext cx="7696224" cy="25796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381de02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422" y="2571744"/>
            <a:ext cx="4071937" cy="40719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dirty="0" smtClean="0"/>
              <a:t>На півночі Африки деякі народи говорять арабською мовою і сповідують іслам.</a:t>
            </a:r>
            <a:br>
              <a:rPr lang="uk-UA" sz="1600" dirty="0" smtClean="0"/>
            </a:br>
            <a:r>
              <a:rPr lang="uk-UA" sz="1600" dirty="0" smtClean="0"/>
              <a:t>У джунглях </a:t>
            </a:r>
            <a:r>
              <a:rPr lang="uk-UA" sz="1600" dirty="0" err="1" smtClean="0"/>
              <a:t>конго</a:t>
            </a:r>
            <a:r>
              <a:rPr lang="uk-UA" sz="1600" dirty="0" smtClean="0"/>
              <a:t> та </a:t>
            </a:r>
            <a:r>
              <a:rPr lang="uk-UA" sz="1600" dirty="0" err="1" smtClean="0"/>
              <a:t>заїру</a:t>
            </a:r>
            <a:r>
              <a:rPr lang="uk-UA" sz="1600" dirty="0" smtClean="0"/>
              <a:t> мешкають пігмеї.</a:t>
            </a:r>
            <a:br>
              <a:rPr lang="uk-UA" sz="1600" dirty="0" smtClean="0"/>
            </a:br>
            <a:r>
              <a:rPr lang="uk-UA" sz="1600" dirty="0" smtClean="0"/>
              <a:t>У південній </a:t>
            </a:r>
            <a:r>
              <a:rPr lang="uk-UA" sz="1600" dirty="0" err="1" smtClean="0"/>
              <a:t>африці</a:t>
            </a:r>
            <a:r>
              <a:rPr lang="uk-UA" sz="1600" dirty="0" smtClean="0"/>
              <a:t> чорношкірі становлять дві третини населення.</a:t>
            </a:r>
            <a:endParaRPr lang="ru-RU" sz="1600" dirty="0"/>
          </a:p>
        </p:txBody>
      </p:sp>
      <p:pic>
        <p:nvPicPr>
          <p:cNvPr id="4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1714488"/>
            <a:ext cx="3749064" cy="46434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dirty="0" smtClean="0"/>
              <a:t>         Б</a:t>
            </a:r>
            <a:r>
              <a:rPr lang="uk-UA" dirty="0" smtClean="0"/>
              <a:t>удинок </a:t>
            </a:r>
            <a:r>
              <a:rPr lang="uk-UA" dirty="0" smtClean="0"/>
              <a:t>Африканців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pigme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85926"/>
            <a:ext cx="3857652" cy="471490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48" y="1785926"/>
            <a:ext cx="4429156" cy="4699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Африканські народи полюбляють мистецтво,а найбільше </a:t>
            </a:r>
            <a:r>
              <a:rPr lang="ru-RU" sz="1800" dirty="0" err="1" smtClean="0"/>
              <a:t>наскельний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живопис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петрогліфи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Picture 2" descr="C:\Users\Славик\Downloads\KM-Gallery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94" y="4214818"/>
            <a:ext cx="3643306" cy="2643182"/>
          </a:xfrm>
          <a:noFill/>
        </p:spPr>
      </p:pic>
      <p:pic>
        <p:nvPicPr>
          <p:cNvPr id="6" name="Picture 6" descr="C:\Users\Славик\Downloads\Fhjtyewhjd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43050"/>
            <a:ext cx="3643306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Славик\Downloads\800pxAlgerien_5_0049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071943"/>
            <a:ext cx="4357686" cy="2786058"/>
          </a:xfrm>
          <a:prstGeom prst="rect">
            <a:avLst/>
          </a:prstGeom>
          <a:noFill/>
        </p:spPr>
      </p:pic>
      <p:pic>
        <p:nvPicPr>
          <p:cNvPr id="8" name="Picture 5" descr="C:\Users\Славик\Downloads\e_mXpCHXpV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42767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72264" y="1214422"/>
            <a:ext cx="137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петрогліфи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214422"/>
            <a:ext cx="23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наскельний</a:t>
            </a:r>
            <a:r>
              <a:rPr lang="ru-RU" dirty="0" smtClean="0"/>
              <a:t> </a:t>
            </a:r>
            <a:r>
              <a:rPr lang="ru-RU" dirty="0" err="1" smtClean="0"/>
              <a:t>живопис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Африканці-народ </a:t>
            </a:r>
            <a:r>
              <a:rPr lang="uk-UA" sz="2000" dirty="0" err="1" smtClean="0"/>
              <a:t>таланновитий.не</a:t>
            </a:r>
            <a:r>
              <a:rPr lang="uk-UA" sz="2000" dirty="0" smtClean="0"/>
              <a:t> кожен з нашої раси може робити таку чудову біжутерію з дарів природи!!!</a:t>
            </a:r>
            <a:endParaRPr lang="ru-RU" sz="2000" dirty="0"/>
          </a:p>
        </p:txBody>
      </p:sp>
      <p:pic>
        <p:nvPicPr>
          <p:cNvPr id="4" name="Picture 3" descr="C:\Users\Славик\Downloads\1350023856_50337523_nat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22"/>
            <a:ext cx="4786314" cy="5643578"/>
          </a:xfrm>
          <a:noFill/>
        </p:spPr>
      </p:pic>
      <p:pic>
        <p:nvPicPr>
          <p:cNvPr id="5" name="Picture 4" descr="C:\Users\Славик\Downloads\1298080206_Krasota_po_afrikanski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29125" y="1214438"/>
            <a:ext cx="4714875" cy="5643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Славик\Desktop\c07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3000372"/>
            <a:ext cx="4623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Дякую за увагу!</a:t>
            </a:r>
            <a:endParaRPr lang="ru-RU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89</Words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Підготувала    учениця 6-А класу          Сорока Надія </vt:lpstr>
      <vt:lpstr> Африка-другий за величиною континент світу. Він розташований усього в 13 км від Європи й відділяється від неї Гібралтарською протокою.Вузенька смуга суші-її називають Суецьким перешийком-відділяє Африку від Азії. Населення цього континенту мешкає  більш як у 50 країнах. Тут є гори,вологі тропічні ліси,пустелі й трав’янисті рівнини-це савани. </vt:lpstr>
      <vt:lpstr>                                                        Народи африки Учені вважають,що мільйони років тому предки людей жили в Африці.Не так давно багато африканських племен та їх земель підкорялося європейцям,а нині майже всі країни Африки незалежні. Споконвіку більшість африканців жили в селах,обробляючи землю.Однак Африка зростала швидкими темпами,поступово виникало багато міст.Ці міста і далі зростають,в них з’явилися сучасні установи та фабрики. </vt:lpstr>
      <vt:lpstr>Представники деяких африканських народів: туарегів, фульбе, Мурсі, догонів, масаїв, тва, хауса, зулусів і бушменів В Африці нараховують від 500 до 7000 народів і етнічних груп. Такий різнобій пояснюється неясністю розмежування народів та їх підрозділів. Найімовірніше число народів і великих етнічних спільнот, які об'єднують кілька близькоспоріднених народів, коливається від 1 до 2 тисяч. Більшість народів Африки налічують по кілька тисяч або навіть сотень людей і населяють 1-2 села. Майже 90% населення Африки становлять 120 народів чисельністю понад 1 млн осіб, з них 2/3 припадає на 30 народів, чисельністю понад 5 млн людей. Помітно більше 1/3 населення Тропічної Африки (і майже половину населення всієї Африки) складають не менше 10 найбільших народів, чисельністю понад 10 млн осіб: араби, Хауса, фульбе, Йоруба, ігбо, амхара, оромо, руанда, малагасійці, зулуси.</vt:lpstr>
      <vt:lpstr>На півночі Африки деякі народи говорять арабською мовою і сповідують іслам. У джунглях конго та заїру мешкають пігмеї. У південній африці чорношкірі становлять дві третини населення.</vt:lpstr>
      <vt:lpstr>         Будинок Африканців </vt:lpstr>
      <vt:lpstr>Африканські народи полюбляють мистецтво,а найбільше наскельний живопис і петрогліфи.</vt:lpstr>
      <vt:lpstr>Африканці-народ таланновитий.не кожен з нашої раси може робити таку чудову біжутерію з дарів природи!!!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Підготувала    учениця 6-А класу          Сорока Надія </dc:title>
  <dc:creator>Славик</dc:creator>
  <cp:lastModifiedBy>Славик</cp:lastModifiedBy>
  <cp:revision>2</cp:revision>
  <dcterms:created xsi:type="dcterms:W3CDTF">2013-05-22T17:37:37Z</dcterms:created>
  <dcterms:modified xsi:type="dcterms:W3CDTF">2013-05-22T17:51:44Z</dcterms:modified>
</cp:coreProperties>
</file>