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05.09.2014</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05.09.2014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05.09.2014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05.09.2014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05.09.2014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429000"/>
            <a:ext cx="7772400" cy="1470025"/>
          </a:xfrm>
        </p:spPr>
        <p:txBody>
          <a:bodyPr>
            <a:normAutofit fontScale="90000"/>
          </a:bodyPr>
          <a:lstStyle/>
          <a:p>
            <a:r>
              <a:rPr lang="ru-RU" sz="4800" b="1" dirty="0"/>
              <a:t> </a:t>
            </a:r>
            <a:r>
              <a:rPr lang="ru-RU" sz="4800" b="1" dirty="0" err="1"/>
              <a:t>Відомий</a:t>
            </a:r>
            <a:r>
              <a:rPr lang="ru-RU" sz="4800" b="1" dirty="0"/>
              <a:t> </a:t>
            </a:r>
            <a:r>
              <a:rPr lang="ru-RU" sz="4800" b="1" dirty="0" err="1"/>
              <a:t>мандрівник</a:t>
            </a:r>
            <a:r>
              <a:rPr lang="ru-RU" sz="4800" b="1" dirty="0"/>
              <a:t> </a:t>
            </a:r>
            <a:r>
              <a:rPr lang="ru-RU" sz="4800" b="1" dirty="0" err="1"/>
              <a:t>середньовіччя</a:t>
            </a:r>
            <a:r>
              <a:rPr lang="ru-RU" sz="4800" b="1" dirty="0"/>
              <a:t> Марко Поло є автором «Книги про </a:t>
            </a:r>
            <a:r>
              <a:rPr lang="ru-RU" sz="4800" b="1" dirty="0" err="1"/>
              <a:t>різноманіття</a:t>
            </a:r>
            <a:r>
              <a:rPr lang="ru-RU" sz="4800" b="1" dirty="0"/>
              <a:t> </a:t>
            </a:r>
            <a:r>
              <a:rPr lang="ru-RU" sz="4800" b="1" dirty="0" err="1"/>
              <a:t>світу</a:t>
            </a:r>
            <a:r>
              <a:rPr lang="ru-RU" sz="4800" b="1" dirty="0"/>
              <a:t>». Про </a:t>
            </a:r>
            <a:r>
              <a:rPr lang="ru-RU" sz="4800" b="1" dirty="0" err="1"/>
              <a:t>що</a:t>
            </a:r>
            <a:r>
              <a:rPr lang="ru-RU" sz="4800" b="1" dirty="0"/>
              <a:t> </a:t>
            </a:r>
            <a:r>
              <a:rPr lang="ru-RU" sz="4800" b="1" dirty="0" err="1"/>
              <a:t>йдеться</a:t>
            </a:r>
            <a:r>
              <a:rPr lang="ru-RU" sz="4800" b="1" dirty="0"/>
              <a:t> в </a:t>
            </a:r>
            <a:r>
              <a:rPr lang="ru-RU" sz="4800" b="1" dirty="0" err="1"/>
              <a:t>цій</a:t>
            </a:r>
            <a:r>
              <a:rPr lang="ru-RU" sz="4800" b="1" dirty="0"/>
              <a:t> </a:t>
            </a:r>
            <a:r>
              <a:rPr lang="ru-RU" sz="4800" b="1" dirty="0" err="1" smtClean="0"/>
              <a:t>праці</a:t>
            </a:r>
            <a:r>
              <a:rPr lang="ru-RU" sz="4800" b="1" dirty="0" smtClean="0"/>
              <a:t>? </a:t>
            </a:r>
            <a:r>
              <a:rPr lang="ru-RU" sz="4800" b="1" dirty="0" err="1"/>
              <a:t>Чому</a:t>
            </a:r>
            <a:r>
              <a:rPr lang="ru-RU" sz="4800" b="1" dirty="0"/>
              <a:t> й </a:t>
            </a:r>
            <a:r>
              <a:rPr lang="ru-RU" sz="4800" b="1" dirty="0" err="1"/>
              <a:t>досі</a:t>
            </a:r>
            <a:r>
              <a:rPr lang="ru-RU" sz="4800" b="1" dirty="0"/>
              <a:t> </a:t>
            </a:r>
            <a:r>
              <a:rPr lang="ru-RU" sz="4800" b="1" dirty="0" err="1"/>
              <a:t>її</a:t>
            </a:r>
            <a:r>
              <a:rPr lang="ru-RU" sz="4800" b="1" dirty="0"/>
              <a:t> </a:t>
            </a:r>
            <a:r>
              <a:rPr lang="ru-RU" sz="4800" b="1" dirty="0" err="1"/>
              <a:t>зміст</a:t>
            </a:r>
            <a:r>
              <a:rPr lang="ru-RU" sz="4800" b="1" dirty="0"/>
              <a:t> є </a:t>
            </a:r>
            <a:r>
              <a:rPr lang="ru-RU" sz="4800" b="1" dirty="0" err="1"/>
              <a:t>актуальним</a:t>
            </a:r>
            <a:r>
              <a:rPr lang="ru-RU" sz="4800" b="1" dirty="0"/>
              <a:t>?</a:t>
            </a:r>
          </a:p>
        </p:txBody>
      </p:sp>
    </p:spTree>
    <p:extLst>
      <p:ext uri="{BB962C8B-B14F-4D97-AF65-F5344CB8AC3E}">
        <p14:creationId xmlns:p14="http://schemas.microsoft.com/office/powerpoint/2010/main" val="1177522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28800"/>
          </a:xfrm>
        </p:spPr>
        <p:txBody>
          <a:bodyPr/>
          <a:lstStyle/>
          <a:p>
            <a:r>
              <a:rPr lang="ru-RU" sz="4000" b="1" dirty="0">
                <a:effectLst>
                  <a:outerShdw blurRad="38100" dist="38100" dir="2700000" algn="tl">
                    <a:srgbClr val="000000">
                      <a:alpha val="43137"/>
                    </a:srgbClr>
                  </a:outerShdw>
                </a:effectLst>
              </a:rPr>
              <a:t>Марко </a:t>
            </a:r>
            <a:r>
              <a:rPr lang="ru-RU" sz="4000" b="1" dirty="0" err="1">
                <a:effectLst>
                  <a:outerShdw blurRad="38100" dist="38100" dir="2700000" algn="tl">
                    <a:srgbClr val="000000">
                      <a:alpha val="43137"/>
                    </a:srgbClr>
                  </a:outerShdw>
                </a:effectLst>
              </a:rPr>
              <a:t>завжди</a:t>
            </a:r>
            <a:r>
              <a:rPr lang="ru-RU" sz="4000" b="1" dirty="0">
                <a:effectLst>
                  <a:outerShdw blurRad="38100" dist="38100" dir="2700000" algn="tl">
                    <a:srgbClr val="000000">
                      <a:alpha val="43137"/>
                    </a:srgbClr>
                  </a:outerShdw>
                </a:effectLst>
              </a:rPr>
              <a:t> </a:t>
            </a:r>
            <a:r>
              <a:rPr lang="ru-RU" sz="4000" b="1" dirty="0" err="1">
                <a:effectLst>
                  <a:outerShdw blurRad="38100" dist="38100" dir="2700000" algn="tl">
                    <a:srgbClr val="000000">
                      <a:alpha val="43137"/>
                    </a:srgbClr>
                  </a:outerShdw>
                </a:effectLst>
              </a:rPr>
              <a:t>захищав</a:t>
            </a:r>
            <a:r>
              <a:rPr lang="ru-RU" sz="4000" b="1" dirty="0">
                <a:effectLst>
                  <a:outerShdw blurRad="38100" dist="38100" dir="2700000" algn="tl">
                    <a:srgbClr val="000000">
                      <a:alpha val="43137"/>
                    </a:srgbClr>
                  </a:outerShdw>
                </a:effectLst>
              </a:rPr>
              <a:t> свою книгу, </a:t>
            </a:r>
            <a:r>
              <a:rPr lang="ru-RU" sz="4000" b="1" dirty="0" err="1">
                <a:effectLst>
                  <a:outerShdw blurRad="38100" dist="38100" dir="2700000" algn="tl">
                    <a:srgbClr val="000000">
                      <a:alpha val="43137"/>
                    </a:srgbClr>
                  </a:outerShdw>
                </a:effectLst>
              </a:rPr>
              <a:t>навіть</a:t>
            </a:r>
            <a:r>
              <a:rPr lang="ru-RU" sz="4000" b="1" dirty="0">
                <a:effectLst>
                  <a:outerShdw blurRad="38100" dist="38100" dir="2700000" algn="tl">
                    <a:srgbClr val="000000">
                      <a:alpha val="43137"/>
                    </a:srgbClr>
                  </a:outerShdw>
                </a:effectLst>
              </a:rPr>
              <a:t> на смертному </a:t>
            </a:r>
            <a:r>
              <a:rPr lang="ru-RU" sz="4000" b="1" dirty="0" err="1">
                <a:effectLst>
                  <a:outerShdw blurRad="38100" dist="38100" dir="2700000" algn="tl">
                    <a:srgbClr val="000000">
                      <a:alpha val="43137"/>
                    </a:srgbClr>
                  </a:outerShdw>
                </a:effectLst>
              </a:rPr>
              <a:t>одрі</a:t>
            </a:r>
            <a:r>
              <a:rPr lang="ru-RU" sz="4000" b="1" dirty="0">
                <a:effectLst>
                  <a:outerShdw blurRad="38100" dist="38100" dir="2700000" algn="tl">
                    <a:srgbClr val="000000">
                      <a:alpha val="43137"/>
                    </a:srgbClr>
                  </a:outerShdw>
                </a:effectLst>
              </a:rPr>
              <a:t>.</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673233"/>
            <a:ext cx="5174035" cy="5174035"/>
          </a:xfrm>
        </p:spPr>
      </p:pic>
    </p:spTree>
    <p:extLst>
      <p:ext uri="{BB962C8B-B14F-4D97-AF65-F5344CB8AC3E}">
        <p14:creationId xmlns:p14="http://schemas.microsoft.com/office/powerpoint/2010/main" val="1309288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67944" y="0"/>
            <a:ext cx="5076056" cy="7101408"/>
          </a:xfrm>
        </p:spPr>
        <p:txBody>
          <a:bodyPr>
            <a:normAutofit fontScale="92500" lnSpcReduction="10000"/>
          </a:bodyPr>
          <a:lstStyle/>
          <a:p>
            <a:pPr marL="0" indent="0">
              <a:buNone/>
            </a:pPr>
            <a:r>
              <a:rPr lang="ru-RU" sz="4800" dirty="0" err="1" smtClean="0">
                <a:solidFill>
                  <a:schemeClr val="tx1"/>
                </a:solidFill>
              </a:rPr>
              <a:t>Другові</a:t>
            </a:r>
            <a:r>
              <a:rPr lang="ru-RU" sz="4800" dirty="0">
                <a:solidFill>
                  <a:schemeClr val="tx1"/>
                </a:solidFill>
              </a:rPr>
              <a:t>, </a:t>
            </a:r>
            <a:r>
              <a:rPr lang="ru-RU" sz="4800" dirty="0" err="1">
                <a:solidFill>
                  <a:schemeClr val="tx1"/>
                </a:solidFill>
              </a:rPr>
              <a:t>котрий</a:t>
            </a:r>
            <a:r>
              <a:rPr lang="ru-RU" sz="4800" dirty="0">
                <a:solidFill>
                  <a:schemeClr val="tx1"/>
                </a:solidFill>
              </a:rPr>
              <a:t> </a:t>
            </a:r>
            <a:r>
              <a:rPr lang="ru-RU" sz="4800" dirty="0" err="1">
                <a:solidFill>
                  <a:schemeClr val="tx1"/>
                </a:solidFill>
              </a:rPr>
              <a:t>благав</a:t>
            </a:r>
            <a:r>
              <a:rPr lang="ru-RU" sz="4800" dirty="0">
                <a:solidFill>
                  <a:schemeClr val="tx1"/>
                </a:solidFill>
              </a:rPr>
              <a:t> </a:t>
            </a:r>
            <a:r>
              <a:rPr lang="ru-RU" sz="4800" dirty="0" err="1">
                <a:solidFill>
                  <a:schemeClr val="tx1"/>
                </a:solidFill>
              </a:rPr>
              <a:t>його</a:t>
            </a:r>
            <a:r>
              <a:rPr lang="ru-RU" sz="4800" dirty="0">
                <a:solidFill>
                  <a:schemeClr val="tx1"/>
                </a:solidFill>
              </a:rPr>
              <a:t> </a:t>
            </a:r>
            <a:r>
              <a:rPr lang="ru-RU" sz="4800" dirty="0" err="1">
                <a:solidFill>
                  <a:schemeClr val="tx1"/>
                </a:solidFill>
              </a:rPr>
              <a:t>зректися</a:t>
            </a:r>
            <a:r>
              <a:rPr lang="ru-RU" sz="4800" dirty="0">
                <a:solidFill>
                  <a:schemeClr val="tx1"/>
                </a:solidFill>
              </a:rPr>
              <a:t> </a:t>
            </a:r>
            <a:r>
              <a:rPr lang="ru-RU" sz="4800" dirty="0" err="1">
                <a:solidFill>
                  <a:schemeClr val="tx1"/>
                </a:solidFill>
              </a:rPr>
              <a:t>своїх</a:t>
            </a:r>
            <a:r>
              <a:rPr lang="ru-RU" sz="4800" dirty="0">
                <a:solidFill>
                  <a:schemeClr val="tx1"/>
                </a:solidFill>
              </a:rPr>
              <a:t> </a:t>
            </a:r>
            <a:r>
              <a:rPr lang="ru-RU" sz="4800" dirty="0" err="1">
                <a:solidFill>
                  <a:schemeClr val="tx1"/>
                </a:solidFill>
              </a:rPr>
              <a:t>вимислів</a:t>
            </a:r>
            <a:r>
              <a:rPr lang="ru-RU" sz="4800" dirty="0">
                <a:solidFill>
                  <a:schemeClr val="tx1"/>
                </a:solidFill>
              </a:rPr>
              <a:t>, перш </a:t>
            </a:r>
            <a:r>
              <a:rPr lang="ru-RU" sz="4800" dirty="0" err="1">
                <a:solidFill>
                  <a:schemeClr val="tx1"/>
                </a:solidFill>
              </a:rPr>
              <a:t>ніж</a:t>
            </a:r>
            <a:r>
              <a:rPr lang="ru-RU" sz="4800" dirty="0">
                <a:solidFill>
                  <a:schemeClr val="tx1"/>
                </a:solidFill>
              </a:rPr>
              <a:t> </a:t>
            </a:r>
            <a:r>
              <a:rPr lang="ru-RU" sz="4800" dirty="0" err="1">
                <a:solidFill>
                  <a:schemeClr val="tx1"/>
                </a:solidFill>
              </a:rPr>
              <a:t>він</a:t>
            </a:r>
            <a:r>
              <a:rPr lang="ru-RU" sz="4800" dirty="0">
                <a:solidFill>
                  <a:schemeClr val="tx1"/>
                </a:solidFill>
              </a:rPr>
              <a:t> </a:t>
            </a:r>
            <a:r>
              <a:rPr lang="ru-RU" sz="4800" dirty="0" err="1">
                <a:solidFill>
                  <a:schemeClr val="tx1"/>
                </a:solidFill>
              </a:rPr>
              <a:t>постане</a:t>
            </a:r>
            <a:r>
              <a:rPr lang="ru-RU" sz="4800" dirty="0">
                <a:solidFill>
                  <a:schemeClr val="tx1"/>
                </a:solidFill>
              </a:rPr>
              <a:t> перед Господом, </a:t>
            </a:r>
            <a:r>
              <a:rPr lang="ru-RU" sz="4800" dirty="0" err="1">
                <a:solidFill>
                  <a:schemeClr val="tx1"/>
                </a:solidFill>
              </a:rPr>
              <a:t>відповів</a:t>
            </a:r>
            <a:r>
              <a:rPr lang="ru-RU" sz="4800" dirty="0">
                <a:solidFill>
                  <a:schemeClr val="tx1"/>
                </a:solidFill>
              </a:rPr>
              <a:t>: </a:t>
            </a:r>
            <a:r>
              <a:rPr lang="ru-RU" sz="4800" b="1" dirty="0">
                <a:solidFill>
                  <a:srgbClr val="FF0000"/>
                </a:solidFill>
                <a:effectLst>
                  <a:outerShdw blurRad="38100" dist="38100" dir="2700000" algn="tl">
                    <a:srgbClr val="000000">
                      <a:alpha val="43137"/>
                    </a:srgbClr>
                  </a:outerShdw>
                </a:effectLst>
              </a:rPr>
              <a:t>«Я не написав і </a:t>
            </a:r>
            <a:r>
              <a:rPr lang="ru-RU" sz="4800" b="1" dirty="0" err="1">
                <a:solidFill>
                  <a:srgbClr val="FF0000"/>
                </a:solidFill>
                <a:effectLst>
                  <a:outerShdw blurRad="38100" dist="38100" dir="2700000" algn="tl">
                    <a:srgbClr val="000000">
                      <a:alpha val="43137"/>
                    </a:srgbClr>
                  </a:outerShdw>
                </a:effectLst>
              </a:rPr>
              <a:t>половини</a:t>
            </a:r>
            <a:r>
              <a:rPr lang="ru-RU" sz="4800" b="1" dirty="0">
                <a:solidFill>
                  <a:srgbClr val="FF0000"/>
                </a:solidFill>
                <a:effectLst>
                  <a:outerShdw blurRad="38100" dist="38100" dir="2700000" algn="tl">
                    <a:srgbClr val="000000">
                      <a:alpha val="43137"/>
                    </a:srgbClr>
                  </a:outerShdw>
                </a:effectLst>
              </a:rPr>
              <a:t> того, </a:t>
            </a:r>
            <a:r>
              <a:rPr lang="ru-RU" sz="4800" b="1" dirty="0" err="1">
                <a:solidFill>
                  <a:srgbClr val="FF0000"/>
                </a:solidFill>
                <a:effectLst>
                  <a:outerShdw blurRad="38100" dist="38100" dir="2700000" algn="tl">
                    <a:srgbClr val="000000">
                      <a:alpha val="43137"/>
                    </a:srgbClr>
                  </a:outerShdw>
                </a:effectLst>
              </a:rPr>
              <a:t>що</a:t>
            </a:r>
            <a:r>
              <a:rPr lang="ru-RU" sz="4800" b="1" dirty="0">
                <a:solidFill>
                  <a:srgbClr val="FF0000"/>
                </a:solidFill>
                <a:effectLst>
                  <a:outerShdw blurRad="38100" dist="38100" dir="2700000" algn="tl">
                    <a:srgbClr val="000000">
                      <a:alpha val="43137"/>
                    </a:srgbClr>
                  </a:outerShdw>
                </a:effectLst>
              </a:rPr>
              <a:t> </a:t>
            </a:r>
            <a:r>
              <a:rPr lang="ru-RU" sz="4800" b="1" dirty="0" err="1">
                <a:solidFill>
                  <a:srgbClr val="FF0000"/>
                </a:solidFill>
                <a:effectLst>
                  <a:outerShdw blurRad="38100" dist="38100" dir="2700000" algn="tl">
                    <a:srgbClr val="000000">
                      <a:alpha val="43137"/>
                    </a:srgbClr>
                  </a:outerShdw>
                </a:effectLst>
              </a:rPr>
              <a:t>бачив</a:t>
            </a:r>
            <a:r>
              <a:rPr lang="ru-RU" sz="4800" b="1" dirty="0">
                <a:solidFill>
                  <a:srgbClr val="FF0000"/>
                </a:solidFill>
                <a:effectLst>
                  <a:outerShdw blurRad="38100" dist="38100" dir="2700000" algn="tl">
                    <a:srgbClr val="000000">
                      <a:alpha val="43137"/>
                    </a:srgbClr>
                  </a:outerShdw>
                </a:effectLst>
              </a:rPr>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86" y="1594698"/>
            <a:ext cx="3881447" cy="3865637"/>
          </a:xfrm>
          <a:prstGeom prst="rect">
            <a:avLst/>
          </a:prstGeom>
        </p:spPr>
      </p:pic>
    </p:spTree>
    <p:extLst>
      <p:ext uri="{BB962C8B-B14F-4D97-AF65-F5344CB8AC3E}">
        <p14:creationId xmlns:p14="http://schemas.microsoft.com/office/powerpoint/2010/main" val="3373123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0"/>
            <a:ext cx="936104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ru-RU" sz="3600" b="1" dirty="0" smtClean="0">
                <a:solidFill>
                  <a:schemeClr val="tx1"/>
                </a:solidFill>
              </a:rPr>
              <a:t>У </a:t>
            </a:r>
            <a:r>
              <a:rPr lang="ru-RU" sz="3600" b="1" dirty="0" err="1">
                <a:solidFill>
                  <a:schemeClr val="tx1"/>
                </a:solidFill>
              </a:rPr>
              <a:t>міру</a:t>
            </a:r>
            <a:r>
              <a:rPr lang="ru-RU" sz="3600" b="1" dirty="0">
                <a:solidFill>
                  <a:schemeClr val="tx1"/>
                </a:solidFill>
              </a:rPr>
              <a:t> того, як </a:t>
            </a:r>
            <a:r>
              <a:rPr lang="ru-RU" sz="3600" b="1" dirty="0" err="1">
                <a:solidFill>
                  <a:schemeClr val="tx1"/>
                </a:solidFill>
              </a:rPr>
              <a:t>західні</a:t>
            </a:r>
            <a:r>
              <a:rPr lang="ru-RU" sz="3600" b="1" dirty="0">
                <a:solidFill>
                  <a:schemeClr val="tx1"/>
                </a:solidFill>
              </a:rPr>
              <a:t> </a:t>
            </a:r>
            <a:r>
              <a:rPr lang="ru-RU" sz="3600" b="1" dirty="0" err="1">
                <a:solidFill>
                  <a:schemeClr val="tx1"/>
                </a:solidFill>
              </a:rPr>
              <a:t>обрії</a:t>
            </a:r>
            <a:r>
              <a:rPr lang="ru-RU" sz="3600" b="1" dirty="0">
                <a:solidFill>
                  <a:schemeClr val="tx1"/>
                </a:solidFill>
              </a:rPr>
              <a:t> </a:t>
            </a:r>
            <a:r>
              <a:rPr lang="ru-RU" sz="3600" b="1" dirty="0" err="1">
                <a:solidFill>
                  <a:schemeClr val="tx1"/>
                </a:solidFill>
              </a:rPr>
              <a:t>розширювалися</a:t>
            </a:r>
            <a:r>
              <a:rPr lang="ru-RU" sz="3600" b="1" dirty="0">
                <a:solidFill>
                  <a:schemeClr val="tx1"/>
                </a:solidFill>
              </a:rPr>
              <a:t>, </a:t>
            </a:r>
            <a:r>
              <a:rPr lang="ru-RU" sz="3600" b="1" dirty="0" err="1">
                <a:solidFill>
                  <a:schemeClr val="tx1"/>
                </a:solidFill>
              </a:rPr>
              <a:t>значення</a:t>
            </a:r>
            <a:r>
              <a:rPr lang="ru-RU" sz="3600" b="1" dirty="0">
                <a:solidFill>
                  <a:schemeClr val="tx1"/>
                </a:solidFill>
              </a:rPr>
              <a:t> книги ставало </a:t>
            </a:r>
            <a:r>
              <a:rPr lang="ru-RU" sz="3600" b="1" dirty="0" err="1">
                <a:solidFill>
                  <a:schemeClr val="tx1"/>
                </a:solidFill>
              </a:rPr>
              <a:t>дедалі</a:t>
            </a:r>
            <a:r>
              <a:rPr lang="ru-RU" sz="3600" b="1" dirty="0">
                <a:solidFill>
                  <a:schemeClr val="tx1"/>
                </a:solidFill>
              </a:rPr>
              <a:t> </a:t>
            </a:r>
            <a:r>
              <a:rPr lang="ru-RU" sz="3600" b="1" dirty="0" err="1">
                <a:solidFill>
                  <a:schemeClr val="tx1"/>
                </a:solidFill>
              </a:rPr>
              <a:t>очевиднішим</a:t>
            </a:r>
            <a:r>
              <a:rPr lang="ru-RU" sz="3600" b="1" dirty="0">
                <a:solidFill>
                  <a:schemeClr val="tx1"/>
                </a:solidFill>
              </a:rPr>
              <a:t>. </a:t>
            </a:r>
            <a:r>
              <a:rPr lang="ru-RU" sz="3600" b="1" dirty="0" err="1">
                <a:solidFill>
                  <a:schemeClr val="tx1"/>
                </a:solidFill>
              </a:rPr>
              <a:t>Точний</a:t>
            </a:r>
            <a:r>
              <a:rPr lang="ru-RU" sz="3600" b="1" dirty="0">
                <a:solidFill>
                  <a:schemeClr val="tx1"/>
                </a:solidFill>
              </a:rPr>
              <a:t> </a:t>
            </a:r>
            <a:r>
              <a:rPr lang="ru-RU" sz="3600" b="1" dirty="0" err="1">
                <a:solidFill>
                  <a:schemeClr val="tx1"/>
                </a:solidFill>
              </a:rPr>
              <a:t>опис</a:t>
            </a:r>
            <a:r>
              <a:rPr lang="ru-RU" sz="3600" b="1" dirty="0">
                <a:solidFill>
                  <a:schemeClr val="tx1"/>
                </a:solidFill>
              </a:rPr>
              <a:t> </a:t>
            </a:r>
            <a:r>
              <a:rPr lang="ru-RU" sz="3600" b="1" dirty="0" err="1">
                <a:solidFill>
                  <a:schemeClr val="tx1"/>
                </a:solidFill>
              </a:rPr>
              <a:t>місцезнаходження</a:t>
            </a:r>
            <a:r>
              <a:rPr lang="ru-RU" sz="3600" b="1" dirty="0">
                <a:solidFill>
                  <a:schemeClr val="tx1"/>
                </a:solidFill>
              </a:rPr>
              <a:t> </a:t>
            </a:r>
            <a:r>
              <a:rPr lang="ru-RU" sz="3600" b="1" dirty="0" err="1">
                <a:solidFill>
                  <a:schemeClr val="tx1"/>
                </a:solidFill>
              </a:rPr>
              <a:t>прянощів</a:t>
            </a:r>
            <a:r>
              <a:rPr lang="ru-RU" sz="3600" b="1" dirty="0">
                <a:solidFill>
                  <a:schemeClr val="tx1"/>
                </a:solidFill>
              </a:rPr>
              <a:t> і </a:t>
            </a:r>
            <a:r>
              <a:rPr lang="ru-RU" sz="3600" b="1" dirty="0" err="1">
                <a:solidFill>
                  <a:schemeClr val="tx1"/>
                </a:solidFill>
              </a:rPr>
              <a:t>предметів</a:t>
            </a:r>
            <a:r>
              <a:rPr lang="ru-RU" sz="3600" b="1" dirty="0">
                <a:solidFill>
                  <a:schemeClr val="tx1"/>
                </a:solidFill>
              </a:rPr>
              <a:t> </a:t>
            </a:r>
            <a:r>
              <a:rPr lang="ru-RU" sz="3600" b="1" dirty="0" err="1">
                <a:solidFill>
                  <a:schemeClr val="tx1"/>
                </a:solidFill>
              </a:rPr>
              <a:t>розкоші</a:t>
            </a:r>
            <a:r>
              <a:rPr lang="ru-RU" sz="3600" b="1" dirty="0">
                <a:solidFill>
                  <a:schemeClr val="tx1"/>
                </a:solidFill>
              </a:rPr>
              <a:t> </a:t>
            </a:r>
            <a:r>
              <a:rPr lang="ru-RU" sz="3600" b="1" dirty="0" err="1">
                <a:solidFill>
                  <a:schemeClr val="tx1"/>
                </a:solidFill>
              </a:rPr>
              <a:t>надихав</a:t>
            </a:r>
            <a:r>
              <a:rPr lang="ru-RU" sz="3600" b="1" dirty="0">
                <a:solidFill>
                  <a:schemeClr val="tx1"/>
                </a:solidFill>
              </a:rPr>
              <a:t> </a:t>
            </a:r>
            <a:r>
              <a:rPr lang="ru-RU" sz="3600" b="1" dirty="0" err="1">
                <a:solidFill>
                  <a:schemeClr val="tx1"/>
                </a:solidFill>
              </a:rPr>
              <a:t>європейців</a:t>
            </a:r>
            <a:r>
              <a:rPr lang="ru-RU" sz="3600" b="1" dirty="0">
                <a:solidFill>
                  <a:schemeClr val="tx1"/>
                </a:solidFill>
              </a:rPr>
              <a:t> </a:t>
            </a:r>
            <a:r>
              <a:rPr lang="ru-RU" sz="3600" b="1" dirty="0" err="1">
                <a:solidFill>
                  <a:schemeClr val="tx1"/>
                </a:solidFill>
              </a:rPr>
              <a:t>шукати</a:t>
            </a:r>
            <a:r>
              <a:rPr lang="ru-RU" sz="3600" b="1" dirty="0">
                <a:solidFill>
                  <a:schemeClr val="tx1"/>
                </a:solidFill>
              </a:rPr>
              <a:t> </a:t>
            </a:r>
            <a:r>
              <a:rPr lang="ru-RU" sz="3600" b="1" dirty="0" err="1">
                <a:solidFill>
                  <a:schemeClr val="tx1"/>
                </a:solidFill>
              </a:rPr>
              <a:t>нові</a:t>
            </a:r>
            <a:r>
              <a:rPr lang="ru-RU" sz="3600" b="1" dirty="0">
                <a:solidFill>
                  <a:schemeClr val="tx1"/>
                </a:solidFill>
              </a:rPr>
              <a:t> шляхи в </a:t>
            </a:r>
            <a:r>
              <a:rPr lang="ru-RU" sz="3600" b="1" dirty="0" err="1">
                <a:solidFill>
                  <a:schemeClr val="tx1"/>
                </a:solidFill>
              </a:rPr>
              <a:t>заповітні</a:t>
            </a:r>
            <a:r>
              <a:rPr lang="ru-RU" sz="3600" b="1" dirty="0">
                <a:solidFill>
                  <a:schemeClr val="tx1"/>
                </a:solidFill>
              </a:rPr>
              <a:t> </a:t>
            </a:r>
            <a:r>
              <a:rPr lang="ru-RU" sz="3600" b="1" dirty="0" err="1">
                <a:solidFill>
                  <a:schemeClr val="tx1"/>
                </a:solidFill>
              </a:rPr>
              <a:t>регіони</a:t>
            </a:r>
            <a:r>
              <a:rPr lang="ru-RU" sz="3600" b="1" dirty="0">
                <a:solidFill>
                  <a:schemeClr val="tx1"/>
                </a:solidFill>
              </a:rPr>
              <a:t>, </a:t>
            </a:r>
            <a:r>
              <a:rPr lang="ru-RU" sz="3600" b="1" dirty="0" err="1">
                <a:solidFill>
                  <a:schemeClr val="tx1"/>
                </a:solidFill>
              </a:rPr>
              <a:t>підриваючи</a:t>
            </a:r>
            <a:r>
              <a:rPr lang="ru-RU" sz="3600" b="1" dirty="0">
                <a:solidFill>
                  <a:schemeClr val="tx1"/>
                </a:solidFill>
              </a:rPr>
              <a:t> </a:t>
            </a:r>
            <a:r>
              <a:rPr lang="ru-RU" sz="3600" b="1" dirty="0" err="1">
                <a:solidFill>
                  <a:schemeClr val="tx1"/>
                </a:solidFill>
              </a:rPr>
              <a:t>арабську</a:t>
            </a:r>
            <a:r>
              <a:rPr lang="ru-RU" sz="3600" b="1" dirty="0">
                <a:solidFill>
                  <a:schemeClr val="tx1"/>
                </a:solidFill>
              </a:rPr>
              <a:t> </a:t>
            </a:r>
            <a:r>
              <a:rPr lang="ru-RU" sz="3600" b="1" dirty="0" err="1">
                <a:solidFill>
                  <a:schemeClr val="tx1"/>
                </a:solidFill>
              </a:rPr>
              <a:t>монополію</a:t>
            </a:r>
            <a:r>
              <a:rPr lang="ru-RU" sz="3600" b="1" dirty="0">
                <a:solidFill>
                  <a:schemeClr val="tx1"/>
                </a:solidFill>
              </a:rPr>
              <a:t> на </a:t>
            </a:r>
            <a:r>
              <a:rPr lang="ru-RU" sz="3600" b="1" dirty="0" err="1">
                <a:solidFill>
                  <a:schemeClr val="tx1"/>
                </a:solidFill>
              </a:rPr>
              <a:t>східні</a:t>
            </a:r>
            <a:r>
              <a:rPr lang="ru-RU" sz="3600" b="1" dirty="0">
                <a:solidFill>
                  <a:schemeClr val="tx1"/>
                </a:solidFill>
              </a:rPr>
              <a:t> </a:t>
            </a:r>
            <a:r>
              <a:rPr lang="ru-RU" sz="3600" b="1" dirty="0" err="1">
                <a:solidFill>
                  <a:schemeClr val="tx1"/>
                </a:solidFill>
              </a:rPr>
              <a:t>товари</a:t>
            </a:r>
            <a:r>
              <a:rPr lang="ru-RU" sz="3600" b="1" dirty="0">
                <a:solidFill>
                  <a:schemeClr val="tx1"/>
                </a:solidFill>
              </a:rPr>
              <a:t> і </a:t>
            </a:r>
            <a:r>
              <a:rPr lang="ru-RU" sz="3600" b="1" dirty="0" err="1">
                <a:solidFill>
                  <a:schemeClr val="tx1"/>
                </a:solidFill>
              </a:rPr>
              <a:t>провіщаючи</a:t>
            </a:r>
            <a:r>
              <a:rPr lang="ru-RU" sz="3600" b="1" dirty="0">
                <a:solidFill>
                  <a:schemeClr val="tx1"/>
                </a:solidFill>
              </a:rPr>
              <a:t> </a:t>
            </a:r>
            <a:r>
              <a:rPr lang="ru-RU" sz="3600" b="1" dirty="0" err="1">
                <a:solidFill>
                  <a:schemeClr val="tx1"/>
                </a:solidFill>
              </a:rPr>
              <a:t>новий</a:t>
            </a:r>
            <a:r>
              <a:rPr lang="ru-RU" sz="3600" b="1" dirty="0">
                <a:solidFill>
                  <a:schemeClr val="tx1"/>
                </a:solidFill>
              </a:rPr>
              <a:t> </a:t>
            </a:r>
            <a:r>
              <a:rPr lang="ru-RU" sz="3600" b="1" dirty="0" err="1">
                <a:solidFill>
                  <a:schemeClr val="tx1"/>
                </a:solidFill>
              </a:rPr>
              <a:t>світовий</a:t>
            </a:r>
            <a:r>
              <a:rPr lang="ru-RU" sz="3600" b="1" dirty="0">
                <a:solidFill>
                  <a:schemeClr val="tx1"/>
                </a:solidFill>
              </a:rPr>
              <a:t> порядок у </a:t>
            </a:r>
            <a:r>
              <a:rPr lang="ru-RU" sz="3600" b="1" dirty="0" err="1">
                <a:solidFill>
                  <a:schemeClr val="tx1"/>
                </a:solidFill>
              </a:rPr>
              <a:t>торгівлі</a:t>
            </a:r>
            <a:r>
              <a:rPr lang="ru-RU" sz="3600" b="1" dirty="0">
                <a:solidFill>
                  <a:schemeClr val="tx1"/>
                </a:solidFill>
              </a:rPr>
              <a:t>. Колумб читав книгу і </a:t>
            </a:r>
            <a:r>
              <a:rPr lang="ru-RU" sz="3600" b="1" dirty="0" err="1">
                <a:solidFill>
                  <a:schemeClr val="tx1"/>
                </a:solidFill>
              </a:rPr>
              <a:t>робив</a:t>
            </a:r>
            <a:r>
              <a:rPr lang="ru-RU" sz="3600" b="1" dirty="0">
                <a:solidFill>
                  <a:schemeClr val="tx1"/>
                </a:solidFill>
              </a:rPr>
              <a:t> </a:t>
            </a:r>
            <a:r>
              <a:rPr lang="ru-RU" sz="3600" b="1" dirty="0" err="1">
                <a:solidFill>
                  <a:schemeClr val="tx1"/>
                </a:solidFill>
              </a:rPr>
              <a:t>нотатки</a:t>
            </a:r>
            <a:r>
              <a:rPr lang="ru-RU" sz="3600" b="1" dirty="0">
                <a:solidFill>
                  <a:schemeClr val="tx1"/>
                </a:solidFill>
              </a:rPr>
              <a:t> на полях. </a:t>
            </a:r>
            <a:r>
              <a:rPr lang="ru-RU" sz="3600" b="1" dirty="0" err="1">
                <a:solidFill>
                  <a:schemeClr val="tx1"/>
                </a:solidFill>
              </a:rPr>
              <a:t>Саме</a:t>
            </a:r>
            <a:r>
              <a:rPr lang="ru-RU" sz="3600" b="1" dirty="0">
                <a:solidFill>
                  <a:schemeClr val="tx1"/>
                </a:solidFill>
              </a:rPr>
              <a:t> </a:t>
            </a:r>
            <a:r>
              <a:rPr lang="ru-RU" sz="3600" b="1" dirty="0" err="1">
                <a:solidFill>
                  <a:schemeClr val="tx1"/>
                </a:solidFill>
              </a:rPr>
              <a:t>туди</a:t>
            </a:r>
            <a:r>
              <a:rPr lang="ru-RU" sz="3600" b="1" dirty="0">
                <a:solidFill>
                  <a:schemeClr val="tx1"/>
                </a:solidFill>
              </a:rPr>
              <a:t>, у </a:t>
            </a:r>
            <a:r>
              <a:rPr lang="ru-RU" sz="3600" b="1" dirty="0" smtClean="0">
                <a:solidFill>
                  <a:schemeClr val="tx1"/>
                </a:solidFill>
              </a:rPr>
              <a:t>Китай </a:t>
            </a:r>
            <a:r>
              <a:rPr lang="ru-RU" sz="3600" b="1" dirty="0">
                <a:solidFill>
                  <a:schemeClr val="tx1"/>
                </a:solidFill>
              </a:rPr>
              <a:t>і </a:t>
            </a:r>
            <a:r>
              <a:rPr lang="ru-RU" sz="3600" b="1" dirty="0" err="1">
                <a:solidFill>
                  <a:schemeClr val="tx1"/>
                </a:solidFill>
              </a:rPr>
              <a:t>Сипанго</a:t>
            </a:r>
            <a:r>
              <a:rPr lang="ru-RU" sz="3600" b="1" dirty="0">
                <a:solidFill>
                  <a:schemeClr val="tx1"/>
                </a:solidFill>
              </a:rPr>
              <a:t>, </a:t>
            </a:r>
            <a:r>
              <a:rPr lang="ru-RU" sz="3600" b="1" dirty="0" err="1">
                <a:solidFill>
                  <a:schemeClr val="tx1"/>
                </a:solidFill>
              </a:rPr>
              <a:t>він</a:t>
            </a:r>
            <a:r>
              <a:rPr lang="ru-RU" sz="3600" b="1" dirty="0">
                <a:solidFill>
                  <a:schemeClr val="tx1"/>
                </a:solidFill>
              </a:rPr>
              <a:t> </a:t>
            </a:r>
            <a:r>
              <a:rPr lang="ru-RU" sz="3600" b="1" dirty="0" err="1">
                <a:solidFill>
                  <a:schemeClr val="tx1"/>
                </a:solidFill>
              </a:rPr>
              <a:t>вирушив</a:t>
            </a:r>
            <a:r>
              <a:rPr lang="ru-RU" sz="3600" b="1" dirty="0">
                <a:solidFill>
                  <a:schemeClr val="tx1"/>
                </a:solidFill>
              </a:rPr>
              <a:t> 1492 р.</a:t>
            </a:r>
          </a:p>
        </p:txBody>
      </p:sp>
    </p:spTree>
    <p:extLst>
      <p:ext uri="{BB962C8B-B14F-4D97-AF65-F5344CB8AC3E}">
        <p14:creationId xmlns:p14="http://schemas.microsoft.com/office/powerpoint/2010/main" val="2549792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9392"/>
            <a:ext cx="4932040" cy="7128792"/>
          </a:xfrm>
        </p:spPr>
        <p:txBody>
          <a:bodyPr>
            <a:normAutofit/>
          </a:bodyPr>
          <a:lstStyle/>
          <a:p>
            <a:r>
              <a:rPr lang="ru-RU" b="1" dirty="0">
                <a:solidFill>
                  <a:schemeClr val="tx1">
                    <a:lumMod val="95000"/>
                    <a:lumOff val="5000"/>
                  </a:schemeClr>
                </a:solidFill>
                <a:effectLst>
                  <a:outerShdw blurRad="38100" dist="38100" dir="2700000" algn="tl">
                    <a:srgbClr val="000000">
                      <a:alpha val="43137"/>
                    </a:srgbClr>
                  </a:outerShdw>
                </a:effectLst>
              </a:rPr>
              <a:t>Навряд </a:t>
            </a:r>
            <a:r>
              <a:rPr lang="ru-RU" b="1" dirty="0" err="1">
                <a:solidFill>
                  <a:schemeClr val="tx1">
                    <a:lumMod val="95000"/>
                    <a:lumOff val="5000"/>
                  </a:schemeClr>
                </a:solidFill>
                <a:effectLst>
                  <a:outerShdw blurRad="38100" dist="38100" dir="2700000" algn="tl">
                    <a:srgbClr val="000000">
                      <a:alpha val="43137"/>
                    </a:srgbClr>
                  </a:outerShdw>
                </a:effectLst>
              </a:rPr>
              <a:t>чи</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хтось</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сьогодні</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зможе</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повторити</a:t>
            </a:r>
            <a:r>
              <a:rPr lang="ru-RU" b="1" dirty="0">
                <a:solidFill>
                  <a:schemeClr val="tx1">
                    <a:lumMod val="95000"/>
                    <a:lumOff val="5000"/>
                  </a:schemeClr>
                </a:solidFill>
                <a:effectLst>
                  <a:outerShdw blurRad="38100" dist="38100" dir="2700000" algn="tl">
                    <a:srgbClr val="000000">
                      <a:alpha val="43137"/>
                    </a:srgbClr>
                  </a:outerShdw>
                </a:effectLst>
              </a:rPr>
              <a:t> маршрут </a:t>
            </a:r>
            <a:r>
              <a:rPr lang="ru-RU" b="1" dirty="0">
                <a:solidFill>
                  <a:srgbClr val="FF0000"/>
                </a:solidFill>
                <a:effectLst>
                  <a:outerShdw blurRad="38100" dist="38100" dir="2700000" algn="tl">
                    <a:srgbClr val="000000">
                      <a:alpha val="43137"/>
                    </a:srgbClr>
                  </a:outerShdw>
                </a:effectLst>
              </a:rPr>
              <a:t>Марко Поло</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навіть</a:t>
            </a:r>
            <a:r>
              <a:rPr lang="ru-RU" b="1" dirty="0">
                <a:solidFill>
                  <a:schemeClr val="tx1">
                    <a:lumMod val="95000"/>
                    <a:lumOff val="5000"/>
                  </a:schemeClr>
                </a:solidFill>
                <a:effectLst>
                  <a:outerShdw blurRad="38100" dist="38100" dir="2700000" algn="tl">
                    <a:srgbClr val="000000">
                      <a:alpha val="43137"/>
                    </a:srgbClr>
                  </a:outerShdw>
                </a:effectLst>
              </a:rPr>
              <a:t> на </a:t>
            </a:r>
            <a:r>
              <a:rPr lang="ru-RU" b="1" dirty="0" err="1">
                <a:solidFill>
                  <a:schemeClr val="tx1">
                    <a:lumMod val="95000"/>
                    <a:lumOff val="5000"/>
                  </a:schemeClr>
                </a:solidFill>
                <a:effectLst>
                  <a:outerShdw blurRad="38100" dist="38100" dir="2700000" algn="tl">
                    <a:srgbClr val="000000">
                      <a:alpha val="43137"/>
                    </a:srgbClr>
                  </a:outerShdw>
                </a:effectLst>
              </a:rPr>
              <a:t>ультрасучасних</a:t>
            </a:r>
            <a:r>
              <a:rPr lang="ru-RU" b="1" dirty="0">
                <a:solidFill>
                  <a:schemeClr val="tx1">
                    <a:lumMod val="95000"/>
                    <a:lumOff val="5000"/>
                  </a:schemeClr>
                </a:solidFill>
                <a:effectLst>
                  <a:outerShdw blurRad="38100" dist="38100" dir="2700000" algn="tl">
                    <a:srgbClr val="000000">
                      <a:alpha val="43137"/>
                    </a:srgbClr>
                  </a:outerShdw>
                </a:effectLst>
              </a:rPr>
              <a:t> джипах </a:t>
            </a:r>
            <a:r>
              <a:rPr lang="ru-RU" b="1" dirty="0" err="1">
                <a:solidFill>
                  <a:schemeClr val="tx1">
                    <a:lumMod val="95000"/>
                    <a:lumOff val="5000"/>
                  </a:schemeClr>
                </a:solidFill>
                <a:effectLst>
                  <a:outerShdw blurRad="38100" dist="38100" dir="2700000" algn="tl">
                    <a:srgbClr val="000000">
                      <a:alpha val="43137"/>
                    </a:srgbClr>
                  </a:outerShdw>
                </a:effectLst>
              </a:rPr>
              <a:t>із</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кондиціонерами</a:t>
            </a:r>
            <a:r>
              <a:rPr lang="ru-RU" b="1" dirty="0">
                <a:solidFill>
                  <a:schemeClr val="tx1">
                    <a:lumMod val="95000"/>
                    <a:lumOff val="5000"/>
                  </a:schemeClr>
                </a:solidFill>
                <a:effectLst>
                  <a:outerShdw blurRad="38100" dist="38100" dir="2700000" algn="tl">
                    <a:srgbClr val="000000">
                      <a:alpha val="43137"/>
                    </a:srgbClr>
                  </a:outerShdw>
                </a:effectLst>
              </a:rPr>
              <a:t> і за </a:t>
            </a:r>
            <a:r>
              <a:rPr lang="ru-RU" b="1" dirty="0" err="1">
                <a:solidFill>
                  <a:schemeClr val="tx1">
                    <a:lumMod val="95000"/>
                    <a:lumOff val="5000"/>
                  </a:schemeClr>
                </a:solidFill>
                <a:effectLst>
                  <a:outerShdw blurRad="38100" dist="38100" dir="2700000" algn="tl">
                    <a:srgbClr val="000000">
                      <a:alpha val="43137"/>
                    </a:srgbClr>
                  </a:outerShdw>
                </a:effectLst>
              </a:rPr>
              <a:t>наявності</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всіх</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віз</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Чимало</a:t>
            </a:r>
            <a:r>
              <a:rPr lang="ru-RU" b="1" dirty="0">
                <a:solidFill>
                  <a:schemeClr val="tx1">
                    <a:lumMod val="95000"/>
                    <a:lumOff val="5000"/>
                  </a:schemeClr>
                </a:solidFill>
                <a:effectLst>
                  <a:outerShdw blurRad="38100" dist="38100" dir="2700000" algn="tl">
                    <a:srgbClr val="000000">
                      <a:alpha val="43137"/>
                    </a:srgbClr>
                  </a:outerShdw>
                </a:effectLst>
              </a:rPr>
              <a:t> гаваней і </a:t>
            </a:r>
            <a:r>
              <a:rPr lang="ru-RU" b="1" dirty="0" err="1">
                <a:solidFill>
                  <a:schemeClr val="tx1">
                    <a:lumMod val="95000"/>
                    <a:lumOff val="5000"/>
                  </a:schemeClr>
                </a:solidFill>
                <a:effectLst>
                  <a:outerShdw blurRad="38100" dist="38100" dir="2700000" algn="tl">
                    <a:srgbClr val="000000">
                      <a:alpha val="43137"/>
                    </a:srgbClr>
                  </a:outerShdw>
                </a:effectLst>
              </a:rPr>
              <a:t>рік</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обміліло</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багатьох</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міст</a:t>
            </a:r>
            <a:r>
              <a:rPr lang="ru-RU" b="1" dirty="0">
                <a:solidFill>
                  <a:schemeClr val="tx1">
                    <a:lumMod val="95000"/>
                    <a:lumOff val="5000"/>
                  </a:schemeClr>
                </a:solidFill>
                <a:effectLst>
                  <a:outerShdw blurRad="38100" dist="38100" dir="2700000" algn="tl">
                    <a:srgbClr val="000000">
                      <a:alpha val="43137"/>
                    </a:srgbClr>
                  </a:outerShdw>
                </a:effectLst>
              </a:rPr>
              <a:t> та </a:t>
            </a:r>
            <a:r>
              <a:rPr lang="ru-RU" b="1" dirty="0" err="1">
                <a:solidFill>
                  <a:schemeClr val="tx1">
                    <a:lumMod val="95000"/>
                    <a:lumOff val="5000"/>
                  </a:schemeClr>
                </a:solidFill>
                <a:effectLst>
                  <a:outerShdw blurRad="38100" dist="38100" dir="2700000" algn="tl">
                    <a:srgbClr val="000000">
                      <a:alpha val="43137"/>
                    </a:srgbClr>
                  </a:outerShdw>
                </a:effectLst>
              </a:rPr>
              <a:t>імперій</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толерантних</a:t>
            </a:r>
            <a:r>
              <a:rPr lang="ru-RU" b="1" dirty="0">
                <a:solidFill>
                  <a:schemeClr val="tx1">
                    <a:lumMod val="95000"/>
                    <a:lumOff val="5000"/>
                  </a:schemeClr>
                </a:solidFill>
                <a:effectLst>
                  <a:outerShdw blurRad="38100" dist="38100" dir="2700000" algn="tl">
                    <a:srgbClr val="000000">
                      <a:alpha val="43137"/>
                    </a:srgbClr>
                  </a:outerShdw>
                </a:effectLst>
              </a:rPr>
              <a:t> до </a:t>
            </a:r>
            <a:r>
              <a:rPr lang="ru-RU" b="1" dirty="0" err="1">
                <a:solidFill>
                  <a:schemeClr val="tx1">
                    <a:lumMod val="95000"/>
                    <a:lumOff val="5000"/>
                  </a:schemeClr>
                </a:solidFill>
                <a:effectLst>
                  <a:outerShdw blurRad="38100" dist="38100" dir="2700000" algn="tl">
                    <a:srgbClr val="000000">
                      <a:alpha val="43137"/>
                    </a:srgbClr>
                  </a:outerShdw>
                </a:effectLst>
              </a:rPr>
              <a:t>всіх</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релігій</a:t>
            </a:r>
            <a:r>
              <a:rPr lang="ru-RU" b="1" dirty="0">
                <a:solidFill>
                  <a:schemeClr val="tx1">
                    <a:lumMod val="95000"/>
                    <a:lumOff val="5000"/>
                  </a:schemeClr>
                </a:solidFill>
                <a:effectLst>
                  <a:outerShdw blurRad="38100" dist="38100" dir="2700000" algn="tl">
                    <a:srgbClr val="000000">
                      <a:alpha val="43137"/>
                    </a:srgbClr>
                  </a:outerShdw>
                </a:effectLst>
              </a:rPr>
              <a:t>, давно </a:t>
            </a:r>
            <a:r>
              <a:rPr lang="ru-RU" b="1" dirty="0" err="1">
                <a:solidFill>
                  <a:schemeClr val="tx1">
                    <a:lumMod val="95000"/>
                    <a:lumOff val="5000"/>
                  </a:schemeClr>
                </a:solidFill>
                <a:effectLst>
                  <a:outerShdw blurRad="38100" dist="38100" dir="2700000" algn="tl">
                    <a:srgbClr val="000000">
                      <a:alpha val="43137"/>
                    </a:srgbClr>
                  </a:outerShdw>
                </a:effectLst>
              </a:rPr>
              <a:t>немає</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Природні</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стихії</a:t>
            </a:r>
            <a:r>
              <a:rPr lang="ru-RU" b="1" dirty="0">
                <a:solidFill>
                  <a:schemeClr val="tx1">
                    <a:lumMod val="95000"/>
                    <a:lumOff val="5000"/>
                  </a:schemeClr>
                </a:solidFill>
                <a:effectLst>
                  <a:outerShdw blurRad="38100" dist="38100" dir="2700000" algn="tl">
                    <a:srgbClr val="000000">
                      <a:alpha val="43137"/>
                    </a:srgbClr>
                  </a:outerShdw>
                </a:effectLst>
              </a:rPr>
              <a:t> і </a:t>
            </a:r>
            <a:r>
              <a:rPr lang="ru-RU" b="1" dirty="0" err="1">
                <a:solidFill>
                  <a:schemeClr val="tx1">
                    <a:lumMod val="95000"/>
                    <a:lumOff val="5000"/>
                  </a:schemeClr>
                </a:solidFill>
                <a:effectLst>
                  <a:outerShdw blurRad="38100" dist="38100" dir="2700000" algn="tl">
                    <a:srgbClr val="000000">
                      <a:alpha val="43137"/>
                    </a:srgbClr>
                  </a:outerShdw>
                </a:effectLst>
              </a:rPr>
              <a:t>помста</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династії</a:t>
            </a:r>
            <a:r>
              <a:rPr lang="ru-RU" b="1" dirty="0">
                <a:solidFill>
                  <a:schemeClr val="tx1">
                    <a:lumMod val="95000"/>
                    <a:lumOff val="5000"/>
                  </a:schemeClr>
                </a:solidFill>
                <a:effectLst>
                  <a:outerShdw blurRad="38100" dist="38100" dir="2700000" algn="tl">
                    <a:srgbClr val="000000">
                      <a:alpha val="43137"/>
                    </a:srgbClr>
                  </a:outerShdw>
                </a:effectLst>
              </a:rPr>
              <a:t>, яка </a:t>
            </a:r>
            <a:r>
              <a:rPr lang="ru-RU" b="1" dirty="0" err="1">
                <a:solidFill>
                  <a:schemeClr val="tx1">
                    <a:lumMod val="95000"/>
                    <a:lumOff val="5000"/>
                  </a:schemeClr>
                </a:solidFill>
                <a:effectLst>
                  <a:outerShdw blurRad="38100" dist="38100" dir="2700000" algn="tl">
                    <a:srgbClr val="000000">
                      <a:alpha val="43137"/>
                    </a:srgbClr>
                  </a:outerShdw>
                </a:effectLst>
              </a:rPr>
              <a:t>змінила</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монголів</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нічого</a:t>
            </a:r>
            <a:r>
              <a:rPr lang="ru-RU" b="1" dirty="0">
                <a:solidFill>
                  <a:schemeClr val="tx1">
                    <a:lumMod val="95000"/>
                    <a:lumOff val="5000"/>
                  </a:schemeClr>
                </a:solidFill>
                <a:effectLst>
                  <a:outerShdw blurRad="38100" dist="38100" dir="2700000" algn="tl">
                    <a:srgbClr val="000000">
                      <a:alpha val="43137"/>
                    </a:srgbClr>
                  </a:outerShdw>
                </a:effectLst>
              </a:rPr>
              <a:t> не </a:t>
            </a:r>
            <a:r>
              <a:rPr lang="ru-RU" b="1" dirty="0" err="1">
                <a:solidFill>
                  <a:schemeClr val="tx1">
                    <a:lumMod val="95000"/>
                    <a:lumOff val="5000"/>
                  </a:schemeClr>
                </a:solidFill>
                <a:effectLst>
                  <a:outerShdw blurRad="38100" dist="38100" dir="2700000" algn="tl">
                    <a:srgbClr val="000000">
                      <a:alpha val="43137"/>
                    </a:srgbClr>
                  </a:outerShdw>
                </a:effectLst>
              </a:rPr>
              <a:t>залишили</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від</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Шеньду</a:t>
            </a:r>
            <a:r>
              <a:rPr lang="ru-RU" b="1" dirty="0">
                <a:solidFill>
                  <a:schemeClr val="tx1">
                    <a:lumMod val="95000"/>
                    <a:lumOff val="5000"/>
                  </a:schemeClr>
                </a:solidFill>
                <a:effectLst>
                  <a:outerShdw blurRad="38100" dist="38100" dir="2700000" algn="tl">
                    <a:srgbClr val="000000">
                      <a:alpha val="43137"/>
                    </a:srgbClr>
                  </a:outerShdw>
                </a:effectLst>
              </a:rPr>
              <a:t> і </a:t>
            </a:r>
            <a:r>
              <a:rPr lang="ru-RU" b="1" dirty="0" err="1">
                <a:solidFill>
                  <a:schemeClr val="tx1">
                    <a:lumMod val="95000"/>
                    <a:lumOff val="5000"/>
                  </a:schemeClr>
                </a:solidFill>
                <a:effectLst>
                  <a:outerShdw blurRad="38100" dist="38100" dir="2700000" algn="tl">
                    <a:srgbClr val="000000">
                      <a:alpha val="43137"/>
                    </a:srgbClr>
                  </a:outerShdw>
                </a:effectLst>
              </a:rPr>
              <a:t>Кришталевого</a:t>
            </a:r>
            <a:r>
              <a:rPr lang="ru-RU" b="1" dirty="0">
                <a:solidFill>
                  <a:schemeClr val="tx1">
                    <a:lumMod val="95000"/>
                    <a:lumOff val="5000"/>
                  </a:schemeClr>
                </a:solidFill>
                <a:effectLst>
                  <a:outerShdw blurRad="38100" dist="38100" dir="2700000" algn="tl">
                    <a:srgbClr val="000000">
                      <a:alpha val="43137"/>
                    </a:srgbClr>
                  </a:outerShdw>
                </a:effectLst>
              </a:rPr>
              <a:t> палацу з </a:t>
            </a:r>
            <a:r>
              <a:rPr lang="ru-RU" b="1" dirty="0" err="1">
                <a:solidFill>
                  <a:schemeClr val="tx1">
                    <a:lumMod val="95000"/>
                    <a:lumOff val="5000"/>
                  </a:schemeClr>
                </a:solidFill>
                <a:effectLst>
                  <a:outerShdw blurRad="38100" dist="38100" dir="2700000" algn="tl">
                    <a:srgbClr val="000000">
                      <a:alpha val="43137"/>
                    </a:srgbClr>
                  </a:outerShdw>
                </a:effectLst>
              </a:rPr>
              <a:t>його</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прекрасними</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розписами</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smtClean="0">
                <a:solidFill>
                  <a:schemeClr val="tx1">
                    <a:lumMod val="95000"/>
                    <a:lumOff val="5000"/>
                  </a:schemeClr>
                </a:solidFill>
                <a:effectLst>
                  <a:outerShdw blurRad="38100" dist="38100" dir="2700000" algn="tl">
                    <a:srgbClr val="000000">
                      <a:alpha val="43137"/>
                    </a:srgbClr>
                  </a:outerShdw>
                </a:effectLst>
              </a:rPr>
              <a:t>що</a:t>
            </a:r>
            <a:r>
              <a:rPr lang="ru-RU" b="1" dirty="0" smtClean="0">
                <a:solidFill>
                  <a:schemeClr val="tx1">
                    <a:lumMod val="95000"/>
                    <a:lumOff val="5000"/>
                  </a:schemeClr>
                </a:solidFill>
                <a:effectLst>
                  <a:outerShdw blurRad="38100" dist="38100" dir="2700000" algn="tl">
                    <a:srgbClr val="000000">
                      <a:alpha val="43137"/>
                    </a:srgbClr>
                  </a:outerShdw>
                </a:effectLst>
              </a:rPr>
              <a:t> </a:t>
            </a:r>
            <a:r>
              <a:rPr lang="ru-RU" b="1" dirty="0">
                <a:solidFill>
                  <a:schemeClr val="tx1">
                    <a:lumMod val="95000"/>
                    <a:lumOff val="5000"/>
                  </a:schemeClr>
                </a:solidFill>
                <a:effectLst>
                  <a:outerShdw blurRad="38100" dist="38100" dir="2700000" algn="tl">
                    <a:srgbClr val="000000">
                      <a:alpha val="43137"/>
                    </a:srgbClr>
                  </a:outerShdw>
                </a:effectLst>
              </a:rPr>
              <a:t>«</a:t>
            </a:r>
            <a:r>
              <a:rPr lang="ru-RU" b="1" dirty="0" err="1">
                <a:solidFill>
                  <a:schemeClr val="tx1">
                    <a:lumMod val="95000"/>
                    <a:lumOff val="5000"/>
                  </a:schemeClr>
                </a:solidFill>
                <a:effectLst>
                  <a:outerShdw blurRad="38100" dist="38100" dir="2700000" algn="tl">
                    <a:srgbClr val="000000">
                      <a:alpha val="43137"/>
                    </a:srgbClr>
                  </a:outerShdw>
                </a:effectLst>
              </a:rPr>
              <a:t>викликають</a:t>
            </a:r>
            <a:r>
              <a:rPr lang="ru-RU" b="1" dirty="0">
                <a:solidFill>
                  <a:schemeClr val="tx1">
                    <a:lumMod val="95000"/>
                    <a:lumOff val="5000"/>
                  </a:schemeClr>
                </a:solidFill>
                <a:effectLst>
                  <a:outerShdw blurRad="38100" dist="38100" dir="2700000" algn="tl">
                    <a:srgbClr val="000000">
                      <a:alpha val="43137"/>
                    </a:srgbClr>
                  </a:outerShdw>
                </a:effectLst>
              </a:rPr>
              <a:t> </a:t>
            </a:r>
            <a:r>
              <a:rPr lang="ru-RU" b="1" dirty="0" err="1">
                <a:solidFill>
                  <a:schemeClr val="tx1">
                    <a:lumMod val="95000"/>
                    <a:lumOff val="5000"/>
                  </a:schemeClr>
                </a:solidFill>
                <a:effectLst>
                  <a:outerShdw blurRad="38100" dist="38100" dir="2700000" algn="tl">
                    <a:srgbClr val="000000">
                      <a:alpha val="43137"/>
                    </a:srgbClr>
                  </a:outerShdw>
                </a:effectLst>
              </a:rPr>
              <a:t>захоплення</a:t>
            </a:r>
            <a:r>
              <a:rPr lang="ru-RU" b="1" dirty="0">
                <a:solidFill>
                  <a:schemeClr val="tx1">
                    <a:lumMod val="95000"/>
                    <a:lumOff val="5000"/>
                  </a:schemeClr>
                </a:solidFill>
                <a:effectLst>
                  <a:outerShdw blurRad="38100" dist="38100" dir="2700000" algn="tl">
                    <a:srgbClr val="000000">
                      <a:alpha val="43137"/>
                    </a:srgbClr>
                  </a:outerShdw>
                </a:effectLst>
              </a:rPr>
              <a:t> та </a:t>
            </a:r>
            <a:r>
              <a:rPr lang="ru-RU" b="1" dirty="0" err="1" smtClean="0">
                <a:solidFill>
                  <a:schemeClr val="tx1">
                    <a:lumMod val="95000"/>
                    <a:lumOff val="5000"/>
                  </a:schemeClr>
                </a:solidFill>
                <a:effectLst>
                  <a:outerShdw blurRad="38100" dist="38100" dir="2700000" algn="tl">
                    <a:srgbClr val="000000">
                      <a:alpha val="43137"/>
                    </a:srgbClr>
                  </a:outerShdw>
                </a:effectLst>
              </a:rPr>
              <a:t>подив</a:t>
            </a:r>
            <a:r>
              <a:rPr lang="ru-RU" b="1" dirty="0">
                <a:solidFill>
                  <a:schemeClr val="tx1">
                    <a:lumMod val="95000"/>
                    <a:lumOff val="5000"/>
                  </a:schemeClr>
                </a:solidFill>
                <a:effectLst>
                  <a:outerShdw blurRad="38100" dist="38100" dir="2700000" algn="tl">
                    <a:srgbClr val="000000">
                      <a:alpha val="43137"/>
                    </a:srgbClr>
                  </a:outerShdw>
                </a:effectLst>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02316"/>
            <a:ext cx="4215542" cy="5690980"/>
          </a:xfrm>
          <a:prstGeom prst="rect">
            <a:avLst/>
          </a:prstGeom>
        </p:spPr>
      </p:pic>
    </p:spTree>
    <p:extLst>
      <p:ext uri="{BB962C8B-B14F-4D97-AF65-F5344CB8AC3E}">
        <p14:creationId xmlns:p14="http://schemas.microsoft.com/office/powerpoint/2010/main" val="3651274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4788024" cy="6858000"/>
          </a:xfrm>
        </p:spPr>
        <p:txBody>
          <a:bodyPr>
            <a:normAutofit/>
          </a:bodyPr>
          <a:lstStyle/>
          <a:p>
            <a:r>
              <a:rPr lang="uk-UA" sz="4000" b="1" dirty="0" smtClean="0">
                <a:solidFill>
                  <a:schemeClr val="tx1">
                    <a:lumMod val="95000"/>
                    <a:lumOff val="5000"/>
                  </a:schemeClr>
                </a:solidFill>
              </a:rPr>
              <a:t>Тому,зміст цієї книги є актуальним і досі. Багато людей користуються інформацією, яка в ній вміщена.</a:t>
            </a:r>
            <a:endParaRPr lang="ru-RU" sz="4000" b="1" dirty="0">
              <a:solidFill>
                <a:schemeClr val="tx1">
                  <a:lumMod val="95000"/>
                  <a:lumOff val="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76672"/>
            <a:ext cx="3720249" cy="5661248"/>
          </a:xfrm>
          <a:prstGeom prst="rect">
            <a:avLst/>
          </a:prstGeom>
        </p:spPr>
      </p:pic>
    </p:spTree>
    <p:extLst>
      <p:ext uri="{BB962C8B-B14F-4D97-AF65-F5344CB8AC3E}">
        <p14:creationId xmlns:p14="http://schemas.microsoft.com/office/powerpoint/2010/main" val="959132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8000" dirty="0" smtClean="0"/>
              <a:t>Література</a:t>
            </a:r>
            <a:endParaRPr lang="ru-RU" sz="8000" dirty="0"/>
          </a:p>
        </p:txBody>
      </p:sp>
      <p:sp>
        <p:nvSpPr>
          <p:cNvPr id="3" name="Объект 2"/>
          <p:cNvSpPr>
            <a:spLocks noGrp="1"/>
          </p:cNvSpPr>
          <p:nvPr>
            <p:ph idx="1"/>
          </p:nvPr>
        </p:nvSpPr>
        <p:spPr/>
        <p:txBody>
          <a:bodyPr>
            <a:normAutofit fontScale="92500" lnSpcReduction="10000"/>
          </a:bodyPr>
          <a:lstStyle/>
          <a:p>
            <a:r>
              <a:rPr lang="ru-RU" b="1" dirty="0" err="1">
                <a:solidFill>
                  <a:schemeClr val="tx1">
                    <a:lumMod val="95000"/>
                    <a:lumOff val="5000"/>
                  </a:schemeClr>
                </a:solidFill>
              </a:rPr>
              <a:t>Славетний</a:t>
            </a:r>
            <a:r>
              <a:rPr lang="ru-RU" b="1" dirty="0">
                <a:solidFill>
                  <a:schemeClr val="tx1">
                    <a:lumMod val="95000"/>
                    <a:lumOff val="5000"/>
                  </a:schemeClr>
                </a:solidFill>
              </a:rPr>
              <a:t> </a:t>
            </a:r>
            <a:r>
              <a:rPr lang="ru-RU" b="1" dirty="0" err="1">
                <a:solidFill>
                  <a:schemeClr val="tx1">
                    <a:lumMod val="95000"/>
                    <a:lumOff val="5000"/>
                  </a:schemeClr>
                </a:solidFill>
              </a:rPr>
              <a:t>мандрівник</a:t>
            </a:r>
            <a:r>
              <a:rPr lang="ru-RU" b="1" dirty="0">
                <a:solidFill>
                  <a:schemeClr val="tx1">
                    <a:lumMod val="95000"/>
                    <a:lumOff val="5000"/>
                  </a:schemeClr>
                </a:solidFill>
              </a:rPr>
              <a:t> (до 300-річчя </a:t>
            </a:r>
            <a:r>
              <a:rPr lang="ru-RU" b="1" dirty="0" err="1">
                <a:solidFill>
                  <a:schemeClr val="tx1">
                    <a:lumMod val="95000"/>
                    <a:lumOff val="5000"/>
                  </a:schemeClr>
                </a:solidFill>
              </a:rPr>
              <a:t>від</a:t>
            </a:r>
            <a:r>
              <a:rPr lang="ru-RU" b="1" dirty="0">
                <a:solidFill>
                  <a:schemeClr val="tx1">
                    <a:lumMod val="95000"/>
                    <a:lumOff val="5000"/>
                  </a:schemeClr>
                </a:solidFill>
              </a:rPr>
              <a:t> дня </a:t>
            </a:r>
            <a:r>
              <a:rPr lang="ru-RU" b="1" dirty="0" err="1">
                <a:solidFill>
                  <a:schemeClr val="tx1">
                    <a:lumMod val="95000"/>
                    <a:lumOff val="5000"/>
                  </a:schemeClr>
                </a:solidFill>
              </a:rPr>
              <a:t>народження</a:t>
            </a:r>
            <a:r>
              <a:rPr lang="ru-RU" b="1" dirty="0">
                <a:solidFill>
                  <a:schemeClr val="tx1">
                    <a:lumMod val="95000"/>
                    <a:lumOff val="5000"/>
                  </a:schemeClr>
                </a:solidFill>
              </a:rPr>
              <a:t> Василя Григоровича </a:t>
            </a:r>
            <a:r>
              <a:rPr lang="ru-RU" b="1" dirty="0" err="1">
                <a:solidFill>
                  <a:schemeClr val="tx1">
                    <a:lumMod val="95000"/>
                    <a:lumOff val="5000"/>
                  </a:schemeClr>
                </a:solidFill>
              </a:rPr>
              <a:t>Барського</a:t>
            </a:r>
            <a:r>
              <a:rPr lang="ru-RU" b="1" dirty="0">
                <a:solidFill>
                  <a:schemeClr val="tx1">
                    <a:lumMod val="95000"/>
                    <a:lumOff val="5000"/>
                  </a:schemeClr>
                </a:solidFill>
              </a:rPr>
              <a:t>) // </a:t>
            </a:r>
            <a:r>
              <a:rPr lang="ru-RU" b="1" dirty="0" err="1">
                <a:solidFill>
                  <a:schemeClr val="tx1">
                    <a:lumMod val="95000"/>
                    <a:lumOff val="5000"/>
                  </a:schemeClr>
                </a:solidFill>
              </a:rPr>
              <a:t>Краєзнавство</a:t>
            </a:r>
            <a:r>
              <a:rPr lang="ru-RU" b="1" dirty="0">
                <a:solidFill>
                  <a:schemeClr val="tx1">
                    <a:lumMod val="95000"/>
                    <a:lumOff val="5000"/>
                  </a:schemeClr>
                </a:solidFill>
              </a:rPr>
              <a:t>. </a:t>
            </a:r>
            <a:r>
              <a:rPr lang="ru-RU" b="1" dirty="0" err="1">
                <a:solidFill>
                  <a:schemeClr val="tx1">
                    <a:lumMod val="95000"/>
                    <a:lumOff val="5000"/>
                  </a:schemeClr>
                </a:solidFill>
              </a:rPr>
              <a:t>Географія</a:t>
            </a:r>
            <a:r>
              <a:rPr lang="ru-RU" b="1" dirty="0">
                <a:solidFill>
                  <a:schemeClr val="tx1">
                    <a:lumMod val="95000"/>
                    <a:lumOff val="5000"/>
                  </a:schemeClr>
                </a:solidFill>
              </a:rPr>
              <a:t>. Туризм. - 2006. - № 14.</a:t>
            </a:r>
          </a:p>
          <a:p>
            <a:endParaRPr lang="ru-RU" b="1" dirty="0">
              <a:solidFill>
                <a:schemeClr val="tx1">
                  <a:lumMod val="95000"/>
                  <a:lumOff val="5000"/>
                </a:schemeClr>
              </a:solidFill>
            </a:endParaRPr>
          </a:p>
          <a:p>
            <a:r>
              <a:rPr lang="ru-RU" b="1" dirty="0" err="1">
                <a:solidFill>
                  <a:schemeClr val="tx1">
                    <a:lumMod val="95000"/>
                    <a:lumOff val="5000"/>
                  </a:schemeClr>
                </a:solidFill>
              </a:rPr>
              <a:t>Северинов</a:t>
            </a:r>
            <a:r>
              <a:rPr lang="ru-RU" b="1" dirty="0">
                <a:solidFill>
                  <a:schemeClr val="tx1">
                    <a:lumMod val="95000"/>
                    <a:lumOff val="5000"/>
                  </a:schemeClr>
                </a:solidFill>
              </a:rPr>
              <a:t> В. </a:t>
            </a:r>
            <a:r>
              <a:rPr lang="ru-RU" b="1" dirty="0" err="1">
                <a:solidFill>
                  <a:schemeClr val="tx1">
                    <a:lumMod val="95000"/>
                    <a:lumOff val="5000"/>
                  </a:schemeClr>
                </a:solidFill>
              </a:rPr>
              <a:t>Картографія</a:t>
            </a:r>
            <a:r>
              <a:rPr lang="ru-RU" b="1" dirty="0">
                <a:solidFill>
                  <a:schemeClr val="tx1">
                    <a:lumMod val="95000"/>
                    <a:lumOff val="5000"/>
                  </a:schemeClr>
                </a:solidFill>
              </a:rPr>
              <a:t> туризму: 500 </a:t>
            </a:r>
            <a:r>
              <a:rPr lang="ru-RU" b="1" dirty="0" err="1">
                <a:solidFill>
                  <a:schemeClr val="tx1">
                    <a:lumMod val="95000"/>
                    <a:lumOff val="5000"/>
                  </a:schemeClr>
                </a:solidFill>
              </a:rPr>
              <a:t>років</a:t>
            </a:r>
            <a:r>
              <a:rPr lang="ru-RU" b="1" dirty="0">
                <a:solidFill>
                  <a:schemeClr val="tx1">
                    <a:lumMod val="95000"/>
                    <a:lumOff val="5000"/>
                  </a:schemeClr>
                </a:solidFill>
              </a:rPr>
              <a:t> на </a:t>
            </a:r>
            <a:r>
              <a:rPr lang="ru-RU" b="1" dirty="0" err="1">
                <a:solidFill>
                  <a:schemeClr val="tx1">
                    <a:lumMod val="95000"/>
                    <a:lumOff val="5000"/>
                  </a:schemeClr>
                </a:solidFill>
              </a:rPr>
              <a:t>службі</a:t>
            </a:r>
            <a:r>
              <a:rPr lang="ru-RU" b="1" dirty="0">
                <a:solidFill>
                  <a:schemeClr val="tx1">
                    <a:lumMod val="95000"/>
                    <a:lumOff val="5000"/>
                  </a:schemeClr>
                </a:solidFill>
              </a:rPr>
              <a:t> </a:t>
            </a:r>
            <a:r>
              <a:rPr lang="ru-RU" b="1" dirty="0" err="1">
                <a:solidFill>
                  <a:schemeClr val="tx1">
                    <a:lumMod val="95000"/>
                    <a:lumOff val="5000"/>
                  </a:schemeClr>
                </a:solidFill>
              </a:rPr>
              <a:t>мандрівників</a:t>
            </a:r>
            <a:r>
              <a:rPr lang="ru-RU" b="1" dirty="0">
                <a:solidFill>
                  <a:schemeClr val="tx1">
                    <a:lumMod val="95000"/>
                    <a:lumOff val="5000"/>
                  </a:schemeClr>
                </a:solidFill>
              </a:rPr>
              <a:t> // </a:t>
            </a:r>
            <a:r>
              <a:rPr lang="ru-RU" b="1" dirty="0" err="1">
                <a:solidFill>
                  <a:schemeClr val="tx1">
                    <a:lumMod val="95000"/>
                    <a:lumOff val="5000"/>
                  </a:schemeClr>
                </a:solidFill>
              </a:rPr>
              <a:t>Краєзнавство</a:t>
            </a:r>
            <a:r>
              <a:rPr lang="ru-RU" b="1" dirty="0">
                <a:solidFill>
                  <a:schemeClr val="tx1">
                    <a:lumMod val="95000"/>
                    <a:lumOff val="5000"/>
                  </a:schemeClr>
                </a:solidFill>
              </a:rPr>
              <a:t>. </a:t>
            </a:r>
            <a:r>
              <a:rPr lang="ru-RU" b="1" dirty="0" err="1">
                <a:solidFill>
                  <a:schemeClr val="tx1">
                    <a:lumMod val="95000"/>
                    <a:lumOff val="5000"/>
                  </a:schemeClr>
                </a:solidFill>
              </a:rPr>
              <a:t>Географія</a:t>
            </a:r>
            <a:r>
              <a:rPr lang="ru-RU" b="1" dirty="0">
                <a:solidFill>
                  <a:schemeClr val="tx1">
                    <a:lumMod val="95000"/>
                    <a:lumOff val="5000"/>
                  </a:schemeClr>
                </a:solidFill>
              </a:rPr>
              <a:t>. Туризм. - 2004. - № 34. - С 7-8.</a:t>
            </a:r>
          </a:p>
          <a:p>
            <a:endParaRPr lang="ru-RU" b="1" dirty="0">
              <a:solidFill>
                <a:schemeClr val="tx1">
                  <a:lumMod val="95000"/>
                  <a:lumOff val="5000"/>
                </a:schemeClr>
              </a:solidFill>
            </a:endParaRPr>
          </a:p>
          <a:p>
            <a:r>
              <a:rPr lang="ru-RU" b="1" dirty="0" err="1">
                <a:solidFill>
                  <a:schemeClr val="tx1">
                    <a:lumMod val="95000"/>
                    <a:lumOff val="5000"/>
                  </a:schemeClr>
                </a:solidFill>
              </a:rPr>
              <a:t>Подорожі</a:t>
            </a:r>
            <a:r>
              <a:rPr lang="ru-RU" b="1" dirty="0">
                <a:solidFill>
                  <a:schemeClr val="tx1">
                    <a:lumMod val="95000"/>
                    <a:lumOff val="5000"/>
                  </a:schemeClr>
                </a:solidFill>
              </a:rPr>
              <a:t> Марко Поло // </a:t>
            </a:r>
            <a:r>
              <a:rPr lang="ru-RU" b="1" dirty="0" err="1">
                <a:solidFill>
                  <a:schemeClr val="tx1">
                    <a:lumMod val="95000"/>
                    <a:lumOff val="5000"/>
                  </a:schemeClr>
                </a:solidFill>
              </a:rPr>
              <a:t>Краєзнавство</a:t>
            </a:r>
            <a:r>
              <a:rPr lang="ru-RU" b="1" dirty="0">
                <a:solidFill>
                  <a:schemeClr val="tx1">
                    <a:lumMod val="95000"/>
                    <a:lumOff val="5000"/>
                  </a:schemeClr>
                </a:solidFill>
              </a:rPr>
              <a:t>. </a:t>
            </a:r>
            <a:r>
              <a:rPr lang="ru-RU" b="1" dirty="0" err="1">
                <a:solidFill>
                  <a:schemeClr val="tx1">
                    <a:lumMod val="95000"/>
                    <a:lumOff val="5000"/>
                  </a:schemeClr>
                </a:solidFill>
              </a:rPr>
              <a:t>Географія</a:t>
            </a:r>
            <a:r>
              <a:rPr lang="ru-RU" b="1" dirty="0">
                <a:solidFill>
                  <a:schemeClr val="tx1">
                    <a:lumMod val="95000"/>
                    <a:lumOff val="5000"/>
                  </a:schemeClr>
                </a:solidFill>
              </a:rPr>
              <a:t>. Туризм. - 2002. - № 1. - С 4-7</a:t>
            </a:r>
          </a:p>
          <a:p>
            <a:endParaRPr lang="ru-RU" b="1" dirty="0">
              <a:solidFill>
                <a:schemeClr val="tx1">
                  <a:lumMod val="95000"/>
                  <a:lumOff val="5000"/>
                </a:schemeClr>
              </a:solidFill>
            </a:endParaRPr>
          </a:p>
          <a:p>
            <a:r>
              <a:rPr lang="ru-RU" b="1" dirty="0">
                <a:solidFill>
                  <a:schemeClr val="tx1">
                    <a:lumMod val="95000"/>
                    <a:lumOff val="5000"/>
                  </a:schemeClr>
                </a:solidFill>
              </a:rPr>
              <a:t>Короткий В., Попович С. </a:t>
            </a:r>
            <a:r>
              <a:rPr lang="ru-RU" b="1" dirty="0" err="1">
                <a:solidFill>
                  <a:schemeClr val="tx1">
                    <a:lumMod val="95000"/>
                    <a:lumOff val="5000"/>
                  </a:schemeClr>
                </a:solidFill>
              </a:rPr>
              <a:t>Слідами</a:t>
            </a:r>
            <a:r>
              <a:rPr lang="ru-RU" b="1" dirty="0">
                <a:solidFill>
                  <a:schemeClr val="tx1">
                    <a:lumMod val="95000"/>
                    <a:lumOff val="5000"/>
                  </a:schemeClr>
                </a:solidFill>
              </a:rPr>
              <a:t> великого </a:t>
            </a:r>
            <a:r>
              <a:rPr lang="ru-RU" b="1" dirty="0" err="1">
                <a:solidFill>
                  <a:schemeClr val="tx1">
                    <a:lumMod val="95000"/>
                    <a:lumOff val="5000"/>
                  </a:schemeClr>
                </a:solidFill>
              </a:rPr>
              <a:t>пішохідця</a:t>
            </a:r>
            <a:r>
              <a:rPr lang="ru-RU" b="1" dirty="0">
                <a:solidFill>
                  <a:schemeClr val="tx1">
                    <a:lumMod val="95000"/>
                    <a:lumOff val="5000"/>
                  </a:schemeClr>
                </a:solidFill>
              </a:rPr>
              <a:t> // </a:t>
            </a:r>
            <a:r>
              <a:rPr lang="ru-RU" b="1" dirty="0" err="1">
                <a:solidFill>
                  <a:schemeClr val="tx1">
                    <a:lumMod val="95000"/>
                    <a:lumOff val="5000"/>
                  </a:schemeClr>
                </a:solidFill>
              </a:rPr>
              <a:t>Міжнародний</a:t>
            </a:r>
            <a:r>
              <a:rPr lang="ru-RU" b="1" dirty="0">
                <a:solidFill>
                  <a:schemeClr val="tx1">
                    <a:lumMod val="95000"/>
                    <a:lumOff val="5000"/>
                  </a:schemeClr>
                </a:solidFill>
              </a:rPr>
              <a:t> туризм. - 2005. - № 3.</a:t>
            </a:r>
          </a:p>
        </p:txBody>
      </p:sp>
    </p:spTree>
    <p:extLst>
      <p:ext uri="{BB962C8B-B14F-4D97-AF65-F5344CB8AC3E}">
        <p14:creationId xmlns:p14="http://schemas.microsoft.com/office/powerpoint/2010/main" val="143272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9600" dirty="0" smtClean="0"/>
              <a:t>1254 — 1324</a:t>
            </a:r>
            <a:endParaRPr lang="ru-RU" sz="96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7248" y="1554057"/>
            <a:ext cx="4602807" cy="5093773"/>
          </a:xfrm>
        </p:spPr>
      </p:pic>
    </p:spTree>
    <p:extLst>
      <p:ext uri="{BB962C8B-B14F-4D97-AF65-F5344CB8AC3E}">
        <p14:creationId xmlns:p14="http://schemas.microsoft.com/office/powerpoint/2010/main" val="3362346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0"/>
            <a:ext cx="9144000" cy="6624736"/>
          </a:xfrm>
        </p:spPr>
        <p:txBody>
          <a:bodyPr>
            <a:normAutofit/>
          </a:bodyPr>
          <a:lstStyle/>
          <a:p>
            <a:r>
              <a:rPr lang="ru-RU" sz="3600" b="1" dirty="0">
                <a:solidFill>
                  <a:srgbClr val="FF0000"/>
                </a:solidFill>
              </a:rPr>
              <a:t>Марко Поло </a:t>
            </a:r>
            <a:r>
              <a:rPr lang="ru-RU" sz="3600" b="1" dirty="0" err="1">
                <a:solidFill>
                  <a:srgbClr val="0070C0"/>
                </a:solidFill>
              </a:rPr>
              <a:t>народився</a:t>
            </a:r>
            <a:r>
              <a:rPr lang="ru-RU" sz="3600" b="1" dirty="0">
                <a:solidFill>
                  <a:srgbClr val="0070C0"/>
                </a:solidFill>
              </a:rPr>
              <a:t> </a:t>
            </a:r>
            <a:r>
              <a:rPr lang="ru-RU" sz="3600" b="1" dirty="0" err="1">
                <a:solidFill>
                  <a:srgbClr val="0070C0"/>
                </a:solidFill>
              </a:rPr>
              <a:t>близько</a:t>
            </a:r>
            <a:r>
              <a:rPr lang="ru-RU" sz="3600" b="1" dirty="0">
                <a:solidFill>
                  <a:srgbClr val="0070C0"/>
                </a:solidFill>
              </a:rPr>
              <a:t> 1254, у </a:t>
            </a:r>
            <a:r>
              <a:rPr lang="ru-RU" sz="3600" b="1" dirty="0" err="1">
                <a:solidFill>
                  <a:srgbClr val="0070C0"/>
                </a:solidFill>
              </a:rPr>
              <a:t>Венеції</a:t>
            </a:r>
            <a:r>
              <a:rPr lang="ru-RU" sz="3600" b="1" dirty="0">
                <a:solidFill>
                  <a:srgbClr val="0070C0"/>
                </a:solidFill>
              </a:rPr>
              <a:t> </a:t>
            </a:r>
            <a:r>
              <a:rPr lang="ru-RU" sz="3600" b="1" dirty="0" err="1">
                <a:solidFill>
                  <a:srgbClr val="0070C0"/>
                </a:solidFill>
              </a:rPr>
              <a:t>або</a:t>
            </a:r>
            <a:r>
              <a:rPr lang="ru-RU" sz="3600" b="1" dirty="0">
                <a:solidFill>
                  <a:srgbClr val="0070C0"/>
                </a:solidFill>
              </a:rPr>
              <a:t> на </a:t>
            </a:r>
            <a:r>
              <a:rPr lang="ru-RU" sz="3600" b="1" dirty="0" err="1">
                <a:solidFill>
                  <a:srgbClr val="0070C0"/>
                </a:solidFill>
              </a:rPr>
              <a:t>острові</a:t>
            </a:r>
            <a:r>
              <a:rPr lang="ru-RU" sz="3600" b="1" dirty="0">
                <a:solidFill>
                  <a:srgbClr val="0070C0"/>
                </a:solidFill>
              </a:rPr>
              <a:t> </a:t>
            </a:r>
            <a:r>
              <a:rPr lang="ru-RU" sz="3600" b="1" dirty="0" err="1">
                <a:solidFill>
                  <a:srgbClr val="0070C0"/>
                </a:solidFill>
              </a:rPr>
              <a:t>Корчула</a:t>
            </a:r>
            <a:r>
              <a:rPr lang="ru-RU" sz="3600" b="1" dirty="0">
                <a:solidFill>
                  <a:srgbClr val="0070C0"/>
                </a:solidFill>
              </a:rPr>
              <a:t> (</a:t>
            </a:r>
            <a:r>
              <a:rPr lang="ru-RU" sz="3600" b="1" dirty="0" err="1">
                <a:solidFill>
                  <a:srgbClr val="0070C0"/>
                </a:solidFill>
              </a:rPr>
              <a:t>територія</a:t>
            </a:r>
            <a:r>
              <a:rPr lang="ru-RU" sz="3600" b="1" dirty="0">
                <a:solidFill>
                  <a:srgbClr val="0070C0"/>
                </a:solidFill>
              </a:rPr>
              <a:t> </a:t>
            </a:r>
            <a:r>
              <a:rPr lang="ru-RU" sz="3600" b="1" dirty="0" err="1">
                <a:solidFill>
                  <a:srgbClr val="0070C0"/>
                </a:solidFill>
              </a:rPr>
              <a:t>сучасної</a:t>
            </a:r>
            <a:r>
              <a:rPr lang="ru-RU" sz="3600" b="1" dirty="0">
                <a:solidFill>
                  <a:srgbClr val="0070C0"/>
                </a:solidFill>
              </a:rPr>
              <a:t> </a:t>
            </a:r>
            <a:r>
              <a:rPr lang="ru-RU" sz="3600" b="1" dirty="0" err="1">
                <a:solidFill>
                  <a:srgbClr val="0070C0"/>
                </a:solidFill>
              </a:rPr>
              <a:t>Хорватії</a:t>
            </a:r>
            <a:r>
              <a:rPr lang="ru-RU" sz="3600" b="1" dirty="0">
                <a:solidFill>
                  <a:srgbClr val="0070C0"/>
                </a:solidFill>
              </a:rPr>
              <a:t>). Про </a:t>
            </a:r>
            <a:r>
              <a:rPr lang="ru-RU" sz="3600" b="1" dirty="0" err="1">
                <a:solidFill>
                  <a:srgbClr val="0070C0"/>
                </a:solidFill>
              </a:rPr>
              <a:t>сім'ю</a:t>
            </a:r>
            <a:r>
              <a:rPr lang="ru-RU" sz="3600" b="1" dirty="0">
                <a:solidFill>
                  <a:srgbClr val="0070C0"/>
                </a:solidFill>
              </a:rPr>
              <a:t> </a:t>
            </a:r>
            <a:r>
              <a:rPr lang="ru-RU" sz="3600" b="1" dirty="0">
                <a:solidFill>
                  <a:srgbClr val="FF0000"/>
                </a:solidFill>
              </a:rPr>
              <a:t>Марко Поло </a:t>
            </a:r>
            <a:r>
              <a:rPr lang="ru-RU" sz="3600" b="1" dirty="0" err="1">
                <a:solidFill>
                  <a:srgbClr val="0070C0"/>
                </a:solidFill>
              </a:rPr>
              <a:t>відомо</a:t>
            </a:r>
            <a:r>
              <a:rPr lang="ru-RU" sz="3600" b="1" dirty="0">
                <a:solidFill>
                  <a:srgbClr val="0070C0"/>
                </a:solidFill>
              </a:rPr>
              <a:t> </a:t>
            </a:r>
            <a:r>
              <a:rPr lang="ru-RU" sz="3600" b="1" dirty="0" err="1">
                <a:solidFill>
                  <a:srgbClr val="0070C0"/>
                </a:solidFill>
              </a:rPr>
              <a:t>небагато</a:t>
            </a:r>
            <a:r>
              <a:rPr lang="ru-RU" sz="3600" b="1" dirty="0">
                <a:solidFill>
                  <a:srgbClr val="0070C0"/>
                </a:solidFill>
              </a:rPr>
              <a:t> - </a:t>
            </a:r>
            <a:r>
              <a:rPr lang="ru-RU" sz="3600" b="1" dirty="0" err="1">
                <a:solidFill>
                  <a:srgbClr val="0070C0"/>
                </a:solidFill>
              </a:rPr>
              <a:t>він</a:t>
            </a:r>
            <a:r>
              <a:rPr lang="ru-RU" sz="3600" b="1" dirty="0">
                <a:solidFill>
                  <a:srgbClr val="0070C0"/>
                </a:solidFill>
              </a:rPr>
              <a:t> </a:t>
            </a:r>
            <a:r>
              <a:rPr lang="ru-RU" sz="3600" b="1" dirty="0" err="1">
                <a:solidFill>
                  <a:srgbClr val="0070C0"/>
                </a:solidFill>
              </a:rPr>
              <a:t>був</a:t>
            </a:r>
            <a:r>
              <a:rPr lang="ru-RU" sz="3600" b="1" dirty="0">
                <a:solidFill>
                  <a:srgbClr val="0070C0"/>
                </a:solidFill>
              </a:rPr>
              <a:t> </a:t>
            </a:r>
            <a:r>
              <a:rPr lang="ru-RU" sz="3600" b="1" dirty="0" err="1">
                <a:solidFill>
                  <a:srgbClr val="0070C0"/>
                </a:solidFill>
              </a:rPr>
              <a:t>одружений</a:t>
            </a:r>
            <a:r>
              <a:rPr lang="ru-RU" sz="3600" b="1" dirty="0">
                <a:solidFill>
                  <a:srgbClr val="0070C0"/>
                </a:solidFill>
              </a:rPr>
              <a:t> і у </a:t>
            </a:r>
            <a:r>
              <a:rPr lang="ru-RU" sz="3600" b="1" dirty="0" err="1">
                <a:solidFill>
                  <a:srgbClr val="0070C0"/>
                </a:solidFill>
              </a:rPr>
              <a:t>нього</a:t>
            </a:r>
            <a:r>
              <a:rPr lang="ru-RU" sz="3600" b="1" dirty="0">
                <a:solidFill>
                  <a:srgbClr val="0070C0"/>
                </a:solidFill>
              </a:rPr>
              <a:t> </a:t>
            </a:r>
            <a:r>
              <a:rPr lang="ru-RU" sz="3600" b="1" dirty="0" err="1">
                <a:solidFill>
                  <a:srgbClr val="0070C0"/>
                </a:solidFill>
              </a:rPr>
              <a:t>було</a:t>
            </a:r>
            <a:r>
              <a:rPr lang="ru-RU" sz="3600" b="1" dirty="0">
                <a:solidFill>
                  <a:srgbClr val="0070C0"/>
                </a:solidFill>
              </a:rPr>
              <a:t> три дочки, а </a:t>
            </a:r>
            <a:r>
              <a:rPr lang="ru-RU" sz="3600" b="1" dirty="0" err="1">
                <a:solidFill>
                  <a:srgbClr val="0070C0"/>
                </a:solidFill>
              </a:rPr>
              <a:t>також</a:t>
            </a:r>
            <a:r>
              <a:rPr lang="ru-RU" sz="3600" b="1" dirty="0">
                <a:solidFill>
                  <a:srgbClr val="0070C0"/>
                </a:solidFill>
              </a:rPr>
              <a:t> </a:t>
            </a:r>
            <a:r>
              <a:rPr lang="ru-RU" sz="3600" b="1" dirty="0" err="1">
                <a:solidFill>
                  <a:srgbClr val="0070C0"/>
                </a:solidFill>
              </a:rPr>
              <a:t>кілька</a:t>
            </a:r>
            <a:r>
              <a:rPr lang="ru-RU" sz="3600" b="1" dirty="0">
                <a:solidFill>
                  <a:srgbClr val="0070C0"/>
                </a:solidFill>
              </a:rPr>
              <a:t> </a:t>
            </a:r>
            <a:r>
              <a:rPr lang="ru-RU" sz="3600" b="1" dirty="0" err="1">
                <a:solidFill>
                  <a:srgbClr val="0070C0"/>
                </a:solidFill>
              </a:rPr>
              <a:t>найближчих</a:t>
            </a:r>
            <a:r>
              <a:rPr lang="ru-RU" sz="3600" b="1" dirty="0">
                <a:solidFill>
                  <a:srgbClr val="0070C0"/>
                </a:solidFill>
              </a:rPr>
              <a:t> </a:t>
            </a:r>
            <a:r>
              <a:rPr lang="ru-RU" sz="3600" b="1" dirty="0" err="1">
                <a:solidFill>
                  <a:srgbClr val="0070C0"/>
                </a:solidFill>
              </a:rPr>
              <a:t>родичів</a:t>
            </a:r>
            <a:r>
              <a:rPr lang="ru-RU" sz="3600" b="1" dirty="0">
                <a:solidFill>
                  <a:srgbClr val="0070C0"/>
                </a:solidFill>
              </a:rPr>
              <a:t>. У </a:t>
            </a:r>
            <a:r>
              <a:rPr lang="ru-RU" sz="3600" b="1" dirty="0" err="1">
                <a:solidFill>
                  <a:srgbClr val="0070C0"/>
                </a:solidFill>
              </a:rPr>
              <a:t>сім'ї</a:t>
            </a:r>
            <a:r>
              <a:rPr lang="ru-RU" sz="3600" b="1" dirty="0">
                <a:solidFill>
                  <a:srgbClr val="0070C0"/>
                </a:solidFill>
              </a:rPr>
              <a:t> Поло не все </a:t>
            </a:r>
            <a:r>
              <a:rPr lang="ru-RU" sz="3600" b="1" dirty="0" err="1">
                <a:solidFill>
                  <a:srgbClr val="0070C0"/>
                </a:solidFill>
              </a:rPr>
              <a:t>було</a:t>
            </a:r>
            <a:r>
              <a:rPr lang="ru-RU" sz="3600" b="1" dirty="0">
                <a:solidFill>
                  <a:srgbClr val="0070C0"/>
                </a:solidFill>
              </a:rPr>
              <a:t> гладко, </a:t>
            </a:r>
            <a:r>
              <a:rPr lang="ru-RU" sz="3600" b="1" dirty="0" err="1">
                <a:solidFill>
                  <a:srgbClr val="0070C0"/>
                </a:solidFill>
              </a:rPr>
              <a:t>іноді</a:t>
            </a:r>
            <a:r>
              <a:rPr lang="ru-RU" sz="3600" b="1" dirty="0">
                <a:solidFill>
                  <a:srgbClr val="0070C0"/>
                </a:solidFill>
              </a:rPr>
              <a:t> доходило і до </a:t>
            </a:r>
            <a:r>
              <a:rPr lang="ru-RU" sz="3600" b="1" dirty="0" err="1">
                <a:solidFill>
                  <a:srgbClr val="0070C0"/>
                </a:solidFill>
              </a:rPr>
              <a:t>судових</a:t>
            </a:r>
            <a:r>
              <a:rPr lang="ru-RU" sz="3600" b="1" dirty="0">
                <a:solidFill>
                  <a:srgbClr val="0070C0"/>
                </a:solidFill>
              </a:rPr>
              <a:t> </a:t>
            </a:r>
            <a:r>
              <a:rPr lang="ru-RU" sz="3600" b="1" dirty="0" err="1">
                <a:solidFill>
                  <a:srgbClr val="0070C0"/>
                </a:solidFill>
              </a:rPr>
              <a:t>розглядів</a:t>
            </a:r>
            <a:r>
              <a:rPr lang="ru-RU" sz="3600" dirty="0">
                <a:solidFill>
                  <a:srgbClr val="FF0000"/>
                </a:solidFill>
              </a:rPr>
              <a:t>.</a:t>
            </a:r>
          </a:p>
        </p:txBody>
      </p:sp>
    </p:spTree>
    <p:extLst>
      <p:ext uri="{BB962C8B-B14F-4D97-AF65-F5344CB8AC3E}">
        <p14:creationId xmlns:p14="http://schemas.microsoft.com/office/powerpoint/2010/main" val="1688725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0"/>
            <a:ext cx="9324528" cy="1700808"/>
          </a:xfrm>
        </p:spPr>
        <p:txBody>
          <a:bodyPr/>
          <a:lstStyle/>
          <a:p>
            <a:r>
              <a:rPr lang="ru-RU" sz="4800" dirty="0" err="1" smtClean="0"/>
              <a:t>Відомий</a:t>
            </a:r>
            <a:r>
              <a:rPr lang="ru-RU" sz="4800" dirty="0" smtClean="0"/>
              <a:t> </a:t>
            </a:r>
            <a:r>
              <a:rPr lang="ru-RU" sz="4800" dirty="0" err="1" smtClean="0"/>
              <a:t>мандрівник</a:t>
            </a:r>
            <a:r>
              <a:rPr lang="ru-RU" sz="4800" dirty="0" smtClean="0"/>
              <a:t> є автором </a:t>
            </a:r>
            <a:r>
              <a:rPr lang="ru-RU" sz="4800" dirty="0" smtClean="0">
                <a:solidFill>
                  <a:srgbClr val="FF0000"/>
                </a:solidFill>
              </a:rPr>
              <a:t>«Книги </a:t>
            </a:r>
            <a:r>
              <a:rPr lang="ru-RU" sz="4800" dirty="0">
                <a:solidFill>
                  <a:srgbClr val="FF0000"/>
                </a:solidFill>
              </a:rPr>
              <a:t>про </a:t>
            </a:r>
            <a:r>
              <a:rPr lang="ru-RU" sz="4800" dirty="0" err="1">
                <a:solidFill>
                  <a:srgbClr val="FF0000"/>
                </a:solidFill>
              </a:rPr>
              <a:t>різноманіття</a:t>
            </a:r>
            <a:r>
              <a:rPr lang="ru-RU" sz="4800" dirty="0">
                <a:solidFill>
                  <a:srgbClr val="FF0000"/>
                </a:solidFill>
              </a:rPr>
              <a:t> </a:t>
            </a:r>
            <a:r>
              <a:rPr lang="ru-RU" sz="4800" dirty="0" err="1" smtClean="0">
                <a:solidFill>
                  <a:srgbClr val="FF0000"/>
                </a:solidFill>
              </a:rPr>
              <a:t>світу</a:t>
            </a:r>
            <a:r>
              <a:rPr lang="ru-RU" sz="4800" dirty="0" smtClean="0">
                <a:solidFill>
                  <a:srgbClr val="FF0000"/>
                </a:solidFill>
              </a:rPr>
              <a:t>»</a:t>
            </a:r>
            <a:endParaRPr lang="ru-RU" sz="4800"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860550"/>
            <a:ext cx="7964063" cy="4997450"/>
          </a:xfrm>
        </p:spPr>
      </p:pic>
    </p:spTree>
    <p:extLst>
      <p:ext uri="{BB962C8B-B14F-4D97-AF65-F5344CB8AC3E}">
        <p14:creationId xmlns:p14="http://schemas.microsoft.com/office/powerpoint/2010/main" val="3181588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784976" cy="6009531"/>
          </a:xfrm>
        </p:spPr>
        <p:txBody>
          <a:bodyPr>
            <a:noAutofit/>
          </a:bodyPr>
          <a:lstStyle/>
          <a:p>
            <a:r>
              <a:rPr lang="ru-RU" sz="3600" b="1" dirty="0"/>
              <a:t>Книга Марко Поло — не </a:t>
            </a:r>
            <a:r>
              <a:rPr lang="ru-RU" sz="3600" b="1" dirty="0" err="1"/>
              <a:t>пригодницький</a:t>
            </a:r>
            <a:r>
              <a:rPr lang="ru-RU" sz="3600" b="1" dirty="0"/>
              <a:t> роман і не </a:t>
            </a:r>
            <a:r>
              <a:rPr lang="ru-RU" sz="3600" b="1" dirty="0" err="1"/>
              <a:t>історія</a:t>
            </a:r>
            <a:r>
              <a:rPr lang="ru-RU" sz="3600" b="1" dirty="0"/>
              <a:t> </a:t>
            </a:r>
            <a:r>
              <a:rPr lang="ru-RU" sz="3600" b="1" dirty="0" err="1"/>
              <a:t>світу</a:t>
            </a:r>
            <a:r>
              <a:rPr lang="ru-RU" sz="3600" b="1" dirty="0"/>
              <a:t> в </a:t>
            </a:r>
            <a:r>
              <a:rPr lang="ru-RU" sz="3600" b="1" dirty="0" err="1"/>
              <a:t>дусі</a:t>
            </a:r>
            <a:r>
              <a:rPr lang="ru-RU" sz="3600" b="1" dirty="0"/>
              <a:t> Геродота. Марко не </a:t>
            </a:r>
            <a:r>
              <a:rPr lang="ru-RU" sz="3600" b="1" dirty="0" err="1"/>
              <a:t>був</a:t>
            </a:r>
            <a:r>
              <a:rPr lang="ru-RU" sz="3600" b="1" dirty="0"/>
              <a:t> </a:t>
            </a:r>
            <a:r>
              <a:rPr lang="ru-RU" sz="3600" b="1" dirty="0" err="1"/>
              <a:t>галантним</a:t>
            </a:r>
            <a:r>
              <a:rPr lang="ru-RU" sz="3600" b="1" dirty="0"/>
              <a:t> романтиком, </a:t>
            </a:r>
            <a:r>
              <a:rPr lang="ru-RU" sz="3600" b="1" dirty="0" err="1"/>
              <a:t>яким</a:t>
            </a:r>
            <a:r>
              <a:rPr lang="ru-RU" sz="3600" b="1" dirty="0"/>
              <a:t> </a:t>
            </a:r>
            <a:r>
              <a:rPr lang="ru-RU" sz="3600" b="1" dirty="0" err="1"/>
              <a:t>зробили</a:t>
            </a:r>
            <a:r>
              <a:rPr lang="ru-RU" sz="3600" b="1" dirty="0"/>
              <a:t> </a:t>
            </a:r>
            <a:r>
              <a:rPr lang="ru-RU" sz="3600" b="1" dirty="0" err="1"/>
              <a:t>його</a:t>
            </a:r>
            <a:r>
              <a:rPr lang="ru-RU" sz="3600" b="1" dirty="0"/>
              <a:t> </a:t>
            </a:r>
            <a:r>
              <a:rPr lang="ru-RU" sz="3600" b="1" dirty="0" err="1"/>
              <a:t>легенди</a:t>
            </a:r>
            <a:r>
              <a:rPr lang="ru-RU" sz="3600" b="1" dirty="0"/>
              <a:t>. </a:t>
            </a:r>
            <a:r>
              <a:rPr lang="ru-RU" sz="3600" b="1" dirty="0" err="1"/>
              <a:t>Він</a:t>
            </a:r>
            <a:r>
              <a:rPr lang="ru-RU" sz="3600" b="1" dirty="0"/>
              <a:t> </a:t>
            </a:r>
            <a:r>
              <a:rPr lang="ru-RU" sz="3600" b="1" dirty="0" err="1"/>
              <a:t>був</a:t>
            </a:r>
            <a:r>
              <a:rPr lang="ru-RU" sz="3600" b="1" dirty="0"/>
              <a:t> </a:t>
            </a:r>
            <a:r>
              <a:rPr lang="ru-RU" sz="3600" b="1" dirty="0" err="1"/>
              <a:t>сином</a:t>
            </a:r>
            <a:r>
              <a:rPr lang="ru-RU" sz="3600" b="1" dirty="0"/>
              <a:t> </a:t>
            </a:r>
            <a:r>
              <a:rPr lang="ru-RU" sz="3600" b="1" dirty="0" err="1"/>
              <a:t>торговця</a:t>
            </a:r>
            <a:r>
              <a:rPr lang="ru-RU" sz="3600" b="1" dirty="0"/>
              <a:t>, </a:t>
            </a:r>
            <a:r>
              <a:rPr lang="ru-RU" sz="3600" b="1" dirty="0" err="1"/>
              <a:t>зацікавленим</a:t>
            </a:r>
            <a:r>
              <a:rPr lang="ru-RU" sz="3600" b="1" dirty="0"/>
              <a:t> у </a:t>
            </a:r>
            <a:r>
              <a:rPr lang="ru-RU" sz="3600" b="1" dirty="0" err="1"/>
              <a:t>дохідному</a:t>
            </a:r>
            <a:r>
              <a:rPr lang="ru-RU" sz="3600" b="1" dirty="0"/>
              <a:t> </a:t>
            </a:r>
            <a:r>
              <a:rPr lang="ru-RU" sz="3600" b="1" dirty="0" err="1"/>
              <a:t>бізнесі</a:t>
            </a:r>
            <a:r>
              <a:rPr lang="ru-RU" sz="3600" b="1" dirty="0"/>
              <a:t>, і мало </a:t>
            </a:r>
            <a:r>
              <a:rPr lang="ru-RU" sz="3600" b="1" dirty="0" err="1"/>
              <a:t>розмірковував</a:t>
            </a:r>
            <a:r>
              <a:rPr lang="ru-RU" sz="3600" b="1" dirty="0"/>
              <a:t> про </a:t>
            </a:r>
            <a:r>
              <a:rPr lang="ru-RU" sz="3600" b="1" dirty="0" err="1"/>
              <a:t>дипломатичний</a:t>
            </a:r>
            <a:r>
              <a:rPr lang="ru-RU" sz="3600" b="1" dirty="0"/>
              <a:t> характер </a:t>
            </a:r>
            <a:r>
              <a:rPr lang="ru-RU" sz="3600" b="1" dirty="0" err="1"/>
              <a:t>місії</a:t>
            </a:r>
            <a:r>
              <a:rPr lang="ru-RU" sz="3600" b="1" dirty="0"/>
              <a:t>, </a:t>
            </a:r>
            <a:r>
              <a:rPr lang="ru-RU" sz="3600" b="1" dirty="0" err="1"/>
              <a:t>від</a:t>
            </a:r>
            <a:r>
              <a:rPr lang="ru-RU" sz="3600" b="1" dirty="0"/>
              <a:t> початку </a:t>
            </a:r>
            <a:r>
              <a:rPr lang="ru-RU" sz="3600" b="1" dirty="0" err="1"/>
              <a:t>покликаної</a:t>
            </a:r>
            <a:r>
              <a:rPr lang="ru-RU" sz="3600" b="1" dirty="0"/>
              <a:t> </a:t>
            </a:r>
            <a:r>
              <a:rPr lang="ru-RU" sz="3600" b="1" dirty="0" err="1"/>
              <a:t>врятувати</a:t>
            </a:r>
            <a:r>
              <a:rPr lang="ru-RU" sz="3600" b="1" dirty="0"/>
              <a:t> </a:t>
            </a:r>
            <a:r>
              <a:rPr lang="ru-RU" sz="3600" b="1" dirty="0" err="1"/>
              <a:t>королівство</a:t>
            </a:r>
            <a:r>
              <a:rPr lang="ru-RU" sz="3600" b="1" dirty="0"/>
              <a:t> </a:t>
            </a:r>
            <a:r>
              <a:rPr lang="ru-RU" sz="3600" b="1" dirty="0" err="1"/>
              <a:t>хрестоносців</a:t>
            </a:r>
            <a:r>
              <a:rPr lang="ru-RU" sz="3600" b="1" dirty="0"/>
              <a:t>.</a:t>
            </a:r>
          </a:p>
        </p:txBody>
      </p:sp>
    </p:spTree>
    <p:extLst>
      <p:ext uri="{BB962C8B-B14F-4D97-AF65-F5344CB8AC3E}">
        <p14:creationId xmlns:p14="http://schemas.microsoft.com/office/powerpoint/2010/main" val="259651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0"/>
            <a:ext cx="5544616" cy="6741368"/>
          </a:xfrm>
        </p:spPr>
        <p:txBody>
          <a:bodyPr anchor="ctr"/>
          <a:lstStyle/>
          <a:p>
            <a:r>
              <a:rPr lang="ru-RU" sz="1800" b="1" dirty="0" err="1">
                <a:effectLst/>
              </a:rPr>
              <a:t>Інколи</a:t>
            </a:r>
            <a:r>
              <a:rPr lang="ru-RU" sz="1800" b="1" dirty="0">
                <a:effectLst/>
              </a:rPr>
              <a:t> </a:t>
            </a:r>
            <a:r>
              <a:rPr lang="ru-RU" sz="1800" b="1" dirty="0" err="1">
                <a:effectLst/>
              </a:rPr>
              <a:t>його</a:t>
            </a:r>
            <a:r>
              <a:rPr lang="ru-RU" sz="1800" b="1" dirty="0">
                <a:effectLst/>
              </a:rPr>
              <a:t> книга </a:t>
            </a:r>
            <a:r>
              <a:rPr lang="ru-RU" sz="1800" b="1" dirty="0" err="1">
                <a:effectLst/>
              </a:rPr>
              <a:t>нагадує</a:t>
            </a:r>
            <a:r>
              <a:rPr lang="ru-RU" sz="1800" b="1" dirty="0">
                <a:effectLst/>
              </a:rPr>
              <a:t> </a:t>
            </a:r>
            <a:r>
              <a:rPr lang="ru-RU" sz="1800" b="1" dirty="0" err="1">
                <a:effectLst/>
              </a:rPr>
              <a:t>довідник</a:t>
            </a:r>
            <a:r>
              <a:rPr lang="ru-RU" sz="1800" b="1" dirty="0">
                <a:effectLst/>
              </a:rPr>
              <a:t> з </a:t>
            </a:r>
            <a:r>
              <a:rPr lang="ru-RU" sz="1800" b="1" dirty="0" err="1">
                <a:effectLst/>
              </a:rPr>
              <a:t>торгівлі</a:t>
            </a:r>
            <a:r>
              <a:rPr lang="ru-RU" sz="1800" b="1" dirty="0">
                <a:effectLst/>
              </a:rPr>
              <a:t> </a:t>
            </a:r>
            <a:r>
              <a:rPr lang="ru-RU" sz="1800" b="1" dirty="0" err="1" smtClean="0">
                <a:effectLst/>
              </a:rPr>
              <a:t>зі</a:t>
            </a:r>
            <a:r>
              <a:rPr lang="ru-RU" sz="1800" b="1" dirty="0" smtClean="0">
                <a:effectLst/>
              </a:rPr>
              <a:t> Сходом</a:t>
            </a:r>
            <a:r>
              <a:rPr lang="ru-RU" sz="1800" b="1" dirty="0">
                <a:effectLst/>
              </a:rPr>
              <a:t>, </a:t>
            </a:r>
            <a:r>
              <a:rPr lang="ru-RU" sz="1800" b="1" dirty="0" err="1">
                <a:effectLst/>
              </a:rPr>
              <a:t>складений</a:t>
            </a:r>
            <a:r>
              <a:rPr lang="ru-RU" sz="1800" b="1" dirty="0">
                <a:effectLst/>
              </a:rPr>
              <a:t> </a:t>
            </a:r>
            <a:r>
              <a:rPr lang="ru-RU" sz="1800" b="1" dirty="0" err="1">
                <a:effectLst/>
              </a:rPr>
              <a:t>комерсантом</a:t>
            </a:r>
            <a:r>
              <a:rPr lang="ru-RU" sz="1800" b="1" dirty="0">
                <a:effectLst/>
              </a:rPr>
              <a:t> для </a:t>
            </a:r>
            <a:r>
              <a:rPr lang="ru-RU" sz="1800" b="1" dirty="0" err="1">
                <a:effectLst/>
              </a:rPr>
              <a:t>комерсантів</a:t>
            </a:r>
            <a:r>
              <a:rPr lang="ru-RU" sz="1800" b="1" dirty="0">
                <a:effectLst/>
              </a:rPr>
              <a:t>, </a:t>
            </a:r>
            <a:r>
              <a:rPr lang="ru-RU" sz="1800" b="1" dirty="0" err="1">
                <a:effectLst/>
              </a:rPr>
              <a:t>що</a:t>
            </a:r>
            <a:r>
              <a:rPr lang="ru-RU" sz="1800" b="1" dirty="0">
                <a:effectLst/>
              </a:rPr>
              <a:t> </a:t>
            </a:r>
            <a:r>
              <a:rPr lang="ru-RU" sz="1800" b="1" dirty="0" err="1">
                <a:effectLst/>
              </a:rPr>
              <a:t>містить</a:t>
            </a:r>
            <a:r>
              <a:rPr lang="ru-RU" sz="1800" b="1" dirty="0">
                <a:effectLst/>
              </a:rPr>
              <a:t> </a:t>
            </a:r>
            <a:r>
              <a:rPr lang="ru-RU" sz="1800" b="1" dirty="0" err="1">
                <a:effectLst/>
              </a:rPr>
              <a:t>основний</a:t>
            </a:r>
            <a:r>
              <a:rPr lang="ru-RU" sz="1800" b="1" dirty="0">
                <a:effectLst/>
              </a:rPr>
              <a:t> список </a:t>
            </a:r>
            <a:r>
              <a:rPr lang="ru-RU" sz="1800" b="1" dirty="0" err="1">
                <a:effectLst/>
              </a:rPr>
              <a:t>наявних</a:t>
            </a:r>
            <a:r>
              <a:rPr lang="ru-RU" sz="1800" b="1" dirty="0">
                <a:effectLst/>
              </a:rPr>
              <a:t> </a:t>
            </a:r>
            <a:r>
              <a:rPr lang="ru-RU" sz="1800" b="1" dirty="0" err="1">
                <a:effectLst/>
              </a:rPr>
              <a:t>товарів</a:t>
            </a:r>
            <a:r>
              <a:rPr lang="ru-RU" sz="1800" b="1" dirty="0">
                <a:effectLst/>
              </a:rPr>
              <a:t> для продажу на </a:t>
            </a:r>
            <a:r>
              <a:rPr lang="ru-RU" sz="1800" b="1" dirty="0" err="1">
                <a:effectLst/>
              </a:rPr>
              <a:t>караванних</a:t>
            </a:r>
            <a:r>
              <a:rPr lang="ru-RU" sz="1800" b="1" dirty="0">
                <a:effectLst/>
              </a:rPr>
              <a:t> маршрутах, </a:t>
            </a:r>
            <a:r>
              <a:rPr lang="ru-RU" sz="1800" b="1" dirty="0" err="1">
                <a:effectLst/>
              </a:rPr>
              <a:t>докладну</a:t>
            </a:r>
            <a:r>
              <a:rPr lang="ru-RU" sz="1800" b="1" dirty="0">
                <a:effectLst/>
              </a:rPr>
              <a:t> </a:t>
            </a:r>
            <a:r>
              <a:rPr lang="ru-RU" sz="1800" b="1" dirty="0" err="1">
                <a:effectLst/>
              </a:rPr>
              <a:t>інформацію</a:t>
            </a:r>
            <a:r>
              <a:rPr lang="ru-RU" sz="1800" b="1" dirty="0">
                <a:effectLst/>
              </a:rPr>
              <a:t> про </a:t>
            </a:r>
            <a:r>
              <a:rPr lang="ru-RU" sz="1800" b="1" dirty="0" err="1">
                <a:effectLst/>
              </a:rPr>
              <a:t>місця</a:t>
            </a:r>
            <a:r>
              <a:rPr lang="ru-RU" sz="1800" b="1" dirty="0">
                <a:effectLst/>
              </a:rPr>
              <a:t> </a:t>
            </a:r>
            <a:r>
              <a:rPr lang="ru-RU" sz="1800" b="1" dirty="0" err="1">
                <a:effectLst/>
              </a:rPr>
              <a:t>походження</a:t>
            </a:r>
            <a:r>
              <a:rPr lang="ru-RU" sz="1800" b="1" dirty="0">
                <a:effectLst/>
              </a:rPr>
              <a:t> </a:t>
            </a:r>
            <a:r>
              <a:rPr lang="ru-RU" sz="1800" b="1" dirty="0" err="1">
                <a:effectLst/>
              </a:rPr>
              <a:t>предметів</a:t>
            </a:r>
            <a:r>
              <a:rPr lang="ru-RU" sz="1800" b="1" dirty="0">
                <a:effectLst/>
              </a:rPr>
              <a:t> </a:t>
            </a:r>
            <a:r>
              <a:rPr lang="ru-RU" sz="1800" b="1" dirty="0" err="1">
                <a:effectLst/>
              </a:rPr>
              <a:t>східної</a:t>
            </a:r>
            <a:r>
              <a:rPr lang="ru-RU" sz="1800" b="1" dirty="0">
                <a:effectLst/>
              </a:rPr>
              <a:t> </a:t>
            </a:r>
            <a:r>
              <a:rPr lang="ru-RU" sz="1800" b="1" dirty="0" err="1">
                <a:effectLst/>
              </a:rPr>
              <a:t>розкоші</a:t>
            </a:r>
            <a:r>
              <a:rPr lang="ru-RU" sz="1800" b="1" dirty="0">
                <a:effectLst/>
              </a:rPr>
              <a:t> та </a:t>
            </a:r>
            <a:r>
              <a:rPr lang="ru-RU" sz="1800" b="1" dirty="0" err="1">
                <a:effectLst/>
              </a:rPr>
              <a:t>конкретні</a:t>
            </a:r>
            <a:r>
              <a:rPr lang="ru-RU" sz="1800" b="1" dirty="0">
                <a:effectLst/>
              </a:rPr>
              <a:t> </a:t>
            </a:r>
            <a:r>
              <a:rPr lang="ru-RU" sz="1800" b="1" dirty="0" err="1">
                <a:effectLst/>
              </a:rPr>
              <a:t>поради</a:t>
            </a:r>
            <a:r>
              <a:rPr lang="ru-RU" sz="1800" b="1" dirty="0">
                <a:effectLst/>
              </a:rPr>
              <a:t>, де </a:t>
            </a:r>
            <a:r>
              <a:rPr lang="ru-RU" sz="1800" b="1" dirty="0" err="1">
                <a:effectLst/>
              </a:rPr>
              <a:t>запасатися</a:t>
            </a:r>
            <a:r>
              <a:rPr lang="ru-RU" sz="1800" b="1" dirty="0">
                <a:effectLst/>
              </a:rPr>
              <a:t> </a:t>
            </a:r>
            <a:r>
              <a:rPr lang="ru-RU" sz="1800" b="1" dirty="0" err="1">
                <a:effectLst/>
              </a:rPr>
              <a:t>продовольством</a:t>
            </a:r>
            <a:r>
              <a:rPr lang="ru-RU" sz="1800" b="1" dirty="0">
                <a:effectLst/>
              </a:rPr>
              <a:t>, у </a:t>
            </a:r>
            <a:r>
              <a:rPr lang="ru-RU" sz="1800" b="1" dirty="0" err="1">
                <a:effectLst/>
              </a:rPr>
              <a:t>яких</a:t>
            </a:r>
            <a:r>
              <a:rPr lang="ru-RU" sz="1800" b="1" dirty="0">
                <a:effectLst/>
              </a:rPr>
              <a:t> </a:t>
            </a:r>
            <a:r>
              <a:rPr lang="ru-RU" sz="1800" b="1" dirty="0" err="1">
                <a:effectLst/>
              </a:rPr>
              <a:t>місцях</a:t>
            </a:r>
            <a:r>
              <a:rPr lang="ru-RU" sz="1800" b="1" dirty="0">
                <a:effectLst/>
              </a:rPr>
              <a:t> </a:t>
            </a:r>
            <a:r>
              <a:rPr lang="ru-RU" sz="1800" b="1" dirty="0" err="1">
                <a:effectLst/>
              </a:rPr>
              <a:t>уникати</a:t>
            </a:r>
            <a:r>
              <a:rPr lang="ru-RU" sz="1800" b="1" dirty="0">
                <a:effectLst/>
              </a:rPr>
              <a:t> </a:t>
            </a:r>
            <a:r>
              <a:rPr lang="ru-RU" sz="1800" b="1" dirty="0" err="1">
                <a:effectLst/>
              </a:rPr>
              <a:t>грабіжників</a:t>
            </a:r>
            <a:r>
              <a:rPr lang="ru-RU" sz="1800" b="1" dirty="0">
                <a:effectLst/>
              </a:rPr>
              <a:t> і як </a:t>
            </a:r>
            <a:r>
              <a:rPr lang="ru-RU" sz="1800" b="1" dirty="0" err="1">
                <a:effectLst/>
              </a:rPr>
              <a:t>перетинати</a:t>
            </a:r>
            <a:r>
              <a:rPr lang="ru-RU" sz="1800" b="1" dirty="0">
                <a:effectLst/>
              </a:rPr>
              <a:t> </a:t>
            </a:r>
            <a:r>
              <a:rPr lang="ru-RU" sz="1800" b="1" dirty="0" err="1">
                <a:effectLst/>
              </a:rPr>
              <a:t>пустелю</a:t>
            </a:r>
            <a:r>
              <a:rPr lang="ru-RU" sz="1600" b="1" dirty="0">
                <a:effectLst/>
              </a:rPr>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37" y="332656"/>
            <a:ext cx="3721615" cy="6120680"/>
          </a:xfrm>
        </p:spPr>
      </p:pic>
    </p:spTree>
    <p:extLst>
      <p:ext uri="{BB962C8B-B14F-4D97-AF65-F5344CB8AC3E}">
        <p14:creationId xmlns:p14="http://schemas.microsoft.com/office/powerpoint/2010/main" val="1432985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3928" y="0"/>
            <a:ext cx="5400600" cy="7101408"/>
          </a:xfrm>
        </p:spPr>
        <p:txBody>
          <a:bodyPr>
            <a:normAutofit fontScale="85000" lnSpcReduction="20000"/>
          </a:bodyPr>
          <a:lstStyle/>
          <a:p>
            <a:r>
              <a:rPr lang="ru-RU" dirty="0"/>
              <a:t> </a:t>
            </a:r>
            <a:r>
              <a:rPr lang="ru-RU" b="1" dirty="0">
                <a:solidFill>
                  <a:schemeClr val="tx1"/>
                </a:solidFill>
              </a:rPr>
              <a:t>У </a:t>
            </a:r>
            <a:r>
              <a:rPr lang="ru-RU" b="1" dirty="0" err="1">
                <a:solidFill>
                  <a:schemeClr val="tx1"/>
                </a:solidFill>
              </a:rPr>
              <a:t>книзі</a:t>
            </a:r>
            <a:r>
              <a:rPr lang="ru-RU" b="1" dirty="0">
                <a:solidFill>
                  <a:schemeClr val="tx1"/>
                </a:solidFill>
              </a:rPr>
              <a:t> </a:t>
            </a:r>
            <a:r>
              <a:rPr lang="ru-RU" b="1" dirty="0" err="1">
                <a:solidFill>
                  <a:schemeClr val="tx1"/>
                </a:solidFill>
              </a:rPr>
              <a:t>міститься</a:t>
            </a:r>
            <a:r>
              <a:rPr lang="ru-RU" b="1" dirty="0">
                <a:solidFill>
                  <a:schemeClr val="tx1"/>
                </a:solidFill>
              </a:rPr>
              <a:t> сила-</a:t>
            </a:r>
            <a:r>
              <a:rPr lang="ru-RU" b="1" dirty="0" err="1">
                <a:solidFill>
                  <a:schemeClr val="tx1"/>
                </a:solidFill>
              </a:rPr>
              <a:t>силенна</a:t>
            </a:r>
            <a:r>
              <a:rPr lang="ru-RU" b="1" dirty="0">
                <a:solidFill>
                  <a:schemeClr val="tx1"/>
                </a:solidFill>
              </a:rPr>
              <a:t> </a:t>
            </a:r>
            <a:r>
              <a:rPr lang="ru-RU" b="1" dirty="0" err="1">
                <a:solidFill>
                  <a:schemeClr val="tx1"/>
                </a:solidFill>
              </a:rPr>
              <a:t>описів</a:t>
            </a:r>
            <a:r>
              <a:rPr lang="ru-RU" b="1" dirty="0">
                <a:solidFill>
                  <a:schemeClr val="tx1"/>
                </a:solidFill>
              </a:rPr>
              <a:t> </a:t>
            </a:r>
            <a:r>
              <a:rPr lang="ru-RU" b="1" dirty="0" err="1">
                <a:solidFill>
                  <a:schemeClr val="tx1"/>
                </a:solidFill>
              </a:rPr>
              <a:t>шовкових</a:t>
            </a:r>
            <a:r>
              <a:rPr lang="ru-RU" b="1" dirty="0">
                <a:solidFill>
                  <a:schemeClr val="tx1"/>
                </a:solidFill>
              </a:rPr>
              <a:t> тканин, </a:t>
            </a:r>
            <a:r>
              <a:rPr lang="ru-RU" b="1" dirty="0" err="1">
                <a:solidFill>
                  <a:schemeClr val="tx1"/>
                </a:solidFill>
              </a:rPr>
              <a:t>прянощів</a:t>
            </a:r>
            <a:r>
              <a:rPr lang="ru-RU" b="1" dirty="0">
                <a:solidFill>
                  <a:schemeClr val="tx1"/>
                </a:solidFill>
              </a:rPr>
              <a:t>, </a:t>
            </a:r>
            <a:r>
              <a:rPr lang="ru-RU" b="1" dirty="0" err="1">
                <a:solidFill>
                  <a:schemeClr val="tx1"/>
                </a:solidFill>
              </a:rPr>
              <a:t>коштовностей</a:t>
            </a:r>
            <a:r>
              <a:rPr lang="ru-RU" b="1" dirty="0">
                <a:solidFill>
                  <a:schemeClr val="tx1"/>
                </a:solidFill>
              </a:rPr>
              <a:t>, </a:t>
            </a:r>
            <a:r>
              <a:rPr lang="ru-RU" b="1" dirty="0" err="1">
                <a:solidFill>
                  <a:schemeClr val="tx1"/>
                </a:solidFill>
              </a:rPr>
              <a:t>порцеляни</a:t>
            </a:r>
            <a:r>
              <a:rPr lang="ru-RU" b="1" dirty="0">
                <a:solidFill>
                  <a:schemeClr val="tx1"/>
                </a:solidFill>
              </a:rPr>
              <a:t> і </a:t>
            </a:r>
            <a:r>
              <a:rPr lang="ru-RU" b="1" dirty="0" err="1">
                <a:solidFill>
                  <a:schemeClr val="tx1"/>
                </a:solidFill>
              </a:rPr>
              <a:t>назв</a:t>
            </a:r>
            <a:r>
              <a:rPr lang="ru-RU" b="1" dirty="0">
                <a:solidFill>
                  <a:schemeClr val="tx1"/>
                </a:solidFill>
              </a:rPr>
              <a:t> </a:t>
            </a:r>
            <a:r>
              <a:rPr lang="ru-RU" b="1" dirty="0" err="1">
                <a:solidFill>
                  <a:schemeClr val="tx1"/>
                </a:solidFill>
              </a:rPr>
              <a:t>місць</a:t>
            </a:r>
            <a:r>
              <a:rPr lang="ru-RU" b="1" dirty="0">
                <a:solidFill>
                  <a:schemeClr val="tx1"/>
                </a:solidFill>
              </a:rPr>
              <a:t>, </a:t>
            </a:r>
            <a:r>
              <a:rPr lang="ru-RU" b="1" dirty="0" err="1">
                <a:solidFill>
                  <a:schemeClr val="tx1"/>
                </a:solidFill>
              </a:rPr>
              <a:t>невідомих</a:t>
            </a:r>
            <a:r>
              <a:rPr lang="ru-RU" b="1" dirty="0">
                <a:solidFill>
                  <a:schemeClr val="tx1"/>
                </a:solidFill>
              </a:rPr>
              <a:t> </a:t>
            </a:r>
            <a:r>
              <a:rPr lang="ru-RU" b="1" dirty="0" err="1">
                <a:solidFill>
                  <a:schemeClr val="tx1"/>
                </a:solidFill>
              </a:rPr>
              <a:t>середньовічній</a:t>
            </a:r>
            <a:r>
              <a:rPr lang="ru-RU" b="1" dirty="0">
                <a:solidFill>
                  <a:schemeClr val="tx1"/>
                </a:solidFill>
              </a:rPr>
              <a:t> </a:t>
            </a:r>
            <a:r>
              <a:rPr lang="ru-RU" b="1" dirty="0" err="1">
                <a:solidFill>
                  <a:schemeClr val="tx1"/>
                </a:solidFill>
              </a:rPr>
              <a:t>Європі</a:t>
            </a:r>
            <a:r>
              <a:rPr lang="ru-RU" b="1" dirty="0">
                <a:solidFill>
                  <a:schemeClr val="tx1"/>
                </a:solidFill>
              </a:rPr>
              <a:t>, — не </a:t>
            </a:r>
            <a:r>
              <a:rPr lang="ru-RU" b="1" dirty="0" err="1">
                <a:solidFill>
                  <a:schemeClr val="tx1"/>
                </a:solidFill>
              </a:rPr>
              <a:t>лише</a:t>
            </a:r>
            <a:r>
              <a:rPr lang="ru-RU" b="1" dirty="0">
                <a:solidFill>
                  <a:schemeClr val="tx1"/>
                </a:solidFill>
              </a:rPr>
              <a:t> Китай, а й Ява та </a:t>
            </a:r>
            <a:r>
              <a:rPr lang="ru-RU" b="1" dirty="0" err="1">
                <a:solidFill>
                  <a:schemeClr val="tx1"/>
                </a:solidFill>
              </a:rPr>
              <a:t>Сипанго</a:t>
            </a:r>
            <a:r>
              <a:rPr lang="ru-RU" b="1" dirty="0">
                <a:solidFill>
                  <a:schemeClr val="tx1"/>
                </a:solidFill>
              </a:rPr>
              <a:t>. </a:t>
            </a:r>
            <a:r>
              <a:rPr lang="ru-RU" b="1" dirty="0" err="1">
                <a:solidFill>
                  <a:schemeClr val="tx1"/>
                </a:solidFill>
              </a:rPr>
              <a:t>Він</a:t>
            </a:r>
            <a:r>
              <a:rPr lang="ru-RU" b="1" dirty="0">
                <a:solidFill>
                  <a:schemeClr val="tx1"/>
                </a:solidFill>
              </a:rPr>
              <a:t> </a:t>
            </a:r>
            <a:r>
              <a:rPr lang="ru-RU" b="1" dirty="0" err="1">
                <a:solidFill>
                  <a:schemeClr val="tx1"/>
                </a:solidFill>
              </a:rPr>
              <a:t>розповідав</a:t>
            </a:r>
            <a:r>
              <a:rPr lang="ru-RU" b="1" dirty="0">
                <a:solidFill>
                  <a:schemeClr val="tx1"/>
                </a:solidFill>
              </a:rPr>
              <a:t> про </a:t>
            </a:r>
            <a:r>
              <a:rPr lang="ru-RU" b="1" dirty="0" err="1">
                <a:solidFill>
                  <a:schemeClr val="tx1"/>
                </a:solidFill>
              </a:rPr>
              <a:t>такі</a:t>
            </a:r>
            <a:r>
              <a:rPr lang="ru-RU" b="1" dirty="0">
                <a:solidFill>
                  <a:schemeClr val="tx1"/>
                </a:solidFill>
              </a:rPr>
              <a:t> </a:t>
            </a:r>
            <a:r>
              <a:rPr lang="ru-RU" b="1" dirty="0" err="1">
                <a:solidFill>
                  <a:schemeClr val="tx1"/>
                </a:solidFill>
              </a:rPr>
              <a:t>речі</a:t>
            </a:r>
            <a:r>
              <a:rPr lang="ru-RU" b="1" dirty="0">
                <a:solidFill>
                  <a:schemeClr val="tx1"/>
                </a:solidFill>
              </a:rPr>
              <a:t>, </a:t>
            </a:r>
            <a:r>
              <a:rPr lang="ru-RU" b="1" dirty="0" err="1">
                <a:solidFill>
                  <a:schemeClr val="tx1"/>
                </a:solidFill>
              </a:rPr>
              <a:t>яких</a:t>
            </a:r>
            <a:r>
              <a:rPr lang="ru-RU" b="1" dirty="0">
                <a:solidFill>
                  <a:schemeClr val="tx1"/>
                </a:solidFill>
              </a:rPr>
              <a:t> </a:t>
            </a:r>
            <a:r>
              <a:rPr lang="ru-RU" b="1" dirty="0" err="1">
                <a:solidFill>
                  <a:schemeClr val="tx1"/>
                </a:solidFill>
              </a:rPr>
              <a:t>навіть</a:t>
            </a:r>
            <a:r>
              <a:rPr lang="ru-RU" b="1" dirty="0">
                <a:solidFill>
                  <a:schemeClr val="tx1"/>
                </a:solidFill>
              </a:rPr>
              <a:t> </a:t>
            </a:r>
            <a:r>
              <a:rPr lang="ru-RU" b="1" dirty="0" err="1">
                <a:solidFill>
                  <a:schemeClr val="tx1"/>
                </a:solidFill>
              </a:rPr>
              <a:t>найбільш</a:t>
            </a:r>
            <a:r>
              <a:rPr lang="ru-RU" b="1" dirty="0">
                <a:solidFill>
                  <a:schemeClr val="tx1"/>
                </a:solidFill>
              </a:rPr>
              <a:t> </a:t>
            </a:r>
            <a:r>
              <a:rPr lang="ru-RU" b="1" dirty="0" err="1">
                <a:solidFill>
                  <a:schemeClr val="tx1"/>
                </a:solidFill>
              </a:rPr>
              <a:t>поінформовані</a:t>
            </a:r>
            <a:r>
              <a:rPr lang="ru-RU" b="1" dirty="0">
                <a:solidFill>
                  <a:schemeClr val="tx1"/>
                </a:solidFill>
              </a:rPr>
              <a:t> </a:t>
            </a:r>
            <a:r>
              <a:rPr lang="ru-RU" b="1" dirty="0" err="1">
                <a:solidFill>
                  <a:schemeClr val="tx1"/>
                </a:solidFill>
              </a:rPr>
              <a:t>європейці</a:t>
            </a:r>
            <a:r>
              <a:rPr lang="ru-RU" b="1" dirty="0">
                <a:solidFill>
                  <a:schemeClr val="tx1"/>
                </a:solidFill>
              </a:rPr>
              <a:t> не </a:t>
            </a:r>
            <a:r>
              <a:rPr lang="ru-RU" b="1" dirty="0" err="1">
                <a:solidFill>
                  <a:schemeClr val="tx1"/>
                </a:solidFill>
              </a:rPr>
              <a:t>бачили</a:t>
            </a:r>
            <a:r>
              <a:rPr lang="ru-RU" b="1" dirty="0">
                <a:solidFill>
                  <a:schemeClr val="tx1"/>
                </a:solidFill>
              </a:rPr>
              <a:t> </a:t>
            </a:r>
            <a:r>
              <a:rPr lang="ru-RU" b="1" dirty="0" err="1">
                <a:solidFill>
                  <a:schemeClr val="tx1"/>
                </a:solidFill>
              </a:rPr>
              <a:t>ніколи</a:t>
            </a:r>
            <a:r>
              <a:rPr lang="ru-RU" b="1" dirty="0">
                <a:solidFill>
                  <a:schemeClr val="tx1"/>
                </a:solidFill>
              </a:rPr>
              <a:t>, — </a:t>
            </a:r>
            <a:r>
              <a:rPr lang="ru-RU" b="1" dirty="0" err="1">
                <a:solidFill>
                  <a:schemeClr val="tx1"/>
                </a:solidFill>
              </a:rPr>
              <a:t>паперові</a:t>
            </a:r>
            <a:r>
              <a:rPr lang="ru-RU" b="1" dirty="0">
                <a:solidFill>
                  <a:schemeClr val="tx1"/>
                </a:solidFill>
              </a:rPr>
              <a:t> </a:t>
            </a:r>
            <a:r>
              <a:rPr lang="ru-RU" b="1" dirty="0" err="1">
                <a:solidFill>
                  <a:schemeClr val="tx1"/>
                </a:solidFill>
              </a:rPr>
              <a:t>гроші</a:t>
            </a:r>
            <a:r>
              <a:rPr lang="ru-RU" b="1" dirty="0">
                <a:solidFill>
                  <a:schemeClr val="tx1"/>
                </a:solidFill>
              </a:rPr>
              <a:t> й горючий </a:t>
            </a:r>
            <a:r>
              <a:rPr lang="ru-RU" b="1" dirty="0" err="1">
                <a:solidFill>
                  <a:schemeClr val="tx1"/>
                </a:solidFill>
              </a:rPr>
              <a:t>камінь</a:t>
            </a:r>
            <a:r>
              <a:rPr lang="ru-RU" b="1" dirty="0">
                <a:solidFill>
                  <a:schemeClr val="tx1"/>
                </a:solidFill>
              </a:rPr>
              <a:t>. </a:t>
            </a:r>
            <a:r>
              <a:rPr lang="ru-RU" b="1" dirty="0" err="1">
                <a:solidFill>
                  <a:schemeClr val="tx1"/>
                </a:solidFill>
              </a:rPr>
              <a:t>Історії</a:t>
            </a:r>
            <a:r>
              <a:rPr lang="ru-RU" b="1" dirty="0">
                <a:solidFill>
                  <a:schemeClr val="tx1"/>
                </a:solidFill>
              </a:rPr>
              <a:t> про людей </a:t>
            </a:r>
            <a:r>
              <a:rPr lang="ru-RU" b="1" dirty="0" err="1">
                <a:solidFill>
                  <a:schemeClr val="tx1"/>
                </a:solidFill>
              </a:rPr>
              <a:t>із</a:t>
            </a:r>
            <a:r>
              <a:rPr lang="ru-RU" b="1" dirty="0">
                <a:solidFill>
                  <a:schemeClr val="tx1"/>
                </a:solidFill>
              </a:rPr>
              <a:t> хвостами, очевидно, </a:t>
            </a:r>
            <a:r>
              <a:rPr lang="ru-RU" b="1" dirty="0" err="1">
                <a:solidFill>
                  <a:schemeClr val="tx1"/>
                </a:solidFill>
              </a:rPr>
              <a:t>згадуються</a:t>
            </a:r>
            <a:r>
              <a:rPr lang="ru-RU" b="1" dirty="0">
                <a:solidFill>
                  <a:schemeClr val="tx1"/>
                </a:solidFill>
              </a:rPr>
              <a:t> з </a:t>
            </a:r>
            <a:r>
              <a:rPr lang="ru-RU" b="1" dirty="0" err="1">
                <a:solidFill>
                  <a:schemeClr val="tx1"/>
                </a:solidFill>
              </a:rPr>
              <a:t>чиїхось</a:t>
            </a:r>
            <a:r>
              <a:rPr lang="ru-RU" b="1" dirty="0">
                <a:solidFill>
                  <a:schemeClr val="tx1"/>
                </a:solidFill>
              </a:rPr>
              <a:t> </a:t>
            </a:r>
            <a:r>
              <a:rPr lang="ru-RU" b="1" dirty="0" err="1">
                <a:solidFill>
                  <a:schemeClr val="tx1"/>
                </a:solidFill>
              </a:rPr>
              <a:t>розповідей</a:t>
            </a:r>
            <a:r>
              <a:rPr lang="ru-RU" b="1" dirty="0">
                <a:solidFill>
                  <a:schemeClr val="tx1"/>
                </a:solidFill>
              </a:rPr>
              <a:t>, як і описи </a:t>
            </a:r>
            <a:r>
              <a:rPr lang="ru-RU" b="1" dirty="0" err="1">
                <a:solidFill>
                  <a:schemeClr val="tx1"/>
                </a:solidFill>
              </a:rPr>
              <a:t>Японії</a:t>
            </a:r>
            <a:r>
              <a:rPr lang="ru-RU" b="1" dirty="0">
                <a:solidFill>
                  <a:schemeClr val="tx1"/>
                </a:solidFill>
              </a:rPr>
              <a:t> та Арктики, де </a:t>
            </a:r>
            <a:r>
              <a:rPr lang="ru-RU" b="1" dirty="0" err="1">
                <a:solidFill>
                  <a:schemeClr val="tx1"/>
                </a:solidFill>
              </a:rPr>
              <a:t>він</a:t>
            </a:r>
            <a:r>
              <a:rPr lang="ru-RU" b="1" dirty="0">
                <a:solidFill>
                  <a:schemeClr val="tx1"/>
                </a:solidFill>
              </a:rPr>
              <a:t> </a:t>
            </a:r>
            <a:r>
              <a:rPr lang="ru-RU" b="1" dirty="0" err="1">
                <a:solidFill>
                  <a:schemeClr val="tx1"/>
                </a:solidFill>
              </a:rPr>
              <a:t>ніколи</a:t>
            </a:r>
            <a:r>
              <a:rPr lang="ru-RU" b="1" dirty="0">
                <a:solidFill>
                  <a:schemeClr val="tx1"/>
                </a:solidFill>
              </a:rPr>
              <a:t> не </a:t>
            </a:r>
            <a:r>
              <a:rPr lang="ru-RU" b="1" dirty="0" err="1">
                <a:solidFill>
                  <a:schemeClr val="tx1"/>
                </a:solidFill>
              </a:rPr>
              <a:t>бував</a:t>
            </a:r>
            <a:r>
              <a:rPr lang="ru-RU" b="1" dirty="0">
                <a:solidFill>
                  <a:schemeClr val="tx1"/>
                </a:solidFill>
              </a:rPr>
              <a:t>. Для </a:t>
            </a:r>
            <a:r>
              <a:rPr lang="ru-RU" b="1" dirty="0" err="1">
                <a:solidFill>
                  <a:schemeClr val="tx1"/>
                </a:solidFill>
              </a:rPr>
              <a:t>більшості</a:t>
            </a:r>
            <a:r>
              <a:rPr lang="ru-RU" b="1" dirty="0">
                <a:solidFill>
                  <a:schemeClr val="tx1"/>
                </a:solidFill>
              </a:rPr>
              <a:t> </a:t>
            </a:r>
            <a:r>
              <a:rPr lang="ru-RU" b="1" dirty="0" err="1">
                <a:solidFill>
                  <a:schemeClr val="tx1"/>
                </a:solidFill>
              </a:rPr>
              <a:t>читачів</a:t>
            </a:r>
            <a:r>
              <a:rPr lang="ru-RU" b="1" dirty="0">
                <a:solidFill>
                  <a:schemeClr val="tx1"/>
                </a:solidFill>
              </a:rPr>
              <a:t> </a:t>
            </a:r>
            <a:r>
              <a:rPr lang="ru-RU" b="1" dirty="0" err="1">
                <a:solidFill>
                  <a:schemeClr val="tx1"/>
                </a:solidFill>
              </a:rPr>
              <a:t>він</a:t>
            </a:r>
            <a:r>
              <a:rPr lang="ru-RU" b="1" dirty="0">
                <a:solidFill>
                  <a:schemeClr val="tx1"/>
                </a:solidFill>
              </a:rPr>
              <a:t> </a:t>
            </a:r>
            <a:r>
              <a:rPr lang="ru-RU" b="1" dirty="0" err="1">
                <a:solidFill>
                  <a:schemeClr val="tx1"/>
                </a:solidFill>
              </a:rPr>
              <a:t>був</a:t>
            </a:r>
            <a:r>
              <a:rPr lang="ru-RU" b="1" dirty="0">
                <a:solidFill>
                  <a:schemeClr val="tx1"/>
                </a:solidFill>
              </a:rPr>
              <a:t> </a:t>
            </a:r>
            <a:r>
              <a:rPr lang="ru-RU" b="1" dirty="0" err="1">
                <a:solidFill>
                  <a:schemeClr val="tx1"/>
                </a:solidFill>
              </a:rPr>
              <a:t>безстороннім</a:t>
            </a:r>
            <a:r>
              <a:rPr lang="ru-RU" b="1" dirty="0">
                <a:solidFill>
                  <a:schemeClr val="tx1"/>
                </a:solidFill>
              </a:rPr>
              <a:t> </a:t>
            </a:r>
            <a:r>
              <a:rPr lang="ru-RU" b="1" dirty="0" err="1">
                <a:solidFill>
                  <a:schemeClr val="tx1"/>
                </a:solidFill>
              </a:rPr>
              <a:t>спостерігачем</a:t>
            </a:r>
            <a:r>
              <a:rPr lang="ru-RU" b="1" dirty="0">
                <a:solidFill>
                  <a:schemeClr val="tx1"/>
                </a:solidFill>
              </a:rPr>
              <a:t> і </a:t>
            </a:r>
            <a:r>
              <a:rPr lang="ru-RU" b="1" dirty="0" err="1">
                <a:solidFill>
                  <a:schemeClr val="tx1"/>
                </a:solidFill>
              </a:rPr>
              <a:t>процвітаючим</a:t>
            </a:r>
            <a:r>
              <a:rPr lang="ru-RU" b="1" dirty="0">
                <a:solidFill>
                  <a:schemeClr val="tx1"/>
                </a:solidFill>
              </a:rPr>
              <a:t> чиновником при </a:t>
            </a:r>
            <a:r>
              <a:rPr lang="ru-RU" b="1" dirty="0" err="1">
                <a:solidFill>
                  <a:schemeClr val="tx1"/>
                </a:solidFill>
              </a:rPr>
              <a:t>дворі</a:t>
            </a:r>
            <a:r>
              <a:rPr lang="ru-RU" b="1" dirty="0">
                <a:solidFill>
                  <a:schemeClr val="tx1"/>
                </a:solidFill>
              </a:rPr>
              <a:t> </a:t>
            </a:r>
            <a:r>
              <a:rPr lang="ru-RU" b="1" dirty="0" err="1">
                <a:solidFill>
                  <a:schemeClr val="tx1"/>
                </a:solidFill>
              </a:rPr>
              <a:t>Кубілая</a:t>
            </a:r>
            <a:r>
              <a:rPr lang="ru-RU" b="1" dirty="0">
                <a:solidFill>
                  <a:schemeClr val="tx1"/>
                </a:solidFill>
              </a:rPr>
              <a:t>. </a:t>
            </a:r>
            <a:r>
              <a:rPr lang="ru-RU" b="1" dirty="0" err="1">
                <a:solidFill>
                  <a:schemeClr val="tx1"/>
                </a:solidFill>
              </a:rPr>
              <a:t>Решта</a:t>
            </a:r>
            <a:r>
              <a:rPr lang="ru-RU" b="1" dirty="0">
                <a:solidFill>
                  <a:schemeClr val="tx1"/>
                </a:solidFill>
              </a:rPr>
              <a:t> </a:t>
            </a:r>
            <a:r>
              <a:rPr lang="ru-RU" b="1" dirty="0" err="1">
                <a:solidFill>
                  <a:schemeClr val="tx1"/>
                </a:solidFill>
              </a:rPr>
              <a:t>були</a:t>
            </a:r>
            <a:r>
              <a:rPr lang="ru-RU" b="1" dirty="0">
                <a:solidFill>
                  <a:schemeClr val="tx1"/>
                </a:solidFill>
              </a:rPr>
              <a:t> </a:t>
            </a:r>
            <a:r>
              <a:rPr lang="ru-RU" b="1" dirty="0" err="1">
                <a:solidFill>
                  <a:schemeClr val="tx1"/>
                </a:solidFill>
              </a:rPr>
              <a:t>впевнені</a:t>
            </a:r>
            <a:r>
              <a:rPr lang="ru-RU" b="1" dirty="0">
                <a:solidFill>
                  <a:schemeClr val="tx1"/>
                </a:solidFill>
              </a:rPr>
              <a:t>, </a:t>
            </a:r>
            <a:r>
              <a:rPr lang="ru-RU" b="1" dirty="0" err="1">
                <a:solidFill>
                  <a:schemeClr val="tx1"/>
                </a:solidFill>
              </a:rPr>
              <a:t>що</a:t>
            </a:r>
            <a:r>
              <a:rPr lang="ru-RU" b="1" dirty="0">
                <a:solidFill>
                  <a:schemeClr val="tx1"/>
                </a:solidFill>
              </a:rPr>
              <a:t> </a:t>
            </a:r>
            <a:r>
              <a:rPr lang="ru-RU" b="1" dirty="0" err="1">
                <a:solidFill>
                  <a:schemeClr val="tx1"/>
                </a:solidFill>
              </a:rPr>
              <a:t>він</a:t>
            </a:r>
            <a:r>
              <a:rPr lang="ru-RU" b="1" dirty="0">
                <a:solidFill>
                  <a:schemeClr val="tx1"/>
                </a:solidFill>
              </a:rPr>
              <a:t> усе </a:t>
            </a:r>
            <a:r>
              <a:rPr lang="ru-RU" b="1" dirty="0" err="1">
                <a:solidFill>
                  <a:schemeClr val="tx1"/>
                </a:solidFill>
              </a:rPr>
              <a:t>це</a:t>
            </a:r>
            <a:r>
              <a:rPr lang="ru-RU" b="1" dirty="0">
                <a:solidFill>
                  <a:schemeClr val="tx1"/>
                </a:solidFill>
              </a:rPr>
              <a:t> </a:t>
            </a:r>
            <a:r>
              <a:rPr lang="ru-RU" b="1" dirty="0" err="1">
                <a:solidFill>
                  <a:schemeClr val="tx1"/>
                </a:solidFill>
              </a:rPr>
              <a:t>вигадав</a:t>
            </a:r>
            <a:r>
              <a:rPr lang="ru-RU" b="1" dirty="0">
                <a:solidFill>
                  <a:schemeClr val="tx1"/>
                </a:solidFill>
              </a:rPr>
              <a:t>, </a:t>
            </a:r>
            <a:r>
              <a:rPr lang="ru-RU" b="1" dirty="0" err="1">
                <a:solidFill>
                  <a:schemeClr val="tx1"/>
                </a:solidFill>
              </a:rPr>
              <a:t>сидячи</a:t>
            </a:r>
            <a:r>
              <a:rPr lang="ru-RU" b="1" dirty="0">
                <a:solidFill>
                  <a:schemeClr val="tx1"/>
                </a:solidFill>
              </a:rPr>
              <a:t> в </a:t>
            </a:r>
            <a:r>
              <a:rPr lang="ru-RU" b="1" dirty="0" err="1">
                <a:solidFill>
                  <a:schemeClr val="tx1"/>
                </a:solidFill>
              </a:rPr>
              <a:t>Константинополі</a:t>
            </a:r>
            <a:r>
              <a:rPr lang="ru-RU" b="1" dirty="0">
                <a:solidFill>
                  <a:schemeClr val="tx1"/>
                </a:solidFill>
              </a:rPr>
              <a:t>, і </a:t>
            </a:r>
            <a:r>
              <a:rPr lang="ru-RU" b="1" dirty="0" err="1">
                <a:solidFill>
                  <a:schemeClr val="tx1"/>
                </a:solidFill>
              </a:rPr>
              <a:t>його</a:t>
            </a:r>
            <a:r>
              <a:rPr lang="ru-RU" b="1" dirty="0">
                <a:solidFill>
                  <a:schemeClr val="tx1"/>
                </a:solidFill>
              </a:rPr>
              <a:t> </a:t>
            </a:r>
            <a:r>
              <a:rPr lang="ru-RU" b="1" dirty="0" err="1">
                <a:solidFill>
                  <a:schemeClr val="tx1"/>
                </a:solidFill>
              </a:rPr>
              <a:t>розповіді</a:t>
            </a:r>
            <a:r>
              <a:rPr lang="ru-RU" b="1" dirty="0">
                <a:solidFill>
                  <a:schemeClr val="tx1"/>
                </a:solidFill>
              </a:rPr>
              <a:t> про </a:t>
            </a:r>
            <a:r>
              <a:rPr lang="ru-RU" b="1" dirty="0" err="1">
                <a:solidFill>
                  <a:schemeClr val="tx1"/>
                </a:solidFill>
              </a:rPr>
              <a:t>канібалів</a:t>
            </a:r>
            <a:r>
              <a:rPr lang="ru-RU" b="1" dirty="0">
                <a:solidFill>
                  <a:schemeClr val="tx1"/>
                </a:solidFill>
              </a:rPr>
              <a:t> </a:t>
            </a:r>
            <a:r>
              <a:rPr lang="ru-RU" b="1" dirty="0" err="1">
                <a:solidFill>
                  <a:schemeClr val="tx1"/>
                </a:solidFill>
              </a:rPr>
              <a:t>Суматри</a:t>
            </a:r>
            <a:r>
              <a:rPr lang="ru-RU" b="1" dirty="0">
                <a:solidFill>
                  <a:schemeClr val="tx1"/>
                </a:solidFill>
              </a:rPr>
              <a:t>, про </a:t>
            </a:r>
            <a:r>
              <a:rPr lang="ru-RU" b="1" dirty="0" err="1">
                <a:solidFill>
                  <a:schemeClr val="tx1"/>
                </a:solidFill>
              </a:rPr>
              <a:t>камінь</a:t>
            </a:r>
            <a:r>
              <a:rPr lang="ru-RU" b="1" dirty="0">
                <a:solidFill>
                  <a:schemeClr val="tx1"/>
                </a:solidFill>
              </a:rPr>
              <a:t>, </a:t>
            </a:r>
            <a:r>
              <a:rPr lang="ru-RU" b="1" dirty="0" err="1">
                <a:solidFill>
                  <a:schemeClr val="tx1"/>
                </a:solidFill>
              </a:rPr>
              <a:t>що</a:t>
            </a:r>
            <a:r>
              <a:rPr lang="ru-RU" b="1" dirty="0">
                <a:solidFill>
                  <a:schemeClr val="tx1"/>
                </a:solidFill>
              </a:rPr>
              <a:t> </a:t>
            </a:r>
            <a:r>
              <a:rPr lang="ru-RU" b="1" dirty="0" err="1">
                <a:solidFill>
                  <a:schemeClr val="tx1"/>
                </a:solidFill>
              </a:rPr>
              <a:t>горить</a:t>
            </a:r>
            <a:r>
              <a:rPr lang="ru-RU" b="1" dirty="0">
                <a:solidFill>
                  <a:schemeClr val="tx1"/>
                </a:solidFill>
              </a:rPr>
              <a:t>, і </a:t>
            </a:r>
            <a:r>
              <a:rPr lang="ru-RU" b="1" dirty="0" err="1">
                <a:solidFill>
                  <a:schemeClr val="tx1"/>
                </a:solidFill>
              </a:rPr>
              <a:t>одяг</a:t>
            </a:r>
            <a:r>
              <a:rPr lang="ru-RU" b="1" dirty="0">
                <a:solidFill>
                  <a:schemeClr val="tx1"/>
                </a:solidFill>
              </a:rPr>
              <a:t>, </a:t>
            </a:r>
            <a:r>
              <a:rPr lang="ru-RU" b="1" dirty="0" err="1">
                <a:solidFill>
                  <a:schemeClr val="tx1"/>
                </a:solidFill>
              </a:rPr>
              <a:t>що</a:t>
            </a:r>
            <a:r>
              <a:rPr lang="ru-RU" b="1" dirty="0">
                <a:solidFill>
                  <a:schemeClr val="tx1"/>
                </a:solidFill>
              </a:rPr>
              <a:t> не </a:t>
            </a:r>
            <a:r>
              <a:rPr lang="ru-RU" b="1" dirty="0" err="1">
                <a:solidFill>
                  <a:schemeClr val="tx1"/>
                </a:solidFill>
              </a:rPr>
              <a:t>горить</a:t>
            </a:r>
            <a:r>
              <a:rPr lang="ru-RU" b="1" dirty="0">
                <a:solidFill>
                  <a:schemeClr val="tx1"/>
                </a:solidFill>
              </a:rPr>
              <a:t>, </a:t>
            </a:r>
            <a:r>
              <a:rPr lang="ru-RU" b="1" dirty="0" err="1">
                <a:solidFill>
                  <a:schemeClr val="tx1"/>
                </a:solidFill>
              </a:rPr>
              <a:t>вважали</a:t>
            </a:r>
            <a:r>
              <a:rPr lang="ru-RU" b="1" dirty="0">
                <a:solidFill>
                  <a:schemeClr val="tx1"/>
                </a:solidFill>
              </a:rPr>
              <a:t> </a:t>
            </a:r>
            <a:r>
              <a:rPr lang="ru-RU" b="1" dirty="0" err="1">
                <a:solidFill>
                  <a:schemeClr val="tx1"/>
                </a:solidFill>
              </a:rPr>
              <a:t>базарними</a:t>
            </a:r>
            <a:r>
              <a:rPr lang="ru-RU" b="1" dirty="0">
                <a:solidFill>
                  <a:schemeClr val="tx1"/>
                </a:solidFill>
              </a:rPr>
              <a:t> </a:t>
            </a:r>
            <a:r>
              <a:rPr lang="ru-RU" b="1" dirty="0" err="1">
                <a:solidFill>
                  <a:schemeClr val="tx1"/>
                </a:solidFill>
              </a:rPr>
              <a:t>плітками</a:t>
            </a:r>
            <a:r>
              <a:rPr lang="ru-RU" b="1" dirty="0">
                <a:solidFill>
                  <a:schemeClr val="tx1"/>
                </a:solidFill>
              </a:rPr>
              <a:t>. </a:t>
            </a:r>
            <a:r>
              <a:rPr lang="ru-RU" b="1" dirty="0" err="1">
                <a:solidFill>
                  <a:schemeClr val="tx1"/>
                </a:solidFill>
              </a:rPr>
              <a:t>Комусь</a:t>
            </a:r>
            <a:r>
              <a:rPr lang="ru-RU" b="1" dirty="0">
                <a:solidFill>
                  <a:schemeClr val="tx1"/>
                </a:solidFill>
              </a:rPr>
              <a:t> </a:t>
            </a:r>
            <a:r>
              <a:rPr lang="ru-RU" b="1" dirty="0" err="1">
                <a:solidFill>
                  <a:schemeClr val="tx1"/>
                </a:solidFill>
              </a:rPr>
              <a:t>він</a:t>
            </a:r>
            <a:r>
              <a:rPr lang="ru-RU" b="1" dirty="0">
                <a:solidFill>
                  <a:schemeClr val="tx1"/>
                </a:solidFill>
              </a:rPr>
              <a:t> </a:t>
            </a:r>
            <a:r>
              <a:rPr lang="ru-RU" b="1" dirty="0" err="1">
                <a:solidFill>
                  <a:schemeClr val="tx1"/>
                </a:solidFill>
              </a:rPr>
              <a:t>видався</a:t>
            </a:r>
            <a:r>
              <a:rPr lang="ru-RU" b="1" dirty="0">
                <a:solidFill>
                  <a:schemeClr val="tx1"/>
                </a:solidFill>
              </a:rPr>
              <a:t> </a:t>
            </a:r>
            <a:r>
              <a:rPr lang="ru-RU" b="1" dirty="0" err="1">
                <a:solidFill>
                  <a:schemeClr val="tx1"/>
                </a:solidFill>
              </a:rPr>
              <a:t>людиною</a:t>
            </a:r>
            <a:r>
              <a:rPr lang="ru-RU" b="1" dirty="0">
                <a:solidFill>
                  <a:schemeClr val="tx1"/>
                </a:solidFill>
              </a:rPr>
              <a:t> </a:t>
            </a:r>
            <a:r>
              <a:rPr lang="ru-RU" b="1" dirty="0" err="1">
                <a:solidFill>
                  <a:schemeClr val="tx1"/>
                </a:solidFill>
              </a:rPr>
              <a:t>невисокої</a:t>
            </a:r>
            <a:r>
              <a:rPr lang="ru-RU" b="1" dirty="0">
                <a:solidFill>
                  <a:schemeClr val="tx1"/>
                </a:solidFill>
              </a:rPr>
              <a:t> </a:t>
            </a:r>
            <a:r>
              <a:rPr lang="ru-RU" b="1" dirty="0" err="1">
                <a:solidFill>
                  <a:schemeClr val="tx1"/>
                </a:solidFill>
              </a:rPr>
              <a:t>культури</a:t>
            </a:r>
            <a:r>
              <a:rPr lang="ru-RU" b="1" dirty="0">
                <a:solidFill>
                  <a:schemeClr val="tx1"/>
                </a:solidFill>
              </a:rPr>
              <a:t>, яка не </a:t>
            </a:r>
            <a:r>
              <a:rPr lang="ru-RU" b="1" dirty="0" err="1">
                <a:solidFill>
                  <a:schemeClr val="tx1"/>
                </a:solidFill>
              </a:rPr>
              <a:t>спромоглася</a:t>
            </a:r>
            <a:r>
              <a:rPr lang="ru-RU" b="1" dirty="0">
                <a:solidFill>
                  <a:schemeClr val="tx1"/>
                </a:solidFill>
              </a:rPr>
              <a:t> </a:t>
            </a:r>
            <a:r>
              <a:rPr lang="ru-RU" b="1" dirty="0" err="1">
                <a:solidFill>
                  <a:schemeClr val="tx1"/>
                </a:solidFill>
              </a:rPr>
              <a:t>згадати</a:t>
            </a:r>
            <a:r>
              <a:rPr lang="ru-RU" b="1" dirty="0">
                <a:solidFill>
                  <a:schemeClr val="tx1"/>
                </a:solidFill>
              </a:rPr>
              <a:t> про </a:t>
            </a:r>
            <a:r>
              <a:rPr lang="ru-RU" b="1" dirty="0" err="1">
                <a:solidFill>
                  <a:schemeClr val="tx1"/>
                </a:solidFill>
              </a:rPr>
              <a:t>Велику</a:t>
            </a:r>
            <a:r>
              <a:rPr lang="ru-RU" b="1" dirty="0">
                <a:solidFill>
                  <a:schemeClr val="tx1"/>
                </a:solidFill>
              </a:rPr>
              <a:t> </a:t>
            </a:r>
            <a:r>
              <a:rPr lang="ru-RU" b="1" dirty="0" err="1">
                <a:solidFill>
                  <a:schemeClr val="tx1"/>
                </a:solidFill>
              </a:rPr>
              <a:t>Китайську</a:t>
            </a:r>
            <a:r>
              <a:rPr lang="ru-RU" b="1" dirty="0">
                <a:solidFill>
                  <a:schemeClr val="tx1"/>
                </a:solidFill>
              </a:rPr>
              <a:t> </a:t>
            </a:r>
            <a:r>
              <a:rPr lang="ru-RU" b="1" dirty="0" err="1">
                <a:solidFill>
                  <a:schemeClr val="tx1"/>
                </a:solidFill>
              </a:rPr>
              <a:t>стіну</a:t>
            </a:r>
            <a:r>
              <a:rPr lang="ru-RU" b="1" dirty="0">
                <a:solidFill>
                  <a:schemeClr val="tx1"/>
                </a:solidFill>
              </a:rPr>
              <a:t> і </a:t>
            </a:r>
            <a:r>
              <a:rPr lang="ru-RU" b="1" dirty="0" err="1">
                <a:solidFill>
                  <a:schemeClr val="tx1"/>
                </a:solidFill>
              </a:rPr>
              <a:t>споживання</a:t>
            </a:r>
            <a:r>
              <a:rPr lang="ru-RU" b="1" dirty="0">
                <a:solidFill>
                  <a:schemeClr val="tx1"/>
                </a:solidFill>
              </a:rPr>
              <a:t> чаю.</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3" y="-11507"/>
            <a:ext cx="4269935" cy="6858000"/>
          </a:xfrm>
          <a:prstGeom prst="rect">
            <a:avLst/>
          </a:prstGeom>
        </p:spPr>
      </p:pic>
    </p:spTree>
    <p:extLst>
      <p:ext uri="{BB962C8B-B14F-4D97-AF65-F5344CB8AC3E}">
        <p14:creationId xmlns:p14="http://schemas.microsoft.com/office/powerpoint/2010/main" val="4113373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560" y="-99392"/>
            <a:ext cx="9793088" cy="6957392"/>
          </a:xfrm>
        </p:spPr>
        <p:txBody>
          <a:bodyPr/>
          <a:lstStyle/>
          <a:p>
            <a:r>
              <a:rPr lang="ru-RU" b="1" dirty="0" err="1">
                <a:solidFill>
                  <a:schemeClr val="tx1"/>
                </a:solidFill>
              </a:rPr>
              <a:t>Сучасні</a:t>
            </a:r>
            <a:r>
              <a:rPr lang="ru-RU" b="1" dirty="0">
                <a:solidFill>
                  <a:schemeClr val="tx1"/>
                </a:solidFill>
              </a:rPr>
              <a:t> </a:t>
            </a:r>
            <a:r>
              <a:rPr lang="ru-RU" b="1" dirty="0" err="1">
                <a:solidFill>
                  <a:schemeClr val="tx1"/>
                </a:solidFill>
              </a:rPr>
              <a:t>китайські</a:t>
            </a:r>
            <a:r>
              <a:rPr lang="ru-RU" b="1" dirty="0">
                <a:solidFill>
                  <a:schemeClr val="tx1"/>
                </a:solidFill>
              </a:rPr>
              <a:t> </a:t>
            </a:r>
            <a:r>
              <a:rPr lang="ru-RU" b="1" dirty="0" err="1">
                <a:solidFill>
                  <a:schemeClr val="tx1"/>
                </a:solidFill>
              </a:rPr>
              <a:t>учені</a:t>
            </a:r>
            <a:r>
              <a:rPr lang="ru-RU" b="1" dirty="0">
                <a:solidFill>
                  <a:schemeClr val="tx1"/>
                </a:solidFill>
              </a:rPr>
              <a:t> </a:t>
            </a:r>
            <a:r>
              <a:rPr lang="ru-RU" b="1" dirty="0" err="1">
                <a:solidFill>
                  <a:schemeClr val="tx1"/>
                </a:solidFill>
              </a:rPr>
              <a:t>пишуть</a:t>
            </a:r>
            <a:r>
              <a:rPr lang="ru-RU" b="1" dirty="0">
                <a:solidFill>
                  <a:schemeClr val="tx1"/>
                </a:solidFill>
              </a:rPr>
              <a:t> про Марко з великою </a:t>
            </a:r>
            <a:r>
              <a:rPr lang="ru-RU" b="1" dirty="0" err="1">
                <a:solidFill>
                  <a:schemeClr val="tx1"/>
                </a:solidFill>
              </a:rPr>
              <a:t>повагою</a:t>
            </a:r>
            <a:r>
              <a:rPr lang="ru-RU" b="1" dirty="0">
                <a:solidFill>
                  <a:schemeClr val="tx1"/>
                </a:solidFill>
              </a:rPr>
              <a:t>. Вони </a:t>
            </a:r>
            <a:r>
              <a:rPr lang="ru-RU" b="1" dirty="0" err="1">
                <a:solidFill>
                  <a:schemeClr val="tx1"/>
                </a:solidFill>
              </a:rPr>
              <a:t>зазначають</a:t>
            </a:r>
            <a:r>
              <a:rPr lang="ru-RU" b="1" dirty="0">
                <a:solidFill>
                  <a:schemeClr val="tx1"/>
                </a:solidFill>
              </a:rPr>
              <a:t>, </a:t>
            </a:r>
            <a:r>
              <a:rPr lang="ru-RU" b="1" dirty="0" err="1">
                <a:solidFill>
                  <a:schemeClr val="tx1"/>
                </a:solidFill>
              </a:rPr>
              <a:t>що</a:t>
            </a:r>
            <a:r>
              <a:rPr lang="ru-RU" b="1" dirty="0">
                <a:solidFill>
                  <a:schemeClr val="tx1"/>
                </a:solidFill>
              </a:rPr>
              <a:t> </a:t>
            </a:r>
            <a:r>
              <a:rPr lang="ru-RU" b="1" dirty="0" err="1">
                <a:solidFill>
                  <a:schemeClr val="tx1"/>
                </a:solidFill>
              </a:rPr>
              <a:t>Велику</a:t>
            </a:r>
            <a:r>
              <a:rPr lang="ru-RU" b="1" dirty="0">
                <a:solidFill>
                  <a:schemeClr val="tx1"/>
                </a:solidFill>
              </a:rPr>
              <a:t> </a:t>
            </a:r>
            <a:r>
              <a:rPr lang="ru-RU" b="1" dirty="0" err="1">
                <a:solidFill>
                  <a:schemeClr val="tx1"/>
                </a:solidFill>
              </a:rPr>
              <a:t>Китайську</a:t>
            </a:r>
            <a:r>
              <a:rPr lang="ru-RU" b="1" dirty="0">
                <a:solidFill>
                  <a:schemeClr val="tx1"/>
                </a:solidFill>
              </a:rPr>
              <a:t> </a:t>
            </a:r>
            <a:r>
              <a:rPr lang="ru-RU" b="1" dirty="0" err="1">
                <a:solidFill>
                  <a:schemeClr val="tx1"/>
                </a:solidFill>
              </a:rPr>
              <a:t>стіну</a:t>
            </a:r>
            <a:r>
              <a:rPr lang="ru-RU" b="1" dirty="0">
                <a:solidFill>
                  <a:schemeClr val="tx1"/>
                </a:solidFill>
              </a:rPr>
              <a:t>, про яку </a:t>
            </a:r>
            <a:r>
              <a:rPr lang="ru-RU" b="1" dirty="0" err="1">
                <a:solidFill>
                  <a:schemeClr val="tx1"/>
                </a:solidFill>
              </a:rPr>
              <a:t>знає</a:t>
            </a:r>
            <a:r>
              <a:rPr lang="ru-RU" b="1" dirty="0">
                <a:solidFill>
                  <a:schemeClr val="tx1"/>
                </a:solidFill>
              </a:rPr>
              <a:t> весь </a:t>
            </a:r>
            <a:r>
              <a:rPr lang="ru-RU" b="1" dirty="0" err="1">
                <a:solidFill>
                  <a:schemeClr val="tx1"/>
                </a:solidFill>
              </a:rPr>
              <a:t>світ</a:t>
            </a:r>
            <a:r>
              <a:rPr lang="ru-RU" b="1" dirty="0">
                <a:solidFill>
                  <a:schemeClr val="tx1"/>
                </a:solidFill>
              </a:rPr>
              <a:t>, </a:t>
            </a:r>
            <a:r>
              <a:rPr lang="ru-RU" b="1" dirty="0" err="1">
                <a:solidFill>
                  <a:schemeClr val="tx1"/>
                </a:solidFill>
              </a:rPr>
              <a:t>було</a:t>
            </a:r>
            <a:r>
              <a:rPr lang="ru-RU" b="1" dirty="0">
                <a:solidFill>
                  <a:schemeClr val="tx1"/>
                </a:solidFill>
              </a:rPr>
              <a:t> </a:t>
            </a:r>
            <a:r>
              <a:rPr lang="ru-RU" b="1" dirty="0" err="1">
                <a:solidFill>
                  <a:schemeClr val="tx1"/>
                </a:solidFill>
              </a:rPr>
              <a:t>побудовано</a:t>
            </a:r>
            <a:r>
              <a:rPr lang="ru-RU" b="1" dirty="0">
                <a:solidFill>
                  <a:schemeClr val="tx1"/>
                </a:solidFill>
              </a:rPr>
              <a:t> </a:t>
            </a:r>
            <a:r>
              <a:rPr lang="ru-RU" b="1" dirty="0" err="1">
                <a:solidFill>
                  <a:schemeClr val="tx1"/>
                </a:solidFill>
              </a:rPr>
              <a:t>після</a:t>
            </a:r>
            <a:r>
              <a:rPr lang="ru-RU" b="1" dirty="0">
                <a:solidFill>
                  <a:schemeClr val="tx1"/>
                </a:solidFill>
              </a:rPr>
              <a:t> </a:t>
            </a:r>
            <a:r>
              <a:rPr lang="ru-RU" b="1" dirty="0" err="1">
                <a:solidFill>
                  <a:schemeClr val="tx1"/>
                </a:solidFill>
              </a:rPr>
              <a:t>монгольської</a:t>
            </a:r>
            <a:r>
              <a:rPr lang="ru-RU" b="1" dirty="0">
                <a:solidFill>
                  <a:schemeClr val="tx1"/>
                </a:solidFill>
              </a:rPr>
              <a:t> </a:t>
            </a:r>
            <a:r>
              <a:rPr lang="ru-RU" b="1" dirty="0" err="1">
                <a:solidFill>
                  <a:schemeClr val="tx1"/>
                </a:solidFill>
              </a:rPr>
              <a:t>династії</a:t>
            </a:r>
            <a:r>
              <a:rPr lang="ru-RU" b="1" dirty="0">
                <a:solidFill>
                  <a:schemeClr val="tx1"/>
                </a:solidFill>
              </a:rPr>
              <a:t>. До приходу Марко </a:t>
            </a:r>
            <a:r>
              <a:rPr lang="ru-RU" b="1" dirty="0" err="1">
                <a:solidFill>
                  <a:schemeClr val="tx1"/>
                </a:solidFill>
              </a:rPr>
              <a:t>від</a:t>
            </a:r>
            <a:r>
              <a:rPr lang="ru-RU" b="1" dirty="0">
                <a:solidFill>
                  <a:schemeClr val="tx1"/>
                </a:solidFill>
              </a:rPr>
              <a:t> </a:t>
            </a:r>
            <a:r>
              <a:rPr lang="ru-RU" b="1" dirty="0" err="1">
                <a:solidFill>
                  <a:schemeClr val="tx1"/>
                </a:solidFill>
              </a:rPr>
              <a:t>древньої</a:t>
            </a:r>
            <a:r>
              <a:rPr lang="ru-RU" b="1" dirty="0">
                <a:solidFill>
                  <a:schemeClr val="tx1"/>
                </a:solidFill>
              </a:rPr>
              <a:t> </a:t>
            </a:r>
            <a:r>
              <a:rPr lang="ru-RU" b="1" dirty="0" err="1">
                <a:solidFill>
                  <a:schemeClr val="tx1"/>
                </a:solidFill>
              </a:rPr>
              <a:t>стіни</a:t>
            </a:r>
            <a:r>
              <a:rPr lang="ru-RU" b="1" dirty="0">
                <a:solidFill>
                  <a:schemeClr val="tx1"/>
                </a:solidFill>
              </a:rPr>
              <a:t> </a:t>
            </a:r>
            <a:r>
              <a:rPr lang="ru-RU" b="1" dirty="0" err="1">
                <a:solidFill>
                  <a:schemeClr val="tx1"/>
                </a:solidFill>
              </a:rPr>
              <a:t>династії</a:t>
            </a:r>
            <a:r>
              <a:rPr lang="ru-RU" b="1" dirty="0">
                <a:solidFill>
                  <a:schemeClr val="tx1"/>
                </a:solidFill>
              </a:rPr>
              <a:t> </a:t>
            </a:r>
            <a:r>
              <a:rPr lang="ru-RU" b="1" dirty="0" err="1">
                <a:solidFill>
                  <a:schemeClr val="tx1"/>
                </a:solidFill>
              </a:rPr>
              <a:t>Хань</a:t>
            </a:r>
            <a:r>
              <a:rPr lang="ru-RU" b="1" dirty="0">
                <a:solidFill>
                  <a:schemeClr val="tx1"/>
                </a:solidFill>
              </a:rPr>
              <a:t> </a:t>
            </a:r>
            <a:r>
              <a:rPr lang="ru-RU" b="1" dirty="0" err="1">
                <a:solidFill>
                  <a:schemeClr val="tx1"/>
                </a:solidFill>
              </a:rPr>
              <a:t>залишалися</a:t>
            </a:r>
            <a:r>
              <a:rPr lang="ru-RU" b="1" dirty="0">
                <a:solidFill>
                  <a:schemeClr val="tx1"/>
                </a:solidFill>
              </a:rPr>
              <a:t> </a:t>
            </a:r>
            <a:r>
              <a:rPr lang="ru-RU" b="1" dirty="0" err="1">
                <a:solidFill>
                  <a:schemeClr val="tx1"/>
                </a:solidFill>
              </a:rPr>
              <a:t>занедбані</a:t>
            </a:r>
            <a:r>
              <a:rPr lang="ru-RU" b="1" dirty="0">
                <a:solidFill>
                  <a:schemeClr val="tx1"/>
                </a:solidFill>
              </a:rPr>
              <a:t> </a:t>
            </a:r>
            <a:r>
              <a:rPr lang="ru-RU" b="1" dirty="0" err="1">
                <a:solidFill>
                  <a:schemeClr val="tx1"/>
                </a:solidFill>
              </a:rPr>
              <a:t>руїни</a:t>
            </a:r>
            <a:r>
              <a:rPr lang="ru-RU" b="1" dirty="0">
                <a:solidFill>
                  <a:schemeClr val="tx1"/>
                </a:solidFill>
              </a:rPr>
              <a:t>. </a:t>
            </a:r>
            <a:r>
              <a:rPr lang="ru-RU" b="1" dirty="0" err="1">
                <a:solidFill>
                  <a:schemeClr val="tx1"/>
                </a:solidFill>
              </a:rPr>
              <a:t>Міста</a:t>
            </a:r>
            <a:r>
              <a:rPr lang="ru-RU" b="1" dirty="0">
                <a:solidFill>
                  <a:schemeClr val="tx1"/>
                </a:solidFill>
              </a:rPr>
              <a:t> в </a:t>
            </a:r>
            <a:r>
              <a:rPr lang="ru-RU" b="1" dirty="0" err="1">
                <a:solidFill>
                  <a:schemeClr val="tx1"/>
                </a:solidFill>
              </a:rPr>
              <a:t>Європі</a:t>
            </a:r>
            <a:r>
              <a:rPr lang="ru-RU" b="1" dirty="0">
                <a:solidFill>
                  <a:schemeClr val="tx1"/>
                </a:solidFill>
              </a:rPr>
              <a:t> й </a:t>
            </a:r>
            <a:r>
              <a:rPr lang="ru-RU" b="1" dirty="0" err="1">
                <a:solidFill>
                  <a:schemeClr val="tx1"/>
                </a:solidFill>
              </a:rPr>
              <a:t>Азії</a:t>
            </a:r>
            <a:r>
              <a:rPr lang="ru-RU" b="1" dirty="0">
                <a:solidFill>
                  <a:schemeClr val="tx1"/>
                </a:solidFill>
              </a:rPr>
              <a:t> </a:t>
            </a:r>
            <a:r>
              <a:rPr lang="ru-RU" b="1" dirty="0" err="1">
                <a:solidFill>
                  <a:schemeClr val="tx1"/>
                </a:solidFill>
              </a:rPr>
              <a:t>були</a:t>
            </a:r>
            <a:r>
              <a:rPr lang="ru-RU" b="1" dirty="0">
                <a:solidFill>
                  <a:schemeClr val="tx1"/>
                </a:solidFill>
              </a:rPr>
              <a:t> </a:t>
            </a:r>
            <a:r>
              <a:rPr lang="ru-RU" b="1" dirty="0" err="1">
                <a:solidFill>
                  <a:schemeClr val="tx1"/>
                </a:solidFill>
              </a:rPr>
              <a:t>оточені</a:t>
            </a:r>
            <a:r>
              <a:rPr lang="ru-RU" b="1" dirty="0">
                <a:solidFill>
                  <a:schemeClr val="tx1"/>
                </a:solidFill>
              </a:rPr>
              <a:t> </a:t>
            </a:r>
            <a:r>
              <a:rPr lang="ru-RU" b="1" dirty="0" err="1">
                <a:solidFill>
                  <a:schemeClr val="tx1"/>
                </a:solidFill>
              </a:rPr>
              <a:t>фортечними</a:t>
            </a:r>
            <a:r>
              <a:rPr lang="ru-RU" b="1" dirty="0">
                <a:solidFill>
                  <a:schemeClr val="tx1"/>
                </a:solidFill>
              </a:rPr>
              <a:t> </a:t>
            </a:r>
            <a:r>
              <a:rPr lang="ru-RU" b="1" dirty="0" err="1">
                <a:solidFill>
                  <a:schemeClr val="tx1"/>
                </a:solidFill>
              </a:rPr>
              <a:t>мурами</a:t>
            </a:r>
            <a:r>
              <a:rPr lang="ru-RU" b="1" dirty="0">
                <a:solidFill>
                  <a:schemeClr val="tx1"/>
                </a:solidFill>
              </a:rPr>
              <a:t>, і </a:t>
            </a:r>
            <a:r>
              <a:rPr lang="ru-RU" b="1" dirty="0" err="1">
                <a:solidFill>
                  <a:schemeClr val="tx1"/>
                </a:solidFill>
              </a:rPr>
              <a:t>він</a:t>
            </a:r>
            <a:r>
              <a:rPr lang="ru-RU" b="1" dirty="0">
                <a:solidFill>
                  <a:schemeClr val="tx1"/>
                </a:solidFill>
              </a:rPr>
              <a:t> </a:t>
            </a:r>
            <a:r>
              <a:rPr lang="ru-RU" b="1" dirty="0" err="1">
                <a:solidFill>
                  <a:schemeClr val="tx1"/>
                </a:solidFill>
              </a:rPr>
              <a:t>бачив</a:t>
            </a:r>
            <a:r>
              <a:rPr lang="ru-RU" b="1" dirty="0">
                <a:solidFill>
                  <a:schemeClr val="tx1"/>
                </a:solidFill>
              </a:rPr>
              <a:t> </a:t>
            </a:r>
            <a:r>
              <a:rPr lang="ru-RU" b="1" dirty="0" err="1">
                <a:solidFill>
                  <a:schemeClr val="tx1"/>
                </a:solidFill>
              </a:rPr>
              <a:t>їх</a:t>
            </a:r>
            <a:r>
              <a:rPr lang="ru-RU" b="1" dirty="0">
                <a:solidFill>
                  <a:schemeClr val="tx1"/>
                </a:solidFill>
              </a:rPr>
              <a:t> </a:t>
            </a:r>
            <a:r>
              <a:rPr lang="ru-RU" b="1" dirty="0" err="1">
                <a:solidFill>
                  <a:schemeClr val="tx1"/>
                </a:solidFill>
              </a:rPr>
              <a:t>безліч</a:t>
            </a:r>
            <a:r>
              <a:rPr lang="ru-RU" b="1" dirty="0">
                <a:solidFill>
                  <a:schemeClr val="tx1"/>
                </a:solidFill>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175274"/>
            <a:ext cx="7475984" cy="4722330"/>
          </a:xfrm>
          <a:prstGeom prst="rect">
            <a:avLst/>
          </a:prstGeom>
        </p:spPr>
      </p:pic>
    </p:spTree>
    <p:extLst>
      <p:ext uri="{BB962C8B-B14F-4D97-AF65-F5344CB8AC3E}">
        <p14:creationId xmlns:p14="http://schemas.microsoft.com/office/powerpoint/2010/main" val="3484439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5719" cy="45719"/>
          </a:xfrm>
        </p:spPr>
        <p:txBody>
          <a:bodyPr/>
          <a:lstStyle/>
          <a:p>
            <a:endParaRPr lang="ru-RU" dirty="0"/>
          </a:p>
        </p:txBody>
      </p:sp>
      <p:sp>
        <p:nvSpPr>
          <p:cNvPr id="3" name="Объект 2"/>
          <p:cNvSpPr>
            <a:spLocks noGrp="1"/>
          </p:cNvSpPr>
          <p:nvPr>
            <p:ph idx="1"/>
          </p:nvPr>
        </p:nvSpPr>
        <p:spPr>
          <a:xfrm>
            <a:off x="0" y="0"/>
            <a:ext cx="9144000" cy="3645024"/>
          </a:xfrm>
        </p:spPr>
        <p:txBody>
          <a:bodyPr>
            <a:normAutofit fontScale="85000" lnSpcReduction="20000"/>
          </a:bodyPr>
          <a:lstStyle/>
          <a:p>
            <a:r>
              <a:rPr lang="ru-RU" sz="3200" b="1" dirty="0" err="1">
                <a:solidFill>
                  <a:schemeClr val="tx1"/>
                </a:solidFill>
              </a:rPr>
              <a:t>Що</a:t>
            </a:r>
            <a:r>
              <a:rPr lang="ru-RU" sz="3200" b="1" dirty="0">
                <a:solidFill>
                  <a:schemeClr val="tx1"/>
                </a:solidFill>
              </a:rPr>
              <a:t> </a:t>
            </a:r>
            <a:r>
              <a:rPr lang="ru-RU" sz="3200" b="1" dirty="0" err="1">
                <a:solidFill>
                  <a:schemeClr val="tx1"/>
                </a:solidFill>
              </a:rPr>
              <a:t>стосується</a:t>
            </a:r>
            <a:r>
              <a:rPr lang="ru-RU" sz="3200" b="1" dirty="0">
                <a:solidFill>
                  <a:schemeClr val="tx1"/>
                </a:solidFill>
              </a:rPr>
              <a:t> чаю, то, як </a:t>
            </a:r>
            <a:r>
              <a:rPr lang="ru-RU" sz="3200" b="1" dirty="0" err="1">
                <a:solidFill>
                  <a:schemeClr val="tx1"/>
                </a:solidFill>
              </a:rPr>
              <a:t>випливає</a:t>
            </a:r>
            <a:r>
              <a:rPr lang="ru-RU" sz="3200" b="1" dirty="0">
                <a:solidFill>
                  <a:schemeClr val="tx1"/>
                </a:solidFill>
              </a:rPr>
              <a:t> з книги, </a:t>
            </a:r>
            <a:r>
              <a:rPr lang="ru-RU" sz="3200" b="1" dirty="0" err="1">
                <a:solidFill>
                  <a:schemeClr val="tx1"/>
                </a:solidFill>
              </a:rPr>
              <a:t>месір</a:t>
            </a:r>
            <a:r>
              <a:rPr lang="ru-RU" sz="3200" b="1" dirty="0">
                <a:solidFill>
                  <a:schemeClr val="tx1"/>
                </a:solidFill>
              </a:rPr>
              <a:t> Марко </a:t>
            </a:r>
            <a:r>
              <a:rPr lang="ru-RU" sz="3200" b="1" dirty="0" err="1">
                <a:solidFill>
                  <a:schemeClr val="tx1"/>
                </a:solidFill>
              </a:rPr>
              <a:t>віддавав</a:t>
            </a:r>
            <a:r>
              <a:rPr lang="ru-RU" sz="3200" b="1" dirty="0">
                <a:solidFill>
                  <a:schemeClr val="tx1"/>
                </a:solidFill>
              </a:rPr>
              <a:t> </a:t>
            </a:r>
            <a:r>
              <a:rPr lang="ru-RU" sz="3200" b="1" dirty="0" err="1">
                <a:solidFill>
                  <a:schemeClr val="tx1"/>
                </a:solidFill>
              </a:rPr>
              <a:t>перевагу</a:t>
            </a:r>
            <a:r>
              <a:rPr lang="ru-RU" sz="3200" b="1" dirty="0">
                <a:solidFill>
                  <a:schemeClr val="tx1"/>
                </a:solidFill>
              </a:rPr>
              <a:t> </a:t>
            </a:r>
            <a:r>
              <a:rPr lang="ru-RU" sz="3200" b="1" dirty="0" err="1">
                <a:solidFill>
                  <a:schemeClr val="tx1"/>
                </a:solidFill>
              </a:rPr>
              <a:t>чомусь</a:t>
            </a:r>
            <a:r>
              <a:rPr lang="ru-RU" sz="3200" b="1" dirty="0">
                <a:solidFill>
                  <a:schemeClr val="tx1"/>
                </a:solidFill>
              </a:rPr>
              <a:t> </a:t>
            </a:r>
            <a:r>
              <a:rPr lang="ru-RU" sz="3200" b="1" dirty="0" err="1">
                <a:solidFill>
                  <a:schemeClr val="tx1"/>
                </a:solidFill>
              </a:rPr>
              <a:t>міцнішому</a:t>
            </a:r>
            <a:r>
              <a:rPr lang="ru-RU" sz="3200" b="1" dirty="0">
                <a:solidFill>
                  <a:schemeClr val="tx1"/>
                </a:solidFill>
              </a:rPr>
              <a:t>, і, </a:t>
            </a:r>
            <a:r>
              <a:rPr lang="ru-RU" sz="3200" b="1" dirty="0" err="1">
                <a:solidFill>
                  <a:schemeClr val="tx1"/>
                </a:solidFill>
              </a:rPr>
              <a:t>мабуть</a:t>
            </a:r>
            <a:r>
              <a:rPr lang="ru-RU" sz="3200" b="1" dirty="0">
                <a:solidFill>
                  <a:schemeClr val="tx1"/>
                </a:solidFill>
              </a:rPr>
              <a:t>, чай </a:t>
            </a:r>
            <a:r>
              <a:rPr lang="ru-RU" sz="3200" b="1" dirty="0" err="1">
                <a:solidFill>
                  <a:schemeClr val="tx1"/>
                </a:solidFill>
              </a:rPr>
              <a:t>йому</a:t>
            </a:r>
            <a:r>
              <a:rPr lang="ru-RU" sz="3200" b="1" dirty="0">
                <a:solidFill>
                  <a:schemeClr val="tx1"/>
                </a:solidFill>
              </a:rPr>
              <a:t> </a:t>
            </a:r>
            <a:r>
              <a:rPr lang="ru-RU" sz="3200" b="1" dirty="0" err="1">
                <a:solidFill>
                  <a:schemeClr val="tx1"/>
                </a:solidFill>
              </a:rPr>
              <a:t>був</a:t>
            </a:r>
            <a:r>
              <a:rPr lang="ru-RU" sz="3200" b="1" dirty="0">
                <a:solidFill>
                  <a:schemeClr val="tx1"/>
                </a:solidFill>
              </a:rPr>
              <a:t> просто не </a:t>
            </a:r>
            <a:r>
              <a:rPr lang="ru-RU" sz="3200" b="1" dirty="0" err="1">
                <a:solidFill>
                  <a:schemeClr val="tx1"/>
                </a:solidFill>
              </a:rPr>
              <a:t>цікавий</a:t>
            </a:r>
            <a:r>
              <a:rPr lang="ru-RU" sz="3200" b="1" dirty="0">
                <a:solidFill>
                  <a:schemeClr val="tx1"/>
                </a:solidFill>
              </a:rPr>
              <a:t>. </a:t>
            </a:r>
            <a:r>
              <a:rPr lang="ru-RU" sz="3200" b="1" dirty="0" err="1">
                <a:solidFill>
                  <a:schemeClr val="tx1"/>
                </a:solidFill>
              </a:rPr>
              <a:t>Він</a:t>
            </a:r>
            <a:r>
              <a:rPr lang="ru-RU" sz="3200" b="1" dirty="0">
                <a:solidFill>
                  <a:schemeClr val="tx1"/>
                </a:solidFill>
              </a:rPr>
              <a:t> часто хвалить </a:t>
            </a:r>
            <a:r>
              <a:rPr lang="ru-RU" sz="3200" b="1" dirty="0" err="1">
                <a:solidFill>
                  <a:schemeClr val="tx1"/>
                </a:solidFill>
              </a:rPr>
              <a:t>місцеві</a:t>
            </a:r>
            <a:r>
              <a:rPr lang="ru-RU" sz="3200" b="1" dirty="0">
                <a:solidFill>
                  <a:schemeClr val="tx1"/>
                </a:solidFill>
              </a:rPr>
              <a:t> </a:t>
            </a:r>
            <a:r>
              <a:rPr lang="ru-RU" sz="3200" b="1" dirty="0" err="1">
                <a:solidFill>
                  <a:schemeClr val="tx1"/>
                </a:solidFill>
              </a:rPr>
              <a:t>збуджуючі</a:t>
            </a:r>
            <a:r>
              <a:rPr lang="ru-RU" sz="3200" b="1" dirty="0">
                <a:solidFill>
                  <a:schemeClr val="tx1"/>
                </a:solidFill>
              </a:rPr>
              <a:t> </a:t>
            </a:r>
            <a:r>
              <a:rPr lang="ru-RU" sz="3200" b="1" dirty="0" err="1">
                <a:solidFill>
                  <a:schemeClr val="tx1"/>
                </a:solidFill>
              </a:rPr>
              <a:t>напої</a:t>
            </a:r>
            <a:r>
              <a:rPr lang="ru-RU" sz="3200" b="1" dirty="0">
                <a:solidFill>
                  <a:schemeClr val="tx1"/>
                </a:solidFill>
              </a:rPr>
              <a:t>, </a:t>
            </a:r>
            <a:r>
              <a:rPr lang="ru-RU" sz="3200" b="1" dirty="0" err="1">
                <a:solidFill>
                  <a:schemeClr val="tx1"/>
                </a:solidFill>
              </a:rPr>
              <a:t>зроблені</a:t>
            </a:r>
            <a:r>
              <a:rPr lang="ru-RU" sz="3200" b="1" dirty="0">
                <a:solidFill>
                  <a:schemeClr val="tx1"/>
                </a:solidFill>
              </a:rPr>
              <a:t> </a:t>
            </a:r>
            <a:r>
              <a:rPr lang="ru-RU" sz="3200" b="1" dirty="0" err="1">
                <a:solidFill>
                  <a:schemeClr val="tx1"/>
                </a:solidFill>
              </a:rPr>
              <a:t>із</a:t>
            </a:r>
            <a:r>
              <a:rPr lang="ru-RU" sz="3200" b="1" dirty="0">
                <a:solidFill>
                  <a:schemeClr val="tx1"/>
                </a:solidFill>
              </a:rPr>
              <a:t> </a:t>
            </a:r>
            <a:r>
              <a:rPr lang="ru-RU" sz="3200" b="1" dirty="0" err="1">
                <a:solidFill>
                  <a:schemeClr val="tx1"/>
                </a:solidFill>
              </a:rPr>
              <a:t>чого</a:t>
            </a:r>
            <a:r>
              <a:rPr lang="ru-RU" sz="3200" b="1" dirty="0">
                <a:solidFill>
                  <a:schemeClr val="tx1"/>
                </a:solidFill>
              </a:rPr>
              <a:t> </a:t>
            </a:r>
            <a:r>
              <a:rPr lang="ru-RU" sz="3200" b="1" dirty="0" err="1">
                <a:solidFill>
                  <a:schemeClr val="tx1"/>
                </a:solidFill>
              </a:rPr>
              <a:t>завгодно</a:t>
            </a:r>
            <a:r>
              <a:rPr lang="ru-RU" sz="3200" b="1" dirty="0">
                <a:solidFill>
                  <a:schemeClr val="tx1"/>
                </a:solidFill>
              </a:rPr>
              <a:t>: винограду, рису, </a:t>
            </a:r>
            <a:r>
              <a:rPr lang="ru-RU" sz="3200" b="1" dirty="0" err="1">
                <a:solidFill>
                  <a:schemeClr val="tx1"/>
                </a:solidFill>
              </a:rPr>
              <a:t>кобилячого</a:t>
            </a:r>
            <a:r>
              <a:rPr lang="ru-RU" sz="3200" b="1" dirty="0">
                <a:solidFill>
                  <a:schemeClr val="tx1"/>
                </a:solidFill>
              </a:rPr>
              <a:t> молока </a:t>
            </a:r>
            <a:r>
              <a:rPr lang="ru-RU" sz="3200" b="1" dirty="0" err="1">
                <a:solidFill>
                  <a:schemeClr val="tx1"/>
                </a:solidFill>
              </a:rPr>
              <a:t>чи</a:t>
            </a:r>
            <a:r>
              <a:rPr lang="ru-RU" sz="3200" b="1" dirty="0">
                <a:solidFill>
                  <a:schemeClr val="tx1"/>
                </a:solidFill>
              </a:rPr>
              <a:t> соку пальмового дерева. </a:t>
            </a:r>
            <a:r>
              <a:rPr lang="ru-RU" sz="3200" b="1" dirty="0" err="1">
                <a:solidFill>
                  <a:schemeClr val="tx1"/>
                </a:solidFill>
              </a:rPr>
              <a:t>Геть</a:t>
            </a:r>
            <a:r>
              <a:rPr lang="ru-RU" sz="3200" b="1" dirty="0">
                <a:solidFill>
                  <a:schemeClr val="tx1"/>
                </a:solidFill>
              </a:rPr>
              <a:t> </a:t>
            </a:r>
            <a:r>
              <a:rPr lang="ru-RU" sz="3200" b="1" dirty="0" err="1">
                <a:solidFill>
                  <a:schemeClr val="tx1"/>
                </a:solidFill>
              </a:rPr>
              <a:t>непрощенна</a:t>
            </a:r>
            <a:r>
              <a:rPr lang="ru-RU" sz="3200" b="1" dirty="0">
                <a:solidFill>
                  <a:schemeClr val="tx1"/>
                </a:solidFill>
              </a:rPr>
              <a:t> </a:t>
            </a:r>
            <a:r>
              <a:rPr lang="ru-RU" sz="3200" b="1" dirty="0" err="1">
                <a:solidFill>
                  <a:schemeClr val="tx1"/>
                </a:solidFill>
              </a:rPr>
              <a:t>річ</a:t>
            </a:r>
            <a:r>
              <a:rPr lang="ru-RU" sz="3200" b="1" dirty="0">
                <a:solidFill>
                  <a:schemeClr val="tx1"/>
                </a:solidFill>
              </a:rPr>
              <a:t> для </a:t>
            </a:r>
            <a:r>
              <a:rPr lang="ru-RU" sz="3200" b="1" dirty="0" err="1">
                <a:solidFill>
                  <a:schemeClr val="tx1"/>
                </a:solidFill>
              </a:rPr>
              <a:t>венеціанця</a:t>
            </a:r>
            <a:r>
              <a:rPr lang="ru-RU" sz="3200" b="1" dirty="0">
                <a:solidFill>
                  <a:schemeClr val="tx1"/>
                </a:solidFill>
              </a:rPr>
              <a:t> </a:t>
            </a:r>
            <a:r>
              <a:rPr lang="ru-RU" sz="3200" b="1" dirty="0" err="1">
                <a:solidFill>
                  <a:schemeClr val="tx1"/>
                </a:solidFill>
              </a:rPr>
              <a:t>полягає</a:t>
            </a:r>
            <a:r>
              <a:rPr lang="ru-RU" sz="3200" b="1" dirty="0">
                <a:solidFill>
                  <a:schemeClr val="tx1"/>
                </a:solidFill>
              </a:rPr>
              <a:t> в </a:t>
            </a:r>
            <a:r>
              <a:rPr lang="ru-RU" sz="3200" b="1" dirty="0" err="1">
                <a:solidFill>
                  <a:schemeClr val="tx1"/>
                </a:solidFill>
              </a:rPr>
              <a:t>іншому</a:t>
            </a:r>
            <a:r>
              <a:rPr lang="ru-RU" sz="3200" b="1" dirty="0">
                <a:solidFill>
                  <a:schemeClr val="tx1"/>
                </a:solidFill>
              </a:rPr>
              <a:t>: </a:t>
            </a:r>
            <a:r>
              <a:rPr lang="ru-RU" sz="3200" b="1" dirty="0" err="1">
                <a:solidFill>
                  <a:schemeClr val="tx1"/>
                </a:solidFill>
              </a:rPr>
              <a:t>месір</a:t>
            </a:r>
            <a:r>
              <a:rPr lang="ru-RU" sz="3200" b="1" dirty="0">
                <a:solidFill>
                  <a:schemeClr val="tx1"/>
                </a:solidFill>
              </a:rPr>
              <a:t> Марко </a:t>
            </a:r>
            <a:r>
              <a:rPr lang="ru-RU" sz="3200" b="1" dirty="0" err="1">
                <a:solidFill>
                  <a:schemeClr val="tx1"/>
                </a:solidFill>
              </a:rPr>
              <a:t>вважав</a:t>
            </a:r>
            <a:r>
              <a:rPr lang="ru-RU" sz="3200" b="1" dirty="0">
                <a:solidFill>
                  <a:schemeClr val="tx1"/>
                </a:solidFill>
              </a:rPr>
              <a:t> </a:t>
            </a:r>
            <a:r>
              <a:rPr lang="ru-RU" sz="3200" b="1" dirty="0" err="1">
                <a:solidFill>
                  <a:schemeClr val="tx1"/>
                </a:solidFill>
              </a:rPr>
              <a:t>рисову</a:t>
            </a:r>
            <a:r>
              <a:rPr lang="ru-RU" sz="3200" b="1" dirty="0">
                <a:solidFill>
                  <a:schemeClr val="tx1"/>
                </a:solidFill>
              </a:rPr>
              <a:t> </a:t>
            </a:r>
            <a:r>
              <a:rPr lang="ru-RU" sz="3200" b="1" dirty="0" err="1">
                <a:solidFill>
                  <a:schemeClr val="tx1"/>
                </a:solidFill>
              </a:rPr>
              <a:t>горілку</a:t>
            </a:r>
            <a:r>
              <a:rPr lang="ru-RU" sz="3200" b="1" dirty="0">
                <a:solidFill>
                  <a:schemeClr val="tx1"/>
                </a:solidFill>
              </a:rPr>
              <a:t> — </a:t>
            </a:r>
            <a:r>
              <a:rPr lang="ru-RU" sz="3200" b="1" dirty="0" err="1">
                <a:solidFill>
                  <a:schemeClr val="tx1"/>
                </a:solidFill>
              </a:rPr>
              <a:t>цей</a:t>
            </a:r>
            <a:r>
              <a:rPr lang="ru-RU" sz="3200" b="1" dirty="0">
                <a:solidFill>
                  <a:schemeClr val="tx1"/>
                </a:solidFill>
              </a:rPr>
              <a:t> </a:t>
            </a:r>
            <a:r>
              <a:rPr lang="ru-RU" sz="3200" b="1" dirty="0" err="1">
                <a:solidFill>
                  <a:schemeClr val="tx1"/>
                </a:solidFill>
              </a:rPr>
              <a:t>сумнівного</a:t>
            </a:r>
            <a:r>
              <a:rPr lang="ru-RU" sz="3200" b="1" dirty="0">
                <a:solidFill>
                  <a:schemeClr val="tx1"/>
                </a:solidFill>
              </a:rPr>
              <a:t> смаку </a:t>
            </a:r>
            <a:r>
              <a:rPr lang="ru-RU" sz="3200" b="1" dirty="0" err="1">
                <a:solidFill>
                  <a:schemeClr val="tx1"/>
                </a:solidFill>
              </a:rPr>
              <a:t>напій</a:t>
            </a:r>
            <a:r>
              <a:rPr lang="ru-RU" sz="3200" b="1" dirty="0">
                <a:solidFill>
                  <a:schemeClr val="tx1"/>
                </a:solidFill>
              </a:rPr>
              <a:t> — «</a:t>
            </a:r>
            <a:r>
              <a:rPr lang="ru-RU" sz="3200" b="1" dirty="0" err="1">
                <a:solidFill>
                  <a:schemeClr val="tx1"/>
                </a:solidFill>
              </a:rPr>
              <a:t>найкращим</a:t>
            </a:r>
            <a:r>
              <a:rPr lang="ru-RU" sz="3200" b="1" dirty="0">
                <a:solidFill>
                  <a:schemeClr val="tx1"/>
                </a:solidFill>
              </a:rPr>
              <a:t> вином </a:t>
            </a:r>
            <a:r>
              <a:rPr lang="ru-RU" sz="3200" b="1" dirty="0" err="1">
                <a:solidFill>
                  <a:schemeClr val="tx1"/>
                </a:solidFill>
              </a:rPr>
              <a:t>світу</a:t>
            </a:r>
            <a:r>
              <a:rPr lang="ru-RU" sz="3200" b="1" dirty="0">
                <a:solidFill>
                  <a:schemeClr val="tx1"/>
                </a:solidFill>
              </a:rPr>
              <a:t>».</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305605"/>
            <a:ext cx="5328592" cy="3552395"/>
          </a:xfrm>
          <a:prstGeom prst="rect">
            <a:avLst/>
          </a:prstGeom>
        </p:spPr>
      </p:pic>
    </p:spTree>
    <p:extLst>
      <p:ext uri="{BB962C8B-B14F-4D97-AF65-F5344CB8AC3E}">
        <p14:creationId xmlns:p14="http://schemas.microsoft.com/office/powerpoint/2010/main" val="34751025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92</TotalTime>
  <Words>780</Words>
  <Application>Microsoft Office PowerPoint</Application>
  <PresentationFormat>Экран (4:3)</PresentationFormat>
  <Paragraphs>22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Исполнительная</vt:lpstr>
      <vt:lpstr> Відомий мандрівник середньовіччя Марко Поло є автором «Книги про різноманіття світу». Про що йдеться в цій праці? Чому й досі її зміст є актуальним?</vt:lpstr>
      <vt:lpstr>1254 — 1324</vt:lpstr>
      <vt:lpstr>Презентация PowerPoint</vt:lpstr>
      <vt:lpstr>Відомий мандрівник є автором «Книги про різноманіття світу»</vt:lpstr>
      <vt:lpstr>Презентация PowerPoint</vt:lpstr>
      <vt:lpstr>Інколи його книга нагадує довідник з торгівлі зі Сходом, складений комерсантом для комерсантів, що містить основний список наявних товарів для продажу на караванних маршрутах, докладну інформацію про місця походження предметів східної розкоші та конкретні поради, де запасатися продовольством, у яких місцях уникати грабіжників і як перетинати пустелю.</vt:lpstr>
      <vt:lpstr>Презентация PowerPoint</vt:lpstr>
      <vt:lpstr>Презентация PowerPoint</vt:lpstr>
      <vt:lpstr>Презентация PowerPoint</vt:lpstr>
      <vt:lpstr>Марко завжди захищав свою книгу, навіть на смертному одрі.</vt:lpstr>
      <vt:lpstr>Презентация PowerPoint</vt:lpstr>
      <vt:lpstr>Презентация PowerPoint</vt:lpstr>
      <vt:lpstr>Презентация PowerPoint</vt:lpstr>
      <vt:lpstr>Презентация PowerPoint</vt:lpstr>
      <vt:lpstr>Література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Відомий мандрівник середньовіччя Марко Поло є автором «Книги про різноманіття світу». Про що йдеться в цій праці? Чому й досі її зміст є актуальним?</dc:title>
  <dc:creator>Лєна</dc:creator>
  <cp:lastModifiedBy>Lenovo</cp:lastModifiedBy>
  <cp:revision>9</cp:revision>
  <dcterms:created xsi:type="dcterms:W3CDTF">2014-09-05T13:03:40Z</dcterms:created>
  <dcterms:modified xsi:type="dcterms:W3CDTF">2014-09-05T14:48:51Z</dcterms:modified>
</cp:coreProperties>
</file>