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59" r:id="rId8"/>
    <p:sldId id="262" r:id="rId9"/>
    <p:sldId id="261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2818-BB79-4773-9511-ADBBECEAE35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398A-88D0-43CB-9B90-6BA33EAD5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5165-52A1-4EDB-81F3-F178DE41097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57F6-A2F2-402F-8B2D-C90FDA8A6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A7E6-A4CF-4429-BC67-84B34EE9AA7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8D74-3A64-45C4-BD57-A0A853D19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98F3-12F0-4175-B98A-7BF1862B85C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7ADF-CB31-4940-AE0D-27FBDEB3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326C-021B-40D3-80AB-17FA05817F37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794A-C696-4821-B5A1-92D728378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07BA-F3FE-44C6-A194-6FF773F2590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6897-9AE8-4BB9-9938-369E1AE47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583F-AF08-4F03-B087-8C9EF3C39FC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4B84-5E21-47E2-83B0-70EBF4C2E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5E06-87B0-40D7-81E1-96484BA8E207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03E9-E7C0-43CA-988E-5369A998C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A5BD-2012-4193-AF0F-9B83E0D8024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A209-8703-4D74-85EB-A563FD9CF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F75F-2616-48E4-9151-BBEBE451AB54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8C7B-1BAA-4729-AC35-DF6B2EB1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C338-D33C-464B-9D13-2A0CB402A67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8109-C7A4-4E14-9A04-ADF012820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FBF8-C0A5-4A55-BF6C-46A0A01EF25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324D-679E-46FE-80E3-75B913159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D880-BFCF-4EF2-B388-F8B492339574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77DE-E9AB-4958-85F6-94A872F3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40BB-0FE7-4D79-9821-4029BDE7202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B680-104D-4BBB-8F2D-7644EDF97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486D-526F-40AA-94E5-5DC09ED9D193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3057-68DD-43B1-9A10-733FB6F70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9A6C0A-E689-463E-9EFF-2C526F69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188388-9B29-42C2-A284-0C3055F11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5230A5-B0A9-49A5-9AF0-9EF99E5E4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E526D2-5EEA-4699-904D-F519FB05B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EA21E4-6C4F-45F4-8800-6B3D2AAF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ED502F-7AA4-4CA3-B096-C6B1C56A8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6BC490-F1E4-4B73-84EC-6A392D2CF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5002-9467-4006-A67F-2CA1F0F994D7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21DF-5679-46CB-A29D-CC3059691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DBA4D3-4A3E-42D8-9993-BF0855440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F85E6D-A212-4E0B-83E2-95D43F970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578337-0F0D-45E0-B57D-C4C4ED09D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698543-9DDE-4B71-9967-488F18034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6603-FB2D-424A-85A5-9F492E417B0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4468-65CC-4A2A-A72D-35886F1E9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0CAF-943E-4A4D-A819-75F41B02712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14485-46CC-454A-A0F9-9035DBC50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4954-3282-4AE1-B85D-267D91DA5B8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EC48-ED9C-4A3E-B719-EBFD1668D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512F-8C44-4503-98AE-7B041243ACA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F0F4-33FC-4DBA-A1F6-467BF82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2397-33BF-46D8-A22A-73E06261A9F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CB64-B28A-462B-A650-020511111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B89B-9797-4A23-89F5-EBF012C5047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E478-3113-4E78-A51A-2AECC6AC9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AE373-B7E1-4728-A559-EE87E46AFF3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2E39C-A984-405C-961A-456D428A9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0" descr="9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26538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A06EF6-5A07-4322-80F3-6538D297F6B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8FBDC-407D-4887-9F08-B503B4618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319" name="Рисунок 10" descr="10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26538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9B9B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66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66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66699"/>
                </a:solidFill>
                <a:latin typeface="+mn-lt"/>
              </a:defRPr>
            </a:lvl1pPr>
          </a:lstStyle>
          <a:p>
            <a:pPr>
              <a:defRPr/>
            </a:pPr>
            <a:fld id="{7A195D22-47EF-444A-A82E-1A7CDA6E7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>
          <a:xfrm>
            <a:off x="1547813" y="5516563"/>
            <a:ext cx="2016125" cy="469900"/>
          </a:xfrm>
        </p:spPr>
        <p:txBody>
          <a:bodyPr/>
          <a:lstStyle/>
          <a:p>
            <a:endParaRPr lang="ru-RU" sz="1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0813" y="3789363"/>
            <a:ext cx="6400801" cy="395287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8276" y="1158917"/>
            <a:ext cx="5223524" cy="1781960"/>
          </a:xfrm>
          <a:prstGeom prst="rect">
            <a:avLst/>
          </a:prstGeom>
        </p:spPr>
        <p:txBody>
          <a:bodyPr anchor="ctr">
            <a:prstTxWarp prst="textCanUp">
              <a:avLst>
                <a:gd name="adj" fmla="val 98841"/>
              </a:avLst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Урбанізація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 її наслідки</a:t>
            </a:r>
            <a:endParaRPr lang="ru-RU" sz="5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62068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Урбоекологія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6552728" cy="4525963"/>
          </a:xfrm>
        </p:spPr>
        <p:txBody>
          <a:bodyPr/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предметом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урбоекології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складу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сукупності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обумовлюють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природу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Головне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урбоекології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шляхи,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пом'якшують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урбанізації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285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48" y="1484784"/>
            <a:ext cx="8229600" cy="1143000"/>
          </a:xfrm>
        </p:spPr>
        <p:txBody>
          <a:bodyPr rtlCol="0">
            <a:prstTxWarp prst="textS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 за увагу!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293" y="1916832"/>
            <a:ext cx="6544227" cy="164364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vi-VN" sz="2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Урбанізація  </a:t>
            </a:r>
            <a:r>
              <a:rPr lang="vi-VN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(від лат. </a:t>
            </a:r>
            <a:r>
              <a:rPr lang="en-US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urbanus</a:t>
            </a:r>
            <a:r>
              <a:rPr lang="en-US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vi-VN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міський) </a:t>
            </a:r>
            <a:r>
              <a:rPr lang="vi-VN" sz="2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зростання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міст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міського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ролі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соціально-економічному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й культурному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житті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50" y="5981700"/>
            <a:ext cx="6072188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417014" y="1086545"/>
            <a:ext cx="6400800" cy="395278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Що</a:t>
            </a:r>
            <a: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таке</a:t>
            </a:r>
            <a: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урбанізація</a:t>
            </a:r>
            <a: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3891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175" y="4132263"/>
            <a:ext cx="45942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300538"/>
            <a:ext cx="19669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548680"/>
            <a:ext cx="670708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Характерні риси</a:t>
            </a:r>
            <a:br>
              <a:rPr lang="uk-UA" sz="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урбанізації:</a:t>
            </a:r>
            <a:endParaRPr lang="ru-RU" sz="3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844675"/>
            <a:ext cx="6275388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риса —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темпи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міського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риса —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основному у великих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містах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Третя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риса — «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розповзання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їхньої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466013" y="76200"/>
          <a:ext cx="16017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3" imgW="2827338" imgH="3497263" progId="">
                  <p:embed/>
                </p:oleObj>
              </mc:Choice>
              <mc:Fallback>
                <p:oleObj name="Clip" r:id="rId3" imgW="2827338" imgH="349726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3" y="76200"/>
                        <a:ext cx="1601787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5832475" cy="966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Темпи урбанізації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36575" y="1700213"/>
            <a:ext cx="7204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tx2"/>
                </a:solidFill>
                <a:latin typeface="+mn-lt"/>
              </a:rPr>
              <a:t>За темпами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урбанізації</a:t>
            </a:r>
            <a:endParaRPr lang="ru-RU" sz="2800" b="1" i="1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defRPr/>
            </a:pP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різко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різняться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розвинені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країни</a:t>
            </a:r>
            <a:endParaRPr lang="ru-RU" sz="2800" b="1" i="1" dirty="0">
              <a:solidFill>
                <a:schemeClr val="tx2"/>
              </a:solidFill>
              <a:latin typeface="+mn-lt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країни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що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розвиваються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.</a:t>
            </a:r>
          </a:p>
          <a:p>
            <a:pPr eaLnBrk="0" hangingPunct="0">
              <a:defRPr/>
            </a:pPr>
            <a:r>
              <a:rPr lang="ru-RU" sz="2800" b="1" i="1" dirty="0">
                <a:solidFill>
                  <a:schemeClr val="tx2"/>
                </a:solidFill>
                <a:latin typeface="+mn-lt"/>
              </a:rPr>
              <a:t>У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країнах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що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розвиваються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темпи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зростання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міського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населення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в 4,5 рази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перевищують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темпи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розвинених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країн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eaLnBrk="0" hangingPunct="0">
              <a:defRPr/>
            </a:pP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Найбільш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високі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вони в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Африці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і в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Зарубіжної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Азії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, в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країнах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, де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рівень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урбанізації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сьогодні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найбільш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n-lt"/>
              </a:rPr>
              <a:t>низький</a:t>
            </a:r>
            <a:r>
              <a:rPr lang="ru-RU" sz="2800" b="1" i="1" dirty="0">
                <a:solidFill>
                  <a:schemeClr val="tx2"/>
                </a:solidFill>
                <a:latin typeface="+mn-lt"/>
              </a:rPr>
              <a:t>.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Позитивні наслідки урбанізації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11288"/>
            <a:ext cx="5915025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Комфортабельність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sz="2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Ширший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доброї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професійної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реалізації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до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культурних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890374" y="4382884"/>
            <a:ext cx="5107665" cy="201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301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524000"/>
            <a:ext cx="255428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51520" y="4005816"/>
            <a:ext cx="3312368" cy="249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466013" y="76200"/>
          <a:ext cx="1662112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3" imgW="2827338" imgH="3497263" progId="">
                  <p:embed/>
                </p:oleObj>
              </mc:Choice>
              <mc:Fallback>
                <p:oleObj name="Clip" r:id="rId3" imgW="2827338" imgH="349726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3" y="76200"/>
                        <a:ext cx="1662112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WordArt 5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7059612" cy="966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Негативні наслідки урбанізації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03200" y="1700213"/>
            <a:ext cx="75628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v"/>
              <a:defRPr/>
            </a:pP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Висока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щільність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населення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;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  <a:defRPr/>
            </a:pP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Конкуренція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на ринку </a:t>
            </a: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праці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;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  <a:defRPr/>
            </a:pP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Стреси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;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  <a:defRPr/>
            </a:pP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Соціальні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хвороби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;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  <a:defRPr/>
            </a:pP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Ріст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злочинності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;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  <a:defRPr/>
            </a:pP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Забруднення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довкілля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781082" y="4378464"/>
            <a:ext cx="2924442" cy="2286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7994" t="-1935" r="7195"/>
          <a:stretch/>
        </p:blipFill>
        <p:spPr bwMode="auto">
          <a:xfrm>
            <a:off x="2670789" y="4443259"/>
            <a:ext cx="3098858" cy="23278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5236751" y="2116723"/>
            <a:ext cx="3593267" cy="22457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419107" y="4517836"/>
            <a:ext cx="2136669" cy="21366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Можливі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негативні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екологічні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наслідки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урбанізації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димові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приміської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рекреаційної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продуктами, водою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енергією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сміттєзвалищ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Перенаселення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прибережних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деградація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житлових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514826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4900"/>
            <a:ext cx="45132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-26988"/>
            <a:ext cx="48895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5132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Объект 3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114675" y="2170113"/>
            <a:ext cx="3057525" cy="2949575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62068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 подолання </a:t>
            </a:r>
            <a:b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урбанізації</a:t>
            </a:r>
            <a:endParaRPr lang="ru-RU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675"/>
            <a:ext cx="7380288" cy="55895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біосфери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безстічних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водооборотних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повторного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принципово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виключити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скоротити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проїзходіт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відходів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">
      <a:dk1>
        <a:srgbClr val="666699"/>
      </a:dk1>
      <a:lt1>
        <a:srgbClr val="FFFFFF"/>
      </a:lt1>
      <a:dk2>
        <a:srgbClr val="000000"/>
      </a:dk2>
      <a:lt2>
        <a:srgbClr val="DDDDDD"/>
      </a:lt2>
      <a:accent1>
        <a:srgbClr val="00CC99"/>
      </a:accent1>
      <a:accent2>
        <a:srgbClr val="3333CC"/>
      </a:accent2>
      <a:accent3>
        <a:srgbClr val="FFFFFF"/>
      </a:accent3>
      <a:accent4>
        <a:srgbClr val="5656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357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Специальное оформление</vt:lpstr>
      <vt:lpstr>Оформление по умолчанию</vt:lpstr>
      <vt:lpstr>Clip</vt:lpstr>
      <vt:lpstr>Презентация PowerPoint</vt:lpstr>
      <vt:lpstr>Урбанізація  (від лат. urbanus — міський) —процес зростання міст і міського населення та підвищення їх ролі в соціально-економічному й культурному житті суспільства. </vt:lpstr>
      <vt:lpstr>Характерні риси  урбанізації:</vt:lpstr>
      <vt:lpstr>Презентация PowerPoint</vt:lpstr>
      <vt:lpstr>Позитивні наслідки урбанізації</vt:lpstr>
      <vt:lpstr>Презентация PowerPoint</vt:lpstr>
      <vt:lpstr>Можливі негативні екологічні наслідки урбанізації</vt:lpstr>
      <vt:lpstr>Презентация PowerPoint</vt:lpstr>
      <vt:lpstr>Методи подолання  урбанізації</vt:lpstr>
      <vt:lpstr>Урбоекологія</vt:lpstr>
      <vt:lpstr>Дякуємо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Юля</cp:lastModifiedBy>
  <cp:revision>21</cp:revision>
  <dcterms:created xsi:type="dcterms:W3CDTF">2011-12-13T19:04:59Z</dcterms:created>
  <dcterms:modified xsi:type="dcterms:W3CDTF">2014-12-15T20:07:04Z</dcterms:modified>
</cp:coreProperties>
</file>