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9" r:id="rId4"/>
    <p:sldId id="257" r:id="rId5"/>
    <p:sldId id="264" r:id="rId6"/>
    <p:sldId id="258" r:id="rId7"/>
    <p:sldId id="260" r:id="rId8"/>
    <p:sldId id="265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2" autoAdjust="0"/>
    <p:restoredTop sz="94660"/>
  </p:normalViewPr>
  <p:slideViewPr>
    <p:cSldViewPr>
      <p:cViewPr varScale="1">
        <p:scale>
          <a:sx n="33" d="100"/>
          <a:sy n="33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EEF-FFD9-4788-8906-1B981428E68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D5A-D095-491C-AC25-6965A82BC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EEF-FFD9-4788-8906-1B981428E68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D5A-D095-491C-AC25-6965A82BC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EEF-FFD9-4788-8906-1B981428E68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D5A-D095-491C-AC25-6965A82BC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EEF-FFD9-4788-8906-1B981428E68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D5A-D095-491C-AC25-6965A82BC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EEF-FFD9-4788-8906-1B981428E68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D5A-D095-491C-AC25-6965A82BC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EEF-FFD9-4788-8906-1B981428E68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D5A-D095-491C-AC25-6965A82BC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EEF-FFD9-4788-8906-1B981428E68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D5A-D095-491C-AC25-6965A82BC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EEF-FFD9-4788-8906-1B981428E68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D5A-D095-491C-AC25-6965A82BC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EEF-FFD9-4788-8906-1B981428E68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D5A-D095-491C-AC25-6965A82BC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EEF-FFD9-4788-8906-1B981428E68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D5A-D095-491C-AC25-6965A82BC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BEEF-FFD9-4788-8906-1B981428E68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F13D5A-D095-491C-AC25-6965A82BC4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E2BEEF-FFD9-4788-8906-1B981428E68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F13D5A-D095-491C-AC25-6965A82BC4E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0%D1%96%D1%84%D1%82-%D0%92%D0%B0%D0%BB%D0%BB%D1%96&amp;action=edit&amp;redlink=1" TargetMode="External"/><Relationship Id="rId3" Type="http://schemas.openxmlformats.org/officeDocument/2006/relationships/hyperlink" Target="http://uk.wikipedia.org/w/index.php?title=%D0%9F%D1%80%D0%B8%D0%B1%D0%B5%D1%80%D0%B5%D0%B6%D0%BD%D0%B0_%D0%BF%D1%80%D0%BE%D0%B2%D1%96%D0%BD%D1%86%D1%96%D1%8F_(%D0%9A%D0%B5%D0%BD%D1%96%D1%8F)&amp;action=edit&amp;redlink=1" TargetMode="External"/><Relationship Id="rId7" Type="http://schemas.openxmlformats.org/officeDocument/2006/relationships/hyperlink" Target="http://uk.wikipedia.org/w/index.php?title=%D0%9D%D1%8C%D1%8F%D0%BD%D0%B7%D0%B0&amp;action=edit&amp;redlink=1" TargetMode="External"/><Relationship Id="rId2" Type="http://schemas.openxmlformats.org/officeDocument/2006/relationships/hyperlink" Target="http://uk.wikipedia.org/w/index.php?title=%D0%A6%D0%B5%D0%BD%D1%82%D1%80%D0%B0%D0%BB%D1%8C%D0%BD%D0%B0_%D0%BF%D1%80%D0%BE%D0%B2%D1%96%D0%BD%D1%86%D1%96%D1%8F_(%D0%9A%D0%B5%D0%BD%D1%96%D1%8F)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F%D1%96%D0%B2%D0%BD%D1%96%D1%87%D0%BD%D0%BE-%D0%A1%D1%85%D1%96%D0%B4%D0%BD%D0%B0_%D0%BF%D1%80%D0%BE%D0%B2%D1%96%D0%BD%D1%86%D1%96%D1%8F_(%D0%9A%D0%B5%D0%BD%D1%96%D1%8F)&amp;action=edit&amp;redlink=1" TargetMode="External"/><Relationship Id="rId5" Type="http://schemas.openxmlformats.org/officeDocument/2006/relationships/hyperlink" Target="http://uk.wikipedia.org/wiki/%D0%9D%D0%B0%D0%B9%D1%80%D0%BE%D0%B1%D1%96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uk.wikipedia.org/w/index.php?title=%D0%A1%D1%85%D1%96%D0%B4%D0%BD%D0%B0_%D0%BF%D1%80%D0%BE%D0%B2%D1%96%D0%BD%D1%86%D1%96%D1%8F_(%D0%9A%D0%B5%D0%BD%D1%96%D1%8F)&amp;action=edit&amp;redlink=1" TargetMode="External"/><Relationship Id="rId9" Type="http://schemas.openxmlformats.org/officeDocument/2006/relationships/hyperlink" Target="http://uk.wikipedia.org/w/index.php?title=%D0%97%D0%B0%D1%85%D1%96%D0%B4%D0%BD%D0%B0_%D0%BF%D1%80%D0%BE%D0%B2%D1%96%D0%BD%D1%86%D1%8F_(%D0%9A%D0%B5%D0%BD%D1%96%D1%8F)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кеныя\kenya_flag_wav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00174"/>
            <a:ext cx="4644008" cy="4509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0"/>
            <a:ext cx="3786182" cy="114298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                              </a:t>
            </a:r>
            <a:r>
              <a:rPr lang="uk-UA" sz="5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Кенія</a:t>
            </a:r>
            <a:endParaRPr lang="ru-RU" sz="5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6072206"/>
            <a:ext cx="7568944" cy="785794"/>
          </a:xfrm>
        </p:spPr>
        <p:txBody>
          <a:bodyPr/>
          <a:lstStyle/>
          <a:p>
            <a:r>
              <a:rPr lang="uk-UA" dirty="0" smtClean="0"/>
              <a:t>Підготувала Кравченко Дарина</a:t>
            </a:r>
            <a:endParaRPr lang="en-US" dirty="0"/>
          </a:p>
        </p:txBody>
      </p:sp>
      <p:pic>
        <p:nvPicPr>
          <p:cNvPr id="1026" name="Picture 2" descr="C:\Users\1\Desktop\кеныя\232602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576756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8229600" cy="1143000"/>
          </a:xfrm>
        </p:spPr>
        <p:txBody>
          <a:bodyPr/>
          <a:lstStyle/>
          <a:p>
            <a:r>
              <a:rPr lang="uk-UA" dirty="0" smtClean="0"/>
              <a:t>   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кеныя\kenya-climate-ch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3185"/>
            <a:ext cx="9144000" cy="5154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\Desktop\кеныя\dsc_5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8229600" cy="1143000"/>
          </a:xfrm>
        </p:spPr>
        <p:txBody>
          <a:bodyPr/>
          <a:lstStyle/>
          <a:p>
            <a:r>
              <a:rPr lang="uk-UA" dirty="0" smtClean="0"/>
              <a:t>Рослинність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uk-UA" dirty="0" smtClean="0"/>
              <a:t>               Рослинність</a:t>
            </a:r>
            <a:endParaRPr lang="ru-RU" dirty="0"/>
          </a:p>
        </p:txBody>
      </p:sp>
      <p:pic>
        <p:nvPicPr>
          <p:cNvPr id="12290" name="Picture 2" descr="C:\Users\1\Desktop\кеныя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444208" cy="482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1\Desktop\кеныя\372132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smtClean="0"/>
              <a:t>Рослинність на схилах гір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1\Desktop\кеныя\powles-mike-white-rhino-breeding-animal-for-introduction-eleswhere-in-kenya-ke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uk-UA" dirty="0" smtClean="0"/>
              <a:t>Тваринний світ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smtClean="0"/>
              <a:t>Тваринний світ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кеныя\KenyaAlam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1\Desktop\кеныя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332"/>
            <a:ext cx="9396536" cy="70383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uk-UA" dirty="0" smtClean="0"/>
              <a:t>Тваринний світ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uk-UA" dirty="0" smtClean="0"/>
              <a:t>Тваринний світ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1\Desktop\кеныя\animal-passion-day-to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Users\1\Desktop\кеныя\f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-46555"/>
            <a:ext cx="4211960" cy="6904556"/>
          </a:xfrm>
          <a:prstGeom prst="rect">
            <a:avLst/>
          </a:prstGeom>
          <a:noFill/>
        </p:spPr>
      </p:pic>
      <p:pic>
        <p:nvPicPr>
          <p:cNvPr id="18436" name="Picture 4" descr="C:\Users\1\Desktop\кеныя\stock-photo-wild-african-cheetah-portrait-beautiful-mammal-animal-endangered-carnivore-africa-kenya-masai-87172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504"/>
            <a:ext cx="4932040" cy="7222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кеныя\pictures-Leopard-stalking-an-impala-Lake-Nakuru-National-Park-Ke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8229600" cy="1143000"/>
          </a:xfrm>
        </p:spPr>
        <p:txBody>
          <a:bodyPr/>
          <a:lstStyle/>
          <a:p>
            <a:r>
              <a:rPr lang="uk-UA" dirty="0" smtClean="0"/>
              <a:t>Грошова одиниця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кеныя\6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Туризм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Desktop\кеныя\keniya_anima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\Desktop\кеныя\giraffe_center_nairobi_ke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39"/>
            <a:ext cx="9144000" cy="4869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Альпінізм у Кенії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\Desktop\кеныя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кеныя\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395"/>
            <a:ext cx="9324528" cy="6993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Дайвінг у Кенії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кеныя\ambos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Національний парк </a:t>
            </a:r>
            <a:r>
              <a:rPr lang="uk-UA" dirty="0" err="1" smtClean="0"/>
              <a:t>“Амбоселі”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кеныя\kenya_mombas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4"/>
            <a:ext cx="9144000" cy="68650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157192"/>
            <a:ext cx="8229600" cy="1143000"/>
          </a:xfrm>
        </p:spPr>
        <p:txBody>
          <a:bodyPr/>
          <a:lstStyle/>
          <a:p>
            <a:r>
              <a:rPr lang="uk-UA" dirty="0" smtClean="0"/>
              <a:t>              </a:t>
            </a:r>
            <a:r>
              <a:rPr lang="uk-UA" dirty="0" err="1" smtClean="0"/>
              <a:t>Момбаса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8229600" cy="1143000"/>
          </a:xfrm>
        </p:spPr>
        <p:txBody>
          <a:bodyPr/>
          <a:lstStyle/>
          <a:p>
            <a:r>
              <a:rPr lang="uk-UA" dirty="0" smtClean="0"/>
              <a:t>Сафарі-ралі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1\Desktop\кеныя\2009_10_09_History_200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1"/>
            <a:ext cx="9144000" cy="5661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88832" cy="1484784"/>
          </a:xfrm>
        </p:spPr>
        <p:txBody>
          <a:bodyPr/>
          <a:lstStyle/>
          <a:p>
            <a:r>
              <a:rPr lang="uk-UA" dirty="0" smtClean="0"/>
              <a:t>Географічне положення</a:t>
            </a:r>
            <a:endParaRPr lang="ru-RU" dirty="0"/>
          </a:p>
        </p:txBody>
      </p:sp>
      <p:pic>
        <p:nvPicPr>
          <p:cNvPr id="3074" name="Picture 2" descr="C:\Users\1\Desktop\кеныя\small_ke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6596"/>
            <a:ext cx="4644008" cy="5281404"/>
          </a:xfrm>
          <a:prstGeom prst="rect">
            <a:avLst/>
          </a:prstGeom>
          <a:noFill/>
        </p:spPr>
      </p:pic>
      <p:pic>
        <p:nvPicPr>
          <p:cNvPr id="3075" name="Picture 3" descr="C:\Users\1\Desktop\кеныя\lm_ke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9566" y="1556792"/>
            <a:ext cx="4504434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Адміністративний</a:t>
            </a:r>
            <a:r>
              <a:rPr lang="ru-RU" b="1" dirty="0" smtClean="0"/>
              <a:t> </a:t>
            </a:r>
            <a:r>
              <a:rPr lang="ru-RU" b="1" dirty="0" err="1" smtClean="0"/>
              <a:t>поділ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3968" y="1988840"/>
            <a:ext cx="4402832" cy="4335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 tooltip="Центральна провінція (Кенія) (ще не написана)"/>
              </a:rPr>
              <a:t>1.Центральна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 tooltip="Прибережна провінція (Кенія) (ще не написана)"/>
              </a:rPr>
              <a:t>2.Прибережна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4" tooltip="Східна провінція (Кенія) (ще не написана)"/>
              </a:rPr>
              <a:t>3.Східна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5" tooltip="Найробі"/>
              </a:rPr>
              <a:t>4.Найробі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6" tooltip="Північно-Східна провінція (Кенія) (ще не написана)"/>
              </a:rPr>
              <a:t>5.Північно-Східна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7" tooltip="Ньянза (ще не написана)"/>
              </a:rPr>
              <a:t>6.Ньянза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8" tooltip="Ріфт-Валлі (ще не написана)"/>
              </a:rPr>
              <a:t>7.Ріфт-Валлі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9" tooltip="Західна провінця (Кенія) (ще не написана)"/>
              </a:rPr>
              <a:t>8.Західна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1\Desktop\кеныя\200px-Kenya_Provinces_numbered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700808"/>
            <a:ext cx="4355976" cy="5248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8229600" cy="1143000"/>
          </a:xfrm>
        </p:spPr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pic>
        <p:nvPicPr>
          <p:cNvPr id="8197" name="Picture 5" descr="C:\Users\1\Desktop\кеныя\Kenya Population Cens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03404"/>
            <a:ext cx="7020272" cy="5054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1\Desktop\кеныя\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8229600" cy="1143000"/>
          </a:xfrm>
        </p:spPr>
        <p:txBody>
          <a:bodyPr/>
          <a:lstStyle/>
          <a:p>
            <a:r>
              <a:rPr lang="uk-UA" dirty="0" smtClean="0"/>
              <a:t>      Населення</a:t>
            </a:r>
            <a:endParaRPr lang="ru-RU" dirty="0"/>
          </a:p>
        </p:txBody>
      </p:sp>
      <p:pic>
        <p:nvPicPr>
          <p:cNvPr id="5122" name="Picture 2" descr="C:\Users\1\Desktop\кеныя\geo_shidafr3_te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588224" cy="4934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1\Desktop\кеныя\kenya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581"/>
            <a:ext cx="7164289" cy="68154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uk-UA" dirty="0" smtClean="0"/>
              <a:t>Мови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Релігія</a:t>
            </a:r>
            <a:endParaRPr lang="ru-RU" dirty="0"/>
          </a:p>
        </p:txBody>
      </p:sp>
      <p:pic>
        <p:nvPicPr>
          <p:cNvPr id="6146" name="Picture 2" descr="C:\Users\1\Desktop\кеныя\graph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6048672" cy="4667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60</Words>
  <Application>Microsoft Office PowerPoint</Application>
  <PresentationFormat>Экран (4:3)</PresentationFormat>
  <Paragraphs>33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                            Кенія</vt:lpstr>
      <vt:lpstr>Грошова одиниця</vt:lpstr>
      <vt:lpstr>Географічне положення</vt:lpstr>
      <vt:lpstr>Адміністративний поділ</vt:lpstr>
      <vt:lpstr>Населення</vt:lpstr>
      <vt:lpstr>Населення</vt:lpstr>
      <vt:lpstr>      Населення</vt:lpstr>
      <vt:lpstr>Мови</vt:lpstr>
      <vt:lpstr>                        Релігія</vt:lpstr>
      <vt:lpstr>   Клімат</vt:lpstr>
      <vt:lpstr>Рослинність</vt:lpstr>
      <vt:lpstr>               Рослинність</vt:lpstr>
      <vt:lpstr>Рослинність на схилах гір</vt:lpstr>
      <vt:lpstr>Тваринний світ</vt:lpstr>
      <vt:lpstr>Тваринний світ</vt:lpstr>
      <vt:lpstr>Тваринний світ</vt:lpstr>
      <vt:lpstr>Тваринний світ</vt:lpstr>
      <vt:lpstr>Слайд 18</vt:lpstr>
      <vt:lpstr>Слайд 19</vt:lpstr>
      <vt:lpstr>                      Туризм</vt:lpstr>
      <vt:lpstr>Туризм</vt:lpstr>
      <vt:lpstr>Альпінізм у Кенії</vt:lpstr>
      <vt:lpstr>Дайвінг у Кенії</vt:lpstr>
      <vt:lpstr>Національний парк “Амбоселі”</vt:lpstr>
      <vt:lpstr>              Момбаса</vt:lpstr>
      <vt:lpstr>Сафарі-ралі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Кенія</dc:title>
  <dc:creator>1</dc:creator>
  <cp:lastModifiedBy>USN Team</cp:lastModifiedBy>
  <cp:revision>9</cp:revision>
  <dcterms:created xsi:type="dcterms:W3CDTF">2013-04-29T12:08:03Z</dcterms:created>
  <dcterms:modified xsi:type="dcterms:W3CDTF">2014-06-03T12:18:18Z</dcterms:modified>
</cp:coreProperties>
</file>