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96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83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2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16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7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4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97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0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9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9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24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38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345638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Benjamin Franklin</a:t>
            </a:r>
            <a:b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(1706-1790)</a:t>
            </a:r>
            <a:b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33427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Lifeline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Born 1706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10th son, and 15th child, of 17 children!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Married Deborah Reed 1730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Fathered 3 children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Widowed 1774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Died 1790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981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Interesting Facts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At the age of 70, Benjamin Franklin was the oldest delegate to sign the Declaration of Independence on July 2, 1776.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John Paul Jones, who became the premier American naval hero by raiding British merchant and military ships, named his vessel </a:t>
            </a:r>
            <a:r>
              <a:rPr lang="en-US" altLang="ru-RU" i="1" dirty="0" err="1" smtClean="0">
                <a:solidFill>
                  <a:schemeClr val="bg1">
                    <a:lumMod val="85000"/>
                  </a:schemeClr>
                </a:solidFill>
              </a:rPr>
              <a:t>Bonhomme</a:t>
            </a:r>
            <a:r>
              <a:rPr lang="en-US" altLang="ru-RU" i="1" dirty="0" smtClean="0">
                <a:solidFill>
                  <a:schemeClr val="bg1">
                    <a:lumMod val="85000"/>
                  </a:schemeClr>
                </a:solidFill>
              </a:rPr>
              <a:t> Richard</a:t>
            </a: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 -- French for "Poor Richard" -- in honor of Franklin's </a:t>
            </a:r>
            <a:r>
              <a:rPr lang="en-US" altLang="ru-RU" i="1" dirty="0" smtClean="0">
                <a:solidFill>
                  <a:schemeClr val="bg1">
                    <a:lumMod val="85000"/>
                  </a:schemeClr>
                </a:solidFill>
              </a:rPr>
              <a:t>Poor Richard's </a:t>
            </a:r>
            <a:r>
              <a:rPr lang="en-US" altLang="ru-RU" i="1" dirty="0" err="1" smtClean="0">
                <a:solidFill>
                  <a:schemeClr val="bg1">
                    <a:lumMod val="85000"/>
                  </a:schemeClr>
                </a:solidFill>
              </a:rPr>
              <a:t>Almanack</a:t>
            </a:r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032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Benjamin Frankl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080" y="1052736"/>
            <a:ext cx="3243064" cy="399977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7504" y="908720"/>
            <a:ext cx="4896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</a:rPr>
              <a:t>Benjamin Franklin was not only one of the Founding Fathers of the United States. He was a leading writer, publisher, inventor, diplomat, scientist, and philosopher. He is well-known for his experiments with electricity and lightning, and for publishing "Poor Richard's Almanac" and the Pennsylvania Gazette. He served as Postmaster General under the Continental Congress, and later became a prominent abolitionist. He is credited with inventing the lightning rod, the Franklin Stove, and bifocals. </a:t>
            </a:r>
          </a:p>
        </p:txBody>
      </p:sp>
    </p:spTree>
    <p:extLst>
      <p:ext uri="{BB962C8B-B14F-4D97-AF65-F5344CB8AC3E}">
        <p14:creationId xmlns:p14="http://schemas.microsoft.com/office/powerpoint/2010/main" val="14620020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Life: Jack of all trades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Born in a poor candle maker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s family in Boston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No regular education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Became a apprentice of a printer when he was 12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A editor of a newspaper and published lots of essays when he was 16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Went to Philadelphia when he was 17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A successful printer and publisher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Retired when he was 42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A scientist with lots of inventions and a famous experiment (kite, electricity, thunderstorm)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A famous statesman (the only America who once signed all the four documents that created the new country) </a:t>
            </a:r>
          </a:p>
          <a:p>
            <a:pPr>
              <a:lnSpc>
                <a:spcPct val="80000"/>
              </a:lnSpc>
            </a:pP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An example who made American Dream come true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13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Literary works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Poor Richard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s Almanac </a:t>
            </a:r>
          </a:p>
          <a:p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Modeled on farmers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 annual calendar; kept publishing for many years; includes many classical sayings, such as 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“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A penny saved is a penny earned.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”</a:t>
            </a:r>
            <a:r>
              <a:rPr lang="en-US" altLang="zh-CN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051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Benjamin Franklin and </a:t>
            </a:r>
            <a:r>
              <a:rPr lang="en-US" altLang="zh-CN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Autobiography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First of its kind in literature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Writing when he was 65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An introduction of his life to his own son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Including four parts written in different time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Puritanism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s influence, such as self-examination and self-improvement (timetable, thirteen virtues, life style)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Enlightenment spirits (man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s nature good, rights of liberty, virtues includes 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“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order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”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Style: simple, clear in order, direct and concise (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“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Nothing should be expressed in two words that can as well be expressed in one.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”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) (Puritanism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  <a:latin typeface="Arial"/>
              </a:rPr>
              <a:t>’</a:t>
            </a: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s influence)</a:t>
            </a:r>
          </a:p>
          <a:p>
            <a:pPr>
              <a:lnSpc>
                <a:spcPct val="80000"/>
              </a:lnSpc>
            </a:pPr>
            <a:r>
              <a:rPr lang="en-US" altLang="zh-CN" sz="3000" dirty="0" smtClean="0">
                <a:solidFill>
                  <a:schemeClr val="bg1">
                    <a:lumMod val="85000"/>
                  </a:schemeClr>
                </a:solidFill>
              </a:rPr>
              <a:t>Popular, still well-read today, his values and style influenced lots of Americans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636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Patriotic Activities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Deputy postmaster for North America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Colonial agent for Pennsylvania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Petitioned England for freedom from Stamp Act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Delegate to Continental Congress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Helped write Declaration of Independence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Negotiated treaty of alliance with France</a:t>
            </a:r>
          </a:p>
          <a:p>
            <a:r>
              <a:rPr lang="en-US" altLang="ru-RU" dirty="0" smtClean="0">
                <a:solidFill>
                  <a:schemeClr val="bg1">
                    <a:lumMod val="85000"/>
                  </a:schemeClr>
                </a:solidFill>
              </a:rPr>
              <a:t>President of first society for abolition of slavery</a:t>
            </a:r>
          </a:p>
          <a:p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37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hanks for your attention!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938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477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Benjamin Franklin (1706-1790) </vt:lpstr>
      <vt:lpstr>Lifeline</vt:lpstr>
      <vt:lpstr>Interesting Facts</vt:lpstr>
      <vt:lpstr>Презентация PowerPoint</vt:lpstr>
      <vt:lpstr>Life: Jack of all trades</vt:lpstr>
      <vt:lpstr>Literary works </vt:lpstr>
      <vt:lpstr>Benjamin Franklin and The Autobiography</vt:lpstr>
      <vt:lpstr>Patriotic Activities</vt:lpstr>
      <vt:lpstr>Thanks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Benjamin Franklin (1706-1790 ) </dc:title>
  <dc:creator>White</dc:creator>
  <cp:lastModifiedBy>White</cp:lastModifiedBy>
  <cp:revision>4</cp:revision>
  <dcterms:created xsi:type="dcterms:W3CDTF">2014-11-28T19:32:08Z</dcterms:created>
  <dcterms:modified xsi:type="dcterms:W3CDTF">2014-11-28T19:59:09Z</dcterms:modified>
</cp:coreProperties>
</file>