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1B87AD-43BB-489D-8637-B52542FD33A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4ED144-595D-4CAF-BB51-B5A794B31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Картинки\Природ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Клімат України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Учениця  класу</a:t>
            </a:r>
          </a:p>
          <a:p>
            <a:r>
              <a:rPr lang="uk-UA" dirty="0" smtClean="0"/>
              <a:t>Беспала Олександра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Картинки\Природка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Картинки\Природка\26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Фото\Картинки\Природка\жжж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\Картинки\Природка\tr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\Картинки\Природка\peizazh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\Картинки\Природка\peizazh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Картинки\Природка\peizaz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\Картинки\Природка\lone_r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о\Картинки\Природка\juni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то\Картинки\Природка\Galle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Картинки\Природка\49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-1214470"/>
            <a:ext cx="11072890" cy="975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Наша країна знаходиться всього у  одному поясі: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71744"/>
            <a:ext cx="7472386" cy="360045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Помірний пояс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Область помірно континентального клімату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Фото\Картинки\Природка\coast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92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то\Картинки\Природка\Bg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Фото\Картинки\Природка\BEACH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Фото\Картинки\Природка\46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631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то\Картинки\Природка\345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Картинки\Природка\Берег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3116"/>
            <a:ext cx="7467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Дякую за увагу!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Картинки\Природка\Новое изображение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Показники температури та опадів у різних частинах України різний: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500034" y="1928802"/>
          <a:ext cx="7786740" cy="44577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7348"/>
                <a:gridCol w="1585924"/>
                <a:gridCol w="1528772"/>
                <a:gridCol w="1557348"/>
                <a:gridCol w="1557348"/>
              </a:tblGrid>
              <a:tr h="885831">
                <a:tc>
                  <a:txBody>
                    <a:bodyPr/>
                    <a:lstStyle/>
                    <a:p>
                      <a:r>
                        <a:rPr lang="uk-UA" dirty="0" smtClean="0"/>
                        <a:t>Область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Січень 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Липень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Річна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Опади </a:t>
                      </a:r>
                      <a:endParaRPr lang="ru-RU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uk-UA" dirty="0" smtClean="0"/>
                        <a:t>Північ </a:t>
                      </a:r>
                    </a:p>
                    <a:p>
                      <a:r>
                        <a:rPr lang="uk-UA" dirty="0" smtClean="0"/>
                        <a:t>(Київ)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-6.1 </a:t>
                      </a:r>
                    </a:p>
                    <a:p>
                      <a:endParaRPr lang="ru-RU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19.0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6.7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600</a:t>
                      </a:r>
                      <a:endParaRPr lang="ru-RU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uk-UA" dirty="0" smtClean="0"/>
                        <a:t>Південь</a:t>
                      </a:r>
                    </a:p>
                    <a:p>
                      <a:r>
                        <a:rPr lang="uk-UA" dirty="0" smtClean="0"/>
                        <a:t>(Сімферополь</a:t>
                      </a:r>
                      <a:r>
                        <a:rPr lang="uk-UA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-0.3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501</a:t>
                      </a:r>
                      <a:endParaRPr lang="ru-RU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uk-UA" dirty="0" smtClean="0"/>
                        <a:t>Захід</a:t>
                      </a:r>
                    </a:p>
                    <a:p>
                      <a:r>
                        <a:rPr lang="uk-UA" dirty="0" smtClean="0"/>
                        <a:t>(Львів</a:t>
                      </a:r>
                      <a:r>
                        <a:rPr lang="uk-UA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-5.0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678</a:t>
                      </a:r>
                      <a:endParaRPr lang="ru-RU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uk-UA" dirty="0" smtClean="0"/>
                        <a:t>Схід</a:t>
                      </a:r>
                    </a:p>
                    <a:p>
                      <a:r>
                        <a:rPr lang="uk-UA" dirty="0" smtClean="0"/>
                        <a:t>(Луганськ)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490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Картинки\Природка\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7" y="0"/>
            <a:ext cx="9097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Кліматичні чинники:</a:t>
            </a:r>
            <a:endParaRPr lang="ru-RU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Сонячна радіація</a:t>
            </a:r>
          </a:p>
          <a:p>
            <a:r>
              <a:rPr lang="uk-UA" sz="4000" dirty="0" smtClean="0"/>
              <a:t>Циркуляція атмосфери</a:t>
            </a:r>
          </a:p>
          <a:p>
            <a:r>
              <a:rPr lang="uk-UA" sz="4000" dirty="0" smtClean="0"/>
              <a:t>Підстильна поверхня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Картинки\Природк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Картинки\Природка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Картинки\Природка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Картинки\Природка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Картинки\Природка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7">
      <a:dk1>
        <a:sysClr val="windowText" lastClr="000000"/>
      </a:dk1>
      <a:lt1>
        <a:srgbClr val="EA6E59"/>
      </a:lt1>
      <a:dk2>
        <a:srgbClr val="862110"/>
      </a:dk2>
      <a:lt2>
        <a:srgbClr val="FFED73"/>
      </a:lt2>
      <a:accent1>
        <a:srgbClr val="FF0000"/>
      </a:accent1>
      <a:accent2>
        <a:srgbClr val="3F3F3F"/>
      </a:accent2>
      <a:accent3>
        <a:srgbClr val="FFE635"/>
      </a:accent3>
      <a:accent4>
        <a:srgbClr val="EB9E6F"/>
      </a:accent4>
      <a:accent5>
        <a:srgbClr val="FFE635"/>
      </a:accent5>
      <a:accent6>
        <a:srgbClr val="EA6E59"/>
      </a:accent6>
      <a:hlink>
        <a:srgbClr val="3F3F3F"/>
      </a:hlink>
      <a:folHlink>
        <a:srgbClr val="FF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84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Клімат України</vt:lpstr>
      <vt:lpstr>Наша країна знаходиться всього у  одному поясі:</vt:lpstr>
      <vt:lpstr>Показники температури та опадів у різних частинах України різний:</vt:lpstr>
      <vt:lpstr>Кліматичні чинники: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Дякую за увагу!</vt:lpstr>
    </vt:vector>
  </TitlesOfParts>
  <Company>Приват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Клімат України</dc:title>
  <dc:creator>Оля</dc:creator>
  <cp:lastModifiedBy>Оля</cp:lastModifiedBy>
  <cp:revision>7</cp:revision>
  <dcterms:created xsi:type="dcterms:W3CDTF">2011-05-24T12:53:48Z</dcterms:created>
  <dcterms:modified xsi:type="dcterms:W3CDTF">2011-07-29T14:59:07Z</dcterms:modified>
</cp:coreProperties>
</file>