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CE100-BF1E-4EDA-9C0A-883A5B1CA6B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1EDDA-CA57-4DD5-8B4D-332AFC7C9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91;&#1073;\Desktop\20_Kenny%20G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idx="1"/>
          </p:nvPr>
        </p:nvSpPr>
        <p:spPr>
          <a:xfrm>
            <a:off x="214282" y="5643578"/>
            <a:ext cx="8229600" cy="857256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Чернівці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Старе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місто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молодильне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дзеркало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1026" name="Picture 2" descr="C:\Documents and Settings\Maks\Рабочий стол\Новая папка (2)\Старою  австріє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86389"/>
          </a:xfrm>
          <a:prstGeom prst="rect">
            <a:avLst/>
          </a:prstGeom>
          <a:noFill/>
        </p:spPr>
      </p:pic>
      <p:pic>
        <p:nvPicPr>
          <p:cNvPr id="5" name="20_Kenny 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Києво-Печерська  Лавра</a:t>
            </a:r>
            <a:endParaRPr lang="ru-RU" dirty="0"/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пера  і  бал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4692" y="1524000"/>
            <a:ext cx="615461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Київський  театр  опери і  балету</a:t>
            </a:r>
            <a:endParaRPr lang="ru-RU" dirty="0"/>
          </a:p>
        </p:txBody>
      </p:sp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асточькеіне  гніз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8286808" cy="49292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</a:t>
            </a:r>
            <a:r>
              <a:rPr lang="uk-UA" dirty="0" err="1" smtClean="0"/>
              <a:t>івчине</a:t>
            </a:r>
            <a:r>
              <a:rPr lang="uk-UA" dirty="0" smtClean="0"/>
              <a:t> гніздо</a:t>
            </a:r>
            <a:endParaRPr lang="ru-RU" dirty="0"/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6143668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Воронцовский</a:t>
            </a:r>
            <a:r>
              <a:rPr lang="ru-RU" b="1" dirty="0" smtClean="0"/>
              <a:t> дворец (Алупка)</a:t>
            </a:r>
            <a:endParaRPr lang="ru-RU" b="1" dirty="0"/>
          </a:p>
        </p:txBody>
      </p:sp>
    </p:spTree>
  </p:cSld>
  <p:clrMapOvr>
    <a:masterClrMapping/>
  </p:clrMapOvr>
  <p:transition advClick="0" advTm="400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xcursYaltaYus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5500726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Юсуповский</a:t>
            </a:r>
            <a:r>
              <a:rPr lang="ru-RU" b="1" dirty="0" smtClean="0"/>
              <a:t> дворец (Алупка)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альний_вид_Маріїнського_палац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60722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Маріїнський</a:t>
            </a:r>
            <a:r>
              <a:rPr lang="ru-RU" b="1" dirty="0" smtClean="0"/>
              <a:t> палац (</a:t>
            </a:r>
            <a:r>
              <a:rPr lang="ru-RU" b="1" dirty="0" err="1" smtClean="0"/>
              <a:t>Київ</a:t>
            </a:r>
            <a:r>
              <a:rPr lang="ru-RU" b="1" dirty="0" smtClean="0"/>
              <a:t>)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advClick="0" advTm="1000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ікі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5214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Нікітський</a:t>
            </a:r>
            <a:r>
              <a:rPr lang="ru-RU" b="1" dirty="0" smtClean="0"/>
              <a:t> </a:t>
            </a:r>
            <a:r>
              <a:rPr lang="ru-RU" b="1" dirty="0" err="1" smtClean="0"/>
              <a:t>ботанічний</a:t>
            </a:r>
            <a:r>
              <a:rPr lang="ru-RU" b="1" dirty="0" smtClean="0"/>
              <a:t> сад</a:t>
            </a:r>
            <a:endParaRPr lang="ru-RU" dirty="0"/>
          </a:p>
        </p:txBody>
      </p:sp>
    </p:spTree>
  </p:cSld>
  <p:clrMapOvr>
    <a:masterClrMapping/>
  </p:clrMapOvr>
  <p:transition advClick="0" advTm="8000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ерсон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Херсонес (Севастополь)</a:t>
            </a:r>
            <a:endParaRPr lang="ru-RU" dirty="0"/>
          </a:p>
        </p:txBody>
      </p:sp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.Севастопо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М.Севастополь </a:t>
            </a:r>
            <a:endParaRPr lang="ru-RU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Городоцький</a:t>
            </a:r>
            <a:r>
              <a:rPr lang="uk-UA" dirty="0" smtClean="0"/>
              <a:t>  монастир (М.Рівне)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8" name="Содержимое 7" descr="tn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357826"/>
          </a:xfrm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885812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Моршин</a:t>
            </a:r>
            <a:r>
              <a:rPr lang="ru-RU" sz="3200" dirty="0" smtClean="0"/>
              <a:t> – </a:t>
            </a:r>
            <a:r>
              <a:rPr lang="ru-RU" sz="3200" dirty="0" err="1" smtClean="0"/>
              <a:t>маленьке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місто</a:t>
            </a:r>
            <a:r>
              <a:rPr lang="ru-RU" sz="3200" dirty="0" smtClean="0"/>
              <a:t> на </a:t>
            </a:r>
            <a:r>
              <a:rPr lang="ru-RU" sz="3200" dirty="0" err="1" smtClean="0"/>
              <a:t>Заході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vastop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827584" y="4797152"/>
            <a:ext cx="310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Підготувала: </a:t>
            </a:r>
            <a:r>
              <a:rPr lang="uk-UA" dirty="0" smtClean="0"/>
              <a:t>С</a:t>
            </a:r>
            <a:r>
              <a:rPr lang="uk-UA" dirty="0" smtClean="0"/>
              <a:t>моляр Олена</a:t>
            </a:r>
            <a:endParaRPr lang="ru-RU" dirty="0"/>
          </a:p>
        </p:txBody>
      </p:sp>
    </p:spTree>
  </p:cSld>
  <p:clrMapOvr>
    <a:masterClrMapping/>
  </p:clrMapOvr>
  <p:transition spd="slow" advClick="0" advTm="11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/>
              <a:t>Ужгород, музей </a:t>
            </a:r>
            <a:r>
              <a:rPr lang="ru-RU" sz="2700" b="1" dirty="0" err="1" smtClean="0"/>
              <a:t>народної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архітектури</a:t>
            </a:r>
            <a:r>
              <a:rPr lang="ru-RU" sz="2700" b="1" dirty="0" smtClean="0"/>
              <a:t> та </a:t>
            </a:r>
            <a:r>
              <a:rPr lang="ru-RU" sz="2700" b="1" dirty="0" err="1" smtClean="0"/>
              <a:t>побуту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Собор  Кирила  і  Мефоді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3578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Собор св. </a:t>
            </a:r>
            <a:r>
              <a:rPr lang="ru-RU" sz="3200" dirty="0" err="1" smtClean="0"/>
              <a:t>Кирила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Мефодія</a:t>
            </a:r>
            <a:endParaRPr lang="ru-RU" sz="3200" dirty="0"/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мвол  закарпатт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1285860"/>
            <a:ext cx="7500990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Ведмідь</a:t>
            </a:r>
            <a:r>
              <a:rPr lang="ru-RU" dirty="0" smtClean="0"/>
              <a:t> – символ </a:t>
            </a:r>
            <a:r>
              <a:rPr lang="ru-RU" dirty="0" err="1" smtClean="0"/>
              <a:t>Закарпатської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на </a:t>
            </a:r>
            <a:r>
              <a:rPr lang="ru-RU" dirty="0" err="1" smtClean="0"/>
              <a:t>гербі</a:t>
            </a:r>
            <a:r>
              <a:rPr lang="ru-RU" dirty="0" smtClean="0"/>
              <a:t> </a:t>
            </a:r>
            <a:r>
              <a:rPr lang="ru-RU" dirty="0" err="1" smtClean="0"/>
              <a:t>Закарпаття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Мукачево, замок </a:t>
            </a:r>
            <a:r>
              <a:rPr lang="ru-RU" b="1" dirty="0" err="1" smtClean="0"/>
              <a:t>Паланок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0962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ма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24000"/>
            <a:ext cx="8429684" cy="49768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Соф</a:t>
            </a:r>
            <a:r>
              <a:rPr lang="uk-UA" dirty="0" err="1" smtClean="0"/>
              <a:t>іївський</a:t>
            </a:r>
            <a:r>
              <a:rPr lang="uk-UA" dirty="0" smtClean="0"/>
              <a:t> парк  </a:t>
            </a:r>
            <a:r>
              <a:rPr lang="uk-UA" dirty="0" err="1" smtClean="0"/>
              <a:t>м.Умань</a:t>
            </a:r>
            <a:endParaRPr lang="ru-RU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ьві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3578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Львівський оперний  театр</a:t>
            </a:r>
            <a:endParaRPr lang="ru-RU" dirty="0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уць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24000"/>
            <a:ext cx="5929354" cy="50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Луцький замок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361</TotalTime>
  <Words>94</Words>
  <Application>Microsoft Office PowerPoint</Application>
  <PresentationFormat>Экран (4:3)</PresentationFormat>
  <Paragraphs>21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 </vt:lpstr>
      <vt:lpstr>Слайд 2</vt:lpstr>
      <vt:lpstr>Ужгород, музей народної архітектури та побуту </vt:lpstr>
      <vt:lpstr>Собор св. Кирила і Мефодія</vt:lpstr>
      <vt:lpstr>Ведмідь – символ Закарпатської області і є на гербі Закарпаття.</vt:lpstr>
      <vt:lpstr>Мукачево, замок Паланок</vt:lpstr>
      <vt:lpstr>Софіївський парк  м.Умань</vt:lpstr>
      <vt:lpstr>Львівський оперний  театр</vt:lpstr>
      <vt:lpstr>Луцький замок </vt:lpstr>
      <vt:lpstr>Києво-Печерська  Лавра</vt:lpstr>
      <vt:lpstr>Київський  театр  опери і  балету</vt:lpstr>
      <vt:lpstr>Ластівчине гніздо</vt:lpstr>
      <vt:lpstr>Воронцовский дворец (Алупка)</vt:lpstr>
      <vt:lpstr>Юсуповский дворец (Алупка) </vt:lpstr>
      <vt:lpstr>Маріїнський палац (Київ) </vt:lpstr>
      <vt:lpstr>Нікітський ботанічний сад</vt:lpstr>
      <vt:lpstr>Херсонес (Севастополь)</vt:lpstr>
      <vt:lpstr>М.Севастополь </vt:lpstr>
      <vt:lpstr>Городоцький  монастир (М.Рівне)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Куб</cp:lastModifiedBy>
  <cp:revision>18</cp:revision>
  <dcterms:modified xsi:type="dcterms:W3CDTF">2013-02-27T14:04:36Z</dcterms:modified>
</cp:coreProperties>
</file>