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4" autoAdjust="0"/>
  </p:normalViewPr>
  <p:slideViewPr>
    <p:cSldViewPr>
      <p:cViewPr>
        <p:scale>
          <a:sx n="66" d="100"/>
          <a:sy n="66" d="100"/>
        </p:scale>
        <p:origin x="-150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97678DB-3F8D-4CD0-BA77-3656CB4B8304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5A5A28D-BDB6-46FF-A1EF-D3D59E3A7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9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картинку, относящуюся к одному из пунктов описания страны.</a:t>
            </a:r>
            <a:endParaRPr lang="ru-RU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карту своей страны.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картинку, на которой отображается одна из географических особенностей вашей страны.</a:t>
            </a:r>
            <a:endParaRPr lang="ru-RU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картинку, иллюстрирующую время года в вашей стране.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картинку животного или растения, характерного для вашей страны.</a:t>
            </a:r>
            <a:endParaRPr lang="ru-RU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Добавьте на временную шкалу ключевые даты из истории своей страны.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картинку, иллюстрирующую обычай или традицию.</a:t>
            </a:r>
            <a:endParaRPr lang="ru-RU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портрет руководителя своей страны.</a:t>
            </a:r>
            <a:endParaRPr lang="ru-RU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рисунок, иллюстрирующий какую-нибудь отрасль экономики вашей страны.</a:t>
            </a:r>
            <a:endParaRPr lang="ru-RU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en-US" smtClean="0">
                <a:solidFill>
                  <a:schemeClr val="bg1"/>
                </a:solidFill>
              </a:rPr>
              <a:pPr/>
              <a:t>3/18/2015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Країни </a:t>
            </a:r>
            <a:r>
              <a:rPr lang="uk-UA" sz="3200" dirty="0" err="1" smtClean="0"/>
              <a:t>африки</a:t>
            </a:r>
            <a:r>
              <a:rPr lang="uk-UA" sz="3200" dirty="0" smtClean="0"/>
              <a:t> та близького сходу</a:t>
            </a:r>
            <a:endParaRPr lang="en-US" sz="3200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600" kern="1200" dirty="0" smtClean="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Хомяк Марія|11-А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Близькосхідна</a:t>
            </a:r>
            <a:r>
              <a:rPr lang="ru-RU" dirty="0"/>
              <a:t> проблема та шляхи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врегулювання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800" kern="1200" dirty="0" smtClean="0">
                <a:solidFill>
                  <a:schemeClr val="accent6">
                    <a:shade val="10000"/>
                  </a:schemeClr>
                </a:solidFill>
                <a:latin typeface="+mj-lt"/>
                <a:ea typeface="+mn-ea"/>
                <a:cs typeface="+mn-cs"/>
              </a:rPr>
              <a:t>Сообщите о достопримечательностях своей страны, которые могут быть привлекательны для иностранцев.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556792"/>
            <a:ext cx="4176464" cy="47525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Процес близькосхідного врегулювання конфлікту набув подальшого розвитку в жовтні </a:t>
            </a:r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1994 р</a:t>
            </a:r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.,  після того як мирний договір між Ізраїлем та Йорданією підписали прем’єр-міністр </a:t>
            </a:r>
            <a:r>
              <a:rPr lang="uk-UA" dirty="0" err="1" smtClean="0">
                <a:solidFill>
                  <a:schemeClr val="tx1"/>
                </a:solidFill>
                <a:latin typeface="Comic Sans MS" pitchFamily="66" charset="0"/>
              </a:rPr>
              <a:t>Їзраїлю</a:t>
            </a:r>
            <a:r>
              <a:rPr lang="uk-UA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Іцхак Рабин</a:t>
            </a:r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 і король Йорданії </a:t>
            </a:r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Хусейн.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096344" cy="2176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373" y="3922516"/>
            <a:ext cx="2571725" cy="2737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628800"/>
            <a:ext cx="4104456" cy="46085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Наступний прем’єр-міністр Ізраїлю </a:t>
            </a:r>
            <a:r>
              <a:rPr lang="uk-UA" b="1" dirty="0" err="1" smtClean="0">
                <a:solidFill>
                  <a:schemeClr val="tx1"/>
                </a:solidFill>
                <a:latin typeface="Comic Sans MS" pitchFamily="66" charset="0"/>
              </a:rPr>
              <a:t>Єгуд</a:t>
            </a:r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 Барак</a:t>
            </a:r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, запропонував значні поступки палестинцям, аби підписати з ними широкомасштабний мирний договір.  Улітку 200 р. арабсько-ізраїльські перемовини відбувалися за активного сприяння американського президента Б. Клінтона. Однак домовленості досягнуто не було. Близькосхідний конфлікт нині ще не вирішений.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991" y="2168860"/>
            <a:ext cx="4322340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4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2905" y="2420888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>
                <a:latin typeface="Comic Sans MS" pitchFamily="66" charset="0"/>
              </a:rPr>
              <a:t>Дякую за увагу!</a:t>
            </a:r>
            <a:endParaRPr lang="ru-RU"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Здобуття незалежності народами континенту.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544892"/>
            <a:ext cx="4104456" cy="46805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До другої світової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війнив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Африці існували лише чотири незалежні держави: Єгипет. Ефіопія, Ліберія та Південно-Африканський Союз. Найбільші колонії в регіоні належали Великій Британії, Франції, Бельгії та Португалії.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57" y="1586542"/>
            <a:ext cx="4337298" cy="4323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/>
              <a:t>Здобуття незалежності народами континенту.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556792"/>
            <a:ext cx="4176464" cy="46085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Тропічна Африка була найвідсталішим  в економічному аспекті регіоном світу. Промислової продукції на одну особу виробляють у 10-20 разів менше, аніж в економічно розвинених країнах. Більша частина населення була зосереджена в традиційному секторі виробництва – сільському господарстві, де панували родоплемінні та напівфеодальні відносини. 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464496" cy="4134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Здобуття незалежності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628800"/>
            <a:ext cx="4104456" cy="46085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У 1957 р. здобули незалежність Лівія, Марокко, Туніс. Судан. У 1960-і роки здобули незалежність колишні британські колонії: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Нігеря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– 1960 р.,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Таганька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- 1961р., Уганда – 1962., Кенія – 1963.,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Занзібар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– 1964р. Того ж року відбулось об’єднання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Танганьки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та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Занзібар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в нову державу –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Об’єднанну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Республіку Танзанію.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15" y="2100362"/>
            <a:ext cx="4176464" cy="3665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kern="1200" cap="all" baseline="0" dirty="0" smtClean="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Окружающая среда страны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556792"/>
            <a:ext cx="4176464" cy="46085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11 листопада 1975 р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 була проголошена Народна Республіка Ангола (НРА) . Першим президентом  республіки став керівник МПЛА </a:t>
            </a:r>
            <a:r>
              <a:rPr lang="uk-UA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Агостіньйо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uk-UA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Нето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 Основна частина опозиційних угруповань відступила на південь країни та незабаром розпочала наступ на столицю. Почалася тривала громадянська війна між урядом та опозиціонерами, очолюваними 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Ж. </a:t>
            </a:r>
            <a:r>
              <a:rPr lang="uk-UA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Савімбі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666728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31632" y="598063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Жонас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Савімбі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Крах апартеїду на півдні Африки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556792"/>
            <a:ext cx="4104456" cy="46085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Після приходу до влади </a:t>
            </a:r>
            <a:r>
              <a:rPr lang="uk-UA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Фредеріка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де Клерка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, лідера націоналістичної партії, який став у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1989 р.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президентом країни, розпочався поступовий демонтаж системи апартеїду. Були скасовані  одіозні обмеження для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африканького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населення, анульовано закон про заборону змішаних шлюбів. Було легалізовано всі опозиційні політичні партії, амністовано багатьох політичних в’язнів. 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393926" cy="446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Крах </a:t>
            </a:r>
            <a:r>
              <a:rPr lang="ru-RU" dirty="0" err="1"/>
              <a:t>апартеїду</a:t>
            </a:r>
            <a:r>
              <a:rPr lang="ru-RU" dirty="0"/>
              <a:t> на </a:t>
            </a:r>
            <a:r>
              <a:rPr lang="ru-RU" dirty="0" err="1"/>
              <a:t>півдні</a:t>
            </a:r>
            <a:r>
              <a:rPr lang="ru-RU" dirty="0"/>
              <a:t> Африки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800" kern="1200" dirty="0" smtClean="0">
                <a:solidFill>
                  <a:schemeClr val="accent6">
                    <a:shade val="10000"/>
                  </a:schemeClr>
                </a:solidFill>
                <a:latin typeface="+mj-lt"/>
                <a:ea typeface="+mn-ea"/>
                <a:cs typeface="+mn-cs"/>
              </a:rPr>
              <a:t>Расскажите о важнейших праздниках, отмечаемых в вашей стране. Сообщите о том, кто и когда их празднует.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556792"/>
            <a:ext cx="4032448" cy="48965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У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квітні 1994 р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 у ПАР уперше відбулися вибори до парламенту без расової дискримінації. Президентом ПАР став 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Нельсон </a:t>
            </a:r>
            <a:r>
              <a:rPr lang="uk-UA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Мандела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 Він та його уряд неухильно здійснювали політику примирення, у тому числі через збереження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статусу-кво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в економічній системі та  становища  білого населення з одночасним ужиттям  масштабних заходів для поліпшення соціально-економічного становища африканського населення країни.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7040"/>
            <a:ext cx="3456384" cy="4896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Утворення держави </a:t>
            </a:r>
            <a:r>
              <a:rPr lang="uk-UA" dirty="0" err="1" smtClean="0"/>
              <a:t>ізраїль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556792"/>
            <a:ext cx="4032448" cy="46085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Лише після закінчення Другої світової війни питання про утворення єврейської держави було поставлене перед світовим товариством. США та СРСР підтримала ідею утворення держави Ізраїль. 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29 листопада 1947 р.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ООН оголосила резолюцію про утворення на території Палестини двох держав: </a:t>
            </a:r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єврейської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(56% території) та </a:t>
            </a:r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арабської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(43%). Місто Єрусалим оголошувалося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міжнародою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зоною.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21" y="1556792"/>
            <a:ext cx="4110302" cy="4513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Близькосхідна проблема та шляхи її врегулювання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kern="1200" dirty="0" smtClean="0">
                <a:solidFill>
                  <a:schemeClr val="accent6">
                    <a:shade val="10000"/>
                  </a:schemeClr>
                </a:solidFill>
                <a:latin typeface="+mj-lt"/>
                <a:ea typeface="+mn-ea"/>
                <a:cs typeface="+mn-cs"/>
              </a:rPr>
              <a:t>Объясните, какие товары производятся в вашей стране, и какие услуги предоставляются. Каким образом люди зарабатывают себе на жизнь и обеспечивают свои семьи?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577752"/>
            <a:ext cx="4176464" cy="46085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Сусідські арабські країни не визнали державу Ізраїль  і відразу оголосили їй війну. 15 травня 1948 р. їхні об’єднані сили розпочали воєнні дії. Ізраїль та Арабські країни воювали п’ять разів. Варто зазначити. Що серцевиною всіх цих кривавих конфліктів є палестинська проблема. У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1964 р.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була створена</a:t>
            </a:r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Організація визволення Палестини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(ОВП), головою  якої з 1969 р. став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Ясир Арафат. </a:t>
            </a:r>
            <a:endParaRPr lang="uk-UA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1"/>
            <a:ext cx="4050354" cy="3386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CountryRpt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509D522-08E5-4C94-B036-7FDA55B227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EdCountryRpt</Template>
  <TotalTime>0</TotalTime>
  <Words>717</Words>
  <Application>Microsoft Office PowerPoint</Application>
  <PresentationFormat>Экран (4:3)</PresentationFormat>
  <Paragraphs>45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EdCountryRpt</vt:lpstr>
      <vt:lpstr>Країни африки та близького сходу</vt:lpstr>
      <vt:lpstr>Здобуття незалежності народами континенту.</vt:lpstr>
      <vt:lpstr>Здобуття незалежності народами континенту.</vt:lpstr>
      <vt:lpstr>Здобуття незалежності</vt:lpstr>
      <vt:lpstr>Окружающая среда страны</vt:lpstr>
      <vt:lpstr>Крах апартеїду на півдні Африки</vt:lpstr>
      <vt:lpstr>Крах апартеїду на півдні Африки</vt:lpstr>
      <vt:lpstr>Утворення держави ізраїль</vt:lpstr>
      <vt:lpstr>Близькосхідна проблема та шляхи її врегулювання</vt:lpstr>
      <vt:lpstr>Близькосхідна проблема та шляхи її врегулювання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2015-03-18T15:26:46Z</dcterms:created>
  <dcterms:modified xsi:type="dcterms:W3CDTF">2015-03-18T21:29:36Z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TC101659609990</vt:lpwstr>
  </property>
</Properties>
</file>