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6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D5328-3C11-4CDB-AAF5-CFA2E9497641}" type="datetimeFigureOut">
              <a:rPr lang="ru-RU"/>
              <a:t>24.01.2015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A215-F2D2-40AB-9FD3-27ADA3FCFF1E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45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215-F2D2-40AB-9FD3-27ADA3FCFF1E}" type="slidenum">
              <a:rPr lang="ru-RU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32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215-F2D2-40AB-9FD3-27ADA3FCFF1E}" type="slidenum">
              <a:rPr lang="ru-RU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98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A215-F2D2-40AB-9FD3-27ADA3FCFF1E}" type="slidenum">
              <a:rPr lang="ru-RU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1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37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6086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2544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9211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6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41528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4741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7699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9487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07513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71602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96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cap="none" spc="0" dirty="0" smtClean="0">
                <a:ln/>
                <a:solidFill>
                  <a:schemeClr val="accent3"/>
                </a:solidFill>
              </a:rPr>
              <a:t>Sports in my life</a:t>
            </a:r>
            <a:endParaRPr lang="ru-RU" b="1" cap="none" spc="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78" y="558012"/>
            <a:ext cx="7952696" cy="5733605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 marL="0" indent="177800" algn="just">
              <a:spcBef>
                <a:spcPts val="0"/>
              </a:spcBef>
              <a:buNone/>
            </a:pPr>
            <a:r>
              <a:rPr lang="en-US" sz="2000" dirty="0"/>
              <a:t>European sports</a:t>
            </a:r>
          </a:p>
          <a:p>
            <a:pPr marL="0" indent="177800" algn="just">
              <a:spcBef>
                <a:spcPts val="0"/>
              </a:spcBef>
              <a:buNone/>
            </a:pPr>
            <a:r>
              <a:rPr lang="en-US" sz="2000" dirty="0"/>
              <a:t>football, fencing and gymnastics - have been popular in Ukraine in the early twentieth century. Created the first team and various sports clubs athletes, organized the first race.</a:t>
            </a:r>
          </a:p>
          <a:p>
            <a:pPr marL="0" indent="177800" algn="just">
              <a:spcBef>
                <a:spcPts val="0"/>
              </a:spcBef>
              <a:buNone/>
            </a:pPr>
            <a:r>
              <a:rPr lang="en-US" sz="2000" dirty="0"/>
              <a:t>Sports that begins in childhood strengthens the character to life.</a:t>
            </a:r>
          </a:p>
          <a:p>
            <a:pPr marL="0" indent="177800" algn="just">
              <a:spcBef>
                <a:spcPts val="0"/>
              </a:spcBef>
              <a:buNone/>
            </a:pPr>
            <a:r>
              <a:rPr lang="en-US" sz="2000" dirty="0"/>
              <a:t>Sport taught me to set some goals and achieve them. This I was not responsible grove your time in vain.</a:t>
            </a:r>
          </a:p>
          <a:p>
            <a:pPr marL="0" indent="177800" algn="just">
              <a:spcBef>
                <a:spcPts val="0"/>
              </a:spcBef>
              <a:buNone/>
            </a:pPr>
            <a:r>
              <a:rPr lang="en-US" sz="2000" dirty="0"/>
              <a:t>I choose what I like and not others. I chose my profession because I like it and I will always do their work with great enthusiasm.</a:t>
            </a:r>
          </a:p>
          <a:p>
            <a:pPr marL="0" indent="177800" algn="just">
              <a:spcBef>
                <a:spcPts val="0"/>
              </a:spcBef>
              <a:buNone/>
            </a:pPr>
            <a:r>
              <a:rPr lang="en-US" sz="2000" dirty="0"/>
              <a:t>All this had an impact sport which I took as a child.</a:t>
            </a:r>
            <a:r>
              <a:rPr lang="uk-UA" sz="2000" dirty="0"/>
              <a:t/>
            </a:r>
            <a:br>
              <a:rPr lang="uk-UA" sz="2000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07">
            <a:off x="9062347" y="3683087"/>
            <a:ext cx="2763247" cy="3219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211">
            <a:off x="9063028" y="1801666"/>
            <a:ext cx="2741599" cy="2846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599">
            <a:off x="8916338" y="419095"/>
            <a:ext cx="2956050" cy="21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0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724">
            <a:off x="343832" y="463965"/>
            <a:ext cx="3401457" cy="34953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395" y="900751"/>
            <a:ext cx="8307594" cy="469482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/>
              <a:t>Rhythmic gymnastics - a relatively young sport.</a:t>
            </a:r>
            <a:br>
              <a:rPr lang="en-US" sz="1800" dirty="0"/>
            </a:br>
            <a:r>
              <a:rPr lang="en-US" sz="1800" dirty="0"/>
              <a:t>In a short period of its existence, this sport has won international recognition and has many fans in all corners of the globe.</a:t>
            </a:r>
            <a:br>
              <a:rPr lang="en-US" sz="1800" dirty="0"/>
            </a:br>
            <a:r>
              <a:rPr lang="en-US" sz="1800" dirty="0"/>
              <a:t>In the USSR gymnastics as a sport originated and developed in the 1940s.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511">
            <a:off x="511774" y="3826267"/>
            <a:ext cx="3348175" cy="25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1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76" y="833613"/>
            <a:ext cx="5024928" cy="493616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I started practicing rhythmic gymnastics in 4 years. In CYSS №1.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For 3 years I have achieved remarkable of endurance and speed</a:t>
            </a:r>
            <a:r>
              <a:rPr lang="en-US" sz="2400" dirty="0" smtClean="0">
                <a:latin typeface="+mn-lt"/>
              </a:rPr>
              <a:t>. </a:t>
            </a:r>
            <a:r>
              <a:rPr lang="en-US" sz="2400" dirty="0">
                <a:latin typeface="+mn-lt"/>
              </a:rPr>
              <a:t>Athletics is the queen of sports</a:t>
            </a:r>
            <a:r>
              <a:rPr lang="en-US" sz="2400" dirty="0" smtClean="0">
                <a:latin typeface="+mn-lt"/>
              </a:rPr>
              <a:t>.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Every six months we had competition between different regions of Ukraine where I took prizes.</a:t>
            </a:r>
            <a:endParaRPr lang="ru-RU" sz="240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59" y="0"/>
            <a:ext cx="5282864" cy="3506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376">
            <a:off x="8982179" y="3213142"/>
            <a:ext cx="3400052" cy="2550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265">
            <a:off x="5496728" y="3129014"/>
            <a:ext cx="3589323" cy="2691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191">
            <a:off x="7273430" y="4293236"/>
            <a:ext cx="3133686" cy="23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35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0" y="395785"/>
            <a:ext cx="11041039" cy="2579428"/>
          </a:xfrm>
        </p:spPr>
        <p:txBody>
          <a:bodyPr anchor="ctr">
            <a:noAutofit/>
          </a:bodyPr>
          <a:lstStyle/>
          <a:p>
            <a:pPr indent="273050" algn="ctr">
              <a:lnSpc>
                <a:spcPct val="150000"/>
              </a:lnSpc>
            </a:pPr>
            <a:r>
              <a:rPr lang="en-US" sz="1800" dirty="0">
                <a:latin typeface="+mn-lt"/>
              </a:rPr>
              <a:t>From 9 to 14 years engaged in saber. In CYSS №2. </a:t>
            </a:r>
            <a:r>
              <a:rPr lang="en-US" sz="1800" dirty="0" smtClean="0">
                <a:latin typeface="+mn-lt"/>
              </a:rPr>
              <a:t>Fencing </a:t>
            </a:r>
            <a:r>
              <a:rPr lang="en-US" sz="1800" dirty="0">
                <a:latin typeface="+mn-lt"/>
              </a:rPr>
              <a:t>- individual sport. Our school participated in various competitions in the region between the cities and national competitions.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I participated in the Open Championship Cherkasy region with saber in CYSS number 2.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Participation in the championship was young fencers from Cherkasy, Kyiv, </a:t>
            </a:r>
            <a:r>
              <a:rPr lang="en-US" sz="1800" dirty="0" smtClean="0">
                <a:latin typeface="+mn-lt"/>
              </a:rPr>
              <a:t>Khmelnitsky, </a:t>
            </a:r>
            <a:r>
              <a:rPr lang="en-US" sz="1800" dirty="0">
                <a:latin typeface="+mn-lt"/>
              </a:rPr>
              <a:t>Odessa.</a:t>
            </a:r>
            <a:endParaRPr lang="ru-RU" sz="1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8" y="3298391"/>
            <a:ext cx="4733043" cy="3150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8" y="3298391"/>
            <a:ext cx="4920019" cy="31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4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9" y="3230023"/>
            <a:ext cx="4694525" cy="3520893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3" y="3161126"/>
            <a:ext cx="5557158" cy="358979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" y="-297186"/>
            <a:ext cx="4527744" cy="356313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5067" y="457200"/>
            <a:ext cx="5078909" cy="5622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14" y="3449651"/>
            <a:ext cx="4112786" cy="3301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80" y="-2513"/>
            <a:ext cx="5838228" cy="3472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20" y="2252551"/>
            <a:ext cx="3203401" cy="2133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9384" y="390255"/>
            <a:ext cx="3408350" cy="27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150" y="2331995"/>
            <a:ext cx="10194878" cy="225248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 charset="0"/>
              </a:rPr>
              <a:t>Sport is very important in our lives. Sport is good for everyone. It helps a person to be physically fit, and in addition it brings character and willpower</a:t>
            </a:r>
            <a:r>
              <a:rPr lang="en-US" sz="2800" dirty="0" smtClean="0">
                <a:latin typeface="Calibri" charset="0"/>
              </a:rPr>
              <a:t>.</a:t>
            </a:r>
            <a:r>
              <a:rPr lang="en-US" sz="2800" dirty="0">
                <a:latin typeface="Calibri" charset="0"/>
              </a:rPr>
              <a:t/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Sports help to promote health.</a:t>
            </a:r>
            <a:endParaRPr lang="ru-RU" sz="2800" dirty="0">
              <a:latin typeface="Calibri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244">
            <a:off x="310519" y="276704"/>
            <a:ext cx="3068202" cy="2262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39">
            <a:off x="480596" y="4342973"/>
            <a:ext cx="2886419" cy="1936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533">
            <a:off x="9048729" y="92467"/>
            <a:ext cx="2508584" cy="2501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469">
            <a:off x="8873591" y="4322812"/>
            <a:ext cx="2918838" cy="2041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56" y="4373592"/>
            <a:ext cx="2916910" cy="2054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45" y="386720"/>
            <a:ext cx="3592088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17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739</TotalTime>
  <Words>220</Words>
  <Application>Microsoft Office PowerPoint</Application>
  <PresentationFormat>Широкоэкранный</PresentationFormat>
  <Paragraphs>15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Garamond</vt:lpstr>
      <vt:lpstr>Savon</vt:lpstr>
      <vt:lpstr>Sports in my life</vt:lpstr>
      <vt:lpstr>Презентация PowerPoint</vt:lpstr>
      <vt:lpstr>Rhythmic gymnastics - a relatively young sport. In a short period of its existence, this sport has won international recognition and has many fans in all corners of the globe. In the USSR gymnastics as a sport originated and developed in the 1940s. </vt:lpstr>
      <vt:lpstr>I started practicing rhythmic gymnastics in 4 years. In CYSS №1. For 3 years I have achieved remarkable of endurance and speed. Athletics is the queen of sports. Every six months we had competition between different regions of Ukraine where I took prizes.</vt:lpstr>
      <vt:lpstr>From 9 to 14 years engaged in saber. In CYSS №2. Fencing - individual sport. Our school participated in various competitions in the region between the cities and national competitions.  I participated in the Open Championship Cherkasy region with saber in CYSS number 2. Participation in the championship was young fencers from Cherkasy, Kyiv, Khmelnitsky, Odessa.</vt:lpstr>
      <vt:lpstr>Презентация PowerPoint</vt:lpstr>
      <vt:lpstr>Sport is very important in our lives. Sport is good for everyone. It helps a person to be physically fit, and in addition it brings character and willpower. Sports help to promote health.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у моему житті</dc:title>
  <dc:creator>Sofi-Meri Rudenko</dc:creator>
  <cp:lastModifiedBy>Sofi-Meri Rudenko</cp:lastModifiedBy>
  <cp:revision>31</cp:revision>
  <dcterms:created xsi:type="dcterms:W3CDTF">2012-07-30T23:42:41Z</dcterms:created>
  <dcterms:modified xsi:type="dcterms:W3CDTF">2015-01-24T17:08:00Z</dcterms:modified>
</cp:coreProperties>
</file>