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579" autoAdjust="0"/>
  </p:normalViewPr>
  <p:slideViewPr>
    <p:cSldViewPr>
      <p:cViewPr varScale="1">
        <p:scale>
          <a:sx n="66" d="100"/>
          <a:sy n="66" d="100"/>
        </p:scale>
        <p:origin x="-1506" y="-24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2426" y="2895600"/>
            <a:ext cx="4572000" cy="1368798"/>
          </a:xfrm>
        </p:spPr>
        <p:txBody>
          <a:bodyPr>
            <a:normAutofit/>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15" name="Rectangle 14"/>
          <p:cNvSpPr/>
          <p:nvPr/>
        </p:nvSpPr>
        <p:spPr>
          <a:xfrm>
            <a:off x="0" y="4743451"/>
            <a:ext cx="9144000" cy="21145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p:nvPr/>
        </p:nvCxnSpPr>
        <p:spPr>
          <a:xfrm>
            <a:off x="0" y="4714875"/>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Date Placeholder 21"/>
          <p:cNvSpPr>
            <a:spLocks noGrp="1"/>
          </p:cNvSpPr>
          <p:nvPr>
            <p:ph type="dt" sz="half" idx="10"/>
          </p:nvPr>
        </p:nvSpPr>
        <p:spPr/>
        <p:txBody>
          <a:bodyPr/>
          <a:lstStyle/>
          <a:p>
            <a:fld id="{3A1DF0C5-52FA-4116-9AC3-FC74DE731A84}" type="datetimeFigureOut">
              <a:rPr lang="uk-UA" smtClean="0"/>
              <a:t>17.05.2014</a:t>
            </a:fld>
            <a:endParaRPr lang="uk-UA"/>
          </a:p>
        </p:txBody>
      </p:sp>
      <p:sp>
        <p:nvSpPr>
          <p:cNvPr id="23" name="Slide Number Placeholder 22"/>
          <p:cNvSpPr>
            <a:spLocks noGrp="1"/>
          </p:cNvSpPr>
          <p:nvPr>
            <p:ph type="sldNum" sz="quarter" idx="11"/>
          </p:nvPr>
        </p:nvSpPr>
        <p:spPr/>
        <p:txBody>
          <a:bodyPr/>
          <a:lstStyle/>
          <a:p>
            <a:fld id="{9037FC64-F5F7-472D-882F-EF2981F40031}" type="slidenum">
              <a:rPr lang="uk-UA" smtClean="0"/>
              <a:t>‹#›</a:t>
            </a:fld>
            <a:endParaRPr lang="uk-UA"/>
          </a:p>
        </p:txBody>
      </p:sp>
      <p:sp>
        <p:nvSpPr>
          <p:cNvPr id="24" name="Footer Placeholder 23"/>
          <p:cNvSpPr>
            <a:spLocks noGrp="1"/>
          </p:cNvSpPr>
          <p:nvPr>
            <p:ph type="ftr" sz="quarter" idx="12"/>
          </p:nvPr>
        </p:nvSpPr>
        <p:spPr/>
        <p:txBody>
          <a:bodyPr/>
          <a:lstStyle/>
          <a:p>
            <a:endParaRPr lang="uk-UA"/>
          </a:p>
        </p:txBody>
      </p:sp>
      <p:sp>
        <p:nvSpPr>
          <p:cNvPr id="12" name="Title 11"/>
          <p:cNvSpPr>
            <a:spLocks noGrp="1"/>
          </p:cNvSpPr>
          <p:nvPr>
            <p:ph type="title"/>
          </p:nvPr>
        </p:nvSpPr>
        <p:spPr>
          <a:xfrm>
            <a:off x="352426" y="457200"/>
            <a:ext cx="7680960" cy="2438399"/>
          </a:xfrm>
        </p:spPr>
        <p:txBody>
          <a:bodyPr>
            <a:normAutofit/>
          </a:bodyPr>
          <a:lstStyle>
            <a:lvl1pPr>
              <a:spcBef>
                <a:spcPts val="0"/>
              </a:spcBef>
              <a:defRPr kumimoji="0" lang="en-US" sz="6000" b="1" i="0" u="none" strike="noStrike" kern="1200" cap="none" spc="0" normalizeH="0" baseline="0" noProof="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r>
              <a:rPr lang="ru-RU" smtClean="0"/>
              <a:t>Образец 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3A1DF0C5-52FA-4116-9AC3-FC74DE731A84}" type="datetimeFigureOut">
              <a:rPr lang="uk-UA" smtClean="0"/>
              <a:t>17.05.2014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037FC64-F5F7-472D-882F-EF2981F40031}"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3A1DF0C5-52FA-4116-9AC3-FC74DE731A84}" type="datetimeFigureOut">
              <a:rPr lang="uk-UA" smtClean="0"/>
              <a:t>17.05.2014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037FC64-F5F7-472D-882F-EF2981F40031}"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Content Placeholder 30"/>
          <p:cNvSpPr>
            <a:spLocks noGrp="1"/>
          </p:cNvSpPr>
          <p:nvPr>
            <p:ph sz="quarter" idx="13"/>
          </p:nvPr>
        </p:nvSpPr>
        <p:spPr>
          <a:xfrm>
            <a:off x="352426" y="1463040"/>
            <a:ext cx="7680960" cy="47244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2" name="Date Placeholder 11"/>
          <p:cNvSpPr>
            <a:spLocks noGrp="1"/>
          </p:cNvSpPr>
          <p:nvPr>
            <p:ph type="dt" sz="half" idx="14"/>
          </p:nvPr>
        </p:nvSpPr>
        <p:spPr/>
        <p:txBody>
          <a:bodyPr/>
          <a:lstStyle/>
          <a:p>
            <a:fld id="{3A1DF0C5-52FA-4116-9AC3-FC74DE731A84}" type="datetimeFigureOut">
              <a:rPr lang="uk-UA" smtClean="0"/>
              <a:t>17.05.2014</a:t>
            </a:fld>
            <a:endParaRPr lang="uk-UA"/>
          </a:p>
        </p:txBody>
      </p:sp>
      <p:sp>
        <p:nvSpPr>
          <p:cNvPr id="19" name="Slide Number Placeholder 18"/>
          <p:cNvSpPr>
            <a:spLocks noGrp="1"/>
          </p:cNvSpPr>
          <p:nvPr>
            <p:ph type="sldNum" sz="quarter" idx="15"/>
          </p:nvPr>
        </p:nvSpPr>
        <p:spPr/>
        <p:txBody>
          <a:bodyPr/>
          <a:lstStyle/>
          <a:p>
            <a:fld id="{9037FC64-F5F7-472D-882F-EF2981F40031}" type="slidenum">
              <a:rPr lang="uk-UA" smtClean="0"/>
              <a:t>‹#›</a:t>
            </a:fld>
            <a:endParaRPr lang="uk-UA"/>
          </a:p>
        </p:txBody>
      </p:sp>
      <p:sp>
        <p:nvSpPr>
          <p:cNvPr id="21" name="Footer Placeholder 20"/>
          <p:cNvSpPr>
            <a:spLocks noGrp="1"/>
          </p:cNvSpPr>
          <p:nvPr>
            <p:ph type="ftr" sz="quarter" idx="16"/>
          </p:nvPr>
        </p:nvSpPr>
        <p:spPr/>
        <p:txBody>
          <a:bodyPr/>
          <a:lstStyle/>
          <a:p>
            <a:endParaRPr lang="uk-UA"/>
          </a:p>
        </p:txBody>
      </p:sp>
      <p:sp>
        <p:nvSpPr>
          <p:cNvPr id="8" name="Title 7"/>
          <p:cNvSpPr>
            <a:spLocks noGrp="1"/>
          </p:cNvSpPr>
          <p:nvPr>
            <p:ph type="title"/>
          </p:nvPr>
        </p:nvSpPr>
        <p:spPr/>
        <p:txBody>
          <a:bodyPr/>
          <a:lstStyle/>
          <a:p>
            <a:r>
              <a:rPr lang="ru-RU" smtClean="0"/>
              <a:t>Образец заголовка</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ubtitle 2"/>
          <p:cNvSpPr>
            <a:spLocks noGrp="1"/>
          </p:cNvSpPr>
          <p:nvPr>
            <p:ph type="subTitle" idx="1"/>
          </p:nvPr>
        </p:nvSpPr>
        <p:spPr>
          <a:xfrm>
            <a:off x="352426" y="4003302"/>
            <a:ext cx="4572000" cy="1178298"/>
          </a:xfrm>
        </p:spPr>
        <p:txBody>
          <a:bodyPr>
            <a:normAutofit/>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16" name="Date Placeholder 15"/>
          <p:cNvSpPr>
            <a:spLocks noGrp="1"/>
          </p:cNvSpPr>
          <p:nvPr>
            <p:ph type="dt" sz="half" idx="10"/>
          </p:nvPr>
        </p:nvSpPr>
        <p:spPr/>
        <p:txBody>
          <a:bodyPr/>
          <a:lstStyle/>
          <a:p>
            <a:fld id="{3A1DF0C5-52FA-4116-9AC3-FC74DE731A84}" type="datetimeFigureOut">
              <a:rPr lang="uk-UA" smtClean="0"/>
              <a:t>17.05.2014</a:t>
            </a:fld>
            <a:endParaRPr lang="uk-UA"/>
          </a:p>
        </p:txBody>
      </p:sp>
      <p:sp>
        <p:nvSpPr>
          <p:cNvPr id="20" name="Slide Number Placeholder 19"/>
          <p:cNvSpPr>
            <a:spLocks noGrp="1"/>
          </p:cNvSpPr>
          <p:nvPr>
            <p:ph type="sldNum" sz="quarter" idx="11"/>
          </p:nvPr>
        </p:nvSpPr>
        <p:spPr/>
        <p:txBody>
          <a:bodyPr/>
          <a:lstStyle/>
          <a:p>
            <a:fld id="{9037FC64-F5F7-472D-882F-EF2981F40031}" type="slidenum">
              <a:rPr lang="uk-UA" smtClean="0"/>
              <a:t>‹#›</a:t>
            </a:fld>
            <a:endParaRPr lang="uk-UA"/>
          </a:p>
        </p:txBody>
      </p:sp>
      <p:sp>
        <p:nvSpPr>
          <p:cNvPr id="21" name="Footer Placeholder 20"/>
          <p:cNvSpPr>
            <a:spLocks noGrp="1"/>
          </p:cNvSpPr>
          <p:nvPr>
            <p:ph type="ftr" sz="quarter" idx="12"/>
          </p:nvPr>
        </p:nvSpPr>
        <p:spPr/>
        <p:txBody>
          <a:bodyPr/>
          <a:lstStyle/>
          <a:p>
            <a:endParaRPr lang="uk-UA"/>
          </a:p>
        </p:txBody>
      </p:sp>
      <p:sp>
        <p:nvSpPr>
          <p:cNvPr id="13" name="Rectangle 12"/>
          <p:cNvSpPr/>
          <p:nvPr/>
        </p:nvSpPr>
        <p:spPr>
          <a:xfrm>
            <a:off x="0" y="0"/>
            <a:ext cx="9144000" cy="182880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4439" y="182880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itle 13"/>
          <p:cNvSpPr>
            <a:spLocks noGrp="1"/>
          </p:cNvSpPr>
          <p:nvPr>
            <p:ph type="title"/>
          </p:nvPr>
        </p:nvSpPr>
        <p:spPr>
          <a:xfrm>
            <a:off x="354366" y="1990078"/>
            <a:ext cx="8439912" cy="1984248"/>
          </a:xfrm>
        </p:spPr>
        <p:txBody>
          <a:bodyPr>
            <a:noAutofit/>
          </a:bodyPr>
          <a:lstStyle>
            <a:lvl1pPr>
              <a:defRPr kumimoji="0" lang="en-US" sz="6000" b="1" i="0" u="none" strike="noStrike" kern="1200" cap="none" spc="0" normalizeH="0" baseline="0" noProof="0" dirty="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pPr marL="0" marR="0" lvl="0" indent="0" algn="l" defTabSz="914400" rtl="0" eaLnBrk="1" fontAlgn="auto" latinLnBrk="0" hangingPunct="1">
              <a:lnSpc>
                <a:spcPct val="100000"/>
              </a:lnSpc>
              <a:spcBef>
                <a:spcPts val="400"/>
              </a:spcBef>
              <a:spcAft>
                <a:spcPts val="0"/>
              </a:spcAft>
              <a:buClrTx/>
              <a:buSzTx/>
              <a:buFontTx/>
              <a:buNone/>
              <a:tabLst/>
              <a:defRPr/>
            </a:pPr>
            <a:r>
              <a:rPr lang="ru-RU" smtClean="0"/>
              <a:t>Образец заголовка</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ontent Placeholder 11"/>
          <p:cNvSpPr>
            <a:spLocks noGrp="1"/>
          </p:cNvSpPr>
          <p:nvPr>
            <p:ph sz="quarter" idx="14"/>
          </p:nvPr>
        </p:nvSpPr>
        <p:spPr>
          <a:xfrm>
            <a:off x="4901184" y="1463040"/>
            <a:ext cx="3886200" cy="4288536"/>
          </a:xfrm>
        </p:spPr>
        <p:txBody>
          <a:bodyPr>
            <a:normAutofit/>
          </a:bodyPr>
          <a:lstStyle>
            <a:lvl1pPr>
              <a:defRPr sz="1600"/>
            </a:lvl1pPr>
            <a:lvl2pPr>
              <a:defRPr sz="1600"/>
            </a:lvl2pPr>
            <a:lvl3pPr>
              <a:defRPr sz="16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8" name="Content Placeholder 30"/>
          <p:cNvSpPr>
            <a:spLocks noGrp="1"/>
          </p:cNvSpPr>
          <p:nvPr>
            <p:ph sz="quarter" idx="13"/>
          </p:nvPr>
        </p:nvSpPr>
        <p:spPr>
          <a:xfrm>
            <a:off x="352426" y="1463040"/>
            <a:ext cx="3886200" cy="4288536"/>
          </a:xfrm>
        </p:spPr>
        <p:txBody>
          <a:bodyPr>
            <a:normAutofit/>
          </a:bodyPr>
          <a:lstStyle>
            <a:lvl1pPr>
              <a:defRPr sz="1600"/>
            </a:lvl1pPr>
            <a:lvl2pPr>
              <a:defRPr sz="1600"/>
            </a:lvl2pPr>
            <a:lvl3pPr>
              <a:defRPr sz="16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27" name="Title 26"/>
          <p:cNvSpPr>
            <a:spLocks noGrp="1"/>
          </p:cNvSpPr>
          <p:nvPr>
            <p:ph type="title"/>
          </p:nvPr>
        </p:nvSpPr>
        <p:spPr/>
        <p:txBody>
          <a:bodyPr/>
          <a:lstStyle/>
          <a:p>
            <a:r>
              <a:rPr lang="ru-RU" smtClean="0"/>
              <a:t>Образец заголовка</a:t>
            </a:r>
            <a:endParaRPr lang="en-US" dirty="0"/>
          </a:p>
        </p:txBody>
      </p:sp>
      <p:sp>
        <p:nvSpPr>
          <p:cNvPr id="20" name="Date Placeholder 19"/>
          <p:cNvSpPr>
            <a:spLocks noGrp="1"/>
          </p:cNvSpPr>
          <p:nvPr>
            <p:ph type="dt" sz="half" idx="15"/>
          </p:nvPr>
        </p:nvSpPr>
        <p:spPr/>
        <p:txBody>
          <a:bodyPr/>
          <a:lstStyle/>
          <a:p>
            <a:fld id="{3A1DF0C5-52FA-4116-9AC3-FC74DE731A84}" type="datetimeFigureOut">
              <a:rPr lang="uk-UA" smtClean="0"/>
              <a:t>17.05.2014</a:t>
            </a:fld>
            <a:endParaRPr lang="uk-UA"/>
          </a:p>
        </p:txBody>
      </p:sp>
      <p:sp>
        <p:nvSpPr>
          <p:cNvPr id="25" name="Slide Number Placeholder 24"/>
          <p:cNvSpPr>
            <a:spLocks noGrp="1"/>
          </p:cNvSpPr>
          <p:nvPr>
            <p:ph type="sldNum" sz="quarter" idx="16"/>
          </p:nvPr>
        </p:nvSpPr>
        <p:spPr/>
        <p:txBody>
          <a:bodyPr/>
          <a:lstStyle/>
          <a:p>
            <a:fld id="{9037FC64-F5F7-472D-882F-EF2981F40031}" type="slidenum">
              <a:rPr lang="uk-UA" smtClean="0"/>
              <a:t>‹#›</a:t>
            </a:fld>
            <a:endParaRPr lang="uk-UA"/>
          </a:p>
        </p:txBody>
      </p:sp>
      <p:sp>
        <p:nvSpPr>
          <p:cNvPr id="26" name="Footer Placeholder 25"/>
          <p:cNvSpPr>
            <a:spLocks noGrp="1"/>
          </p:cNvSpPr>
          <p:nvPr>
            <p:ph type="ftr" sz="quarter" idx="17"/>
          </p:nvPr>
        </p:nvSpPr>
        <p:spPr/>
        <p:txBody>
          <a:bodyPr/>
          <a:lstStyle/>
          <a:p>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3" name="Rectangle 12"/>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 Placeholder 3"/>
          <p:cNvSpPr>
            <a:spLocks noGrp="1"/>
          </p:cNvSpPr>
          <p:nvPr>
            <p:ph type="body" sz="half" idx="2"/>
          </p:nvPr>
        </p:nvSpPr>
        <p:spPr>
          <a:xfrm>
            <a:off x="352426" y="1463040"/>
            <a:ext cx="3886200" cy="509587"/>
          </a:xfrm>
        </p:spPr>
        <p:txBody>
          <a:bodyPr>
            <a:normAutofit/>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9" name="Text Placeholder 3"/>
          <p:cNvSpPr>
            <a:spLocks noGrp="1"/>
          </p:cNvSpPr>
          <p:nvPr>
            <p:ph type="body" sz="half" idx="15"/>
          </p:nvPr>
        </p:nvSpPr>
        <p:spPr>
          <a:xfrm>
            <a:off x="4900613" y="1463040"/>
            <a:ext cx="3886200" cy="509587"/>
          </a:xfrm>
        </p:spPr>
        <p:txBody>
          <a:bodyPr>
            <a:normAutofit/>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2" name="Content Placeholder 11"/>
          <p:cNvSpPr>
            <a:spLocks noGrp="1"/>
          </p:cNvSpPr>
          <p:nvPr>
            <p:ph sz="quarter" idx="14"/>
          </p:nvPr>
        </p:nvSpPr>
        <p:spPr>
          <a:xfrm>
            <a:off x="4900613" y="2011680"/>
            <a:ext cx="3886200" cy="3736848"/>
          </a:xfrm>
        </p:spPr>
        <p:txBody>
          <a:bodyPr>
            <a:normAutofit/>
          </a:bodyPr>
          <a:lstStyle>
            <a:lvl1pPr>
              <a:defRPr sz="1600"/>
            </a:lvl1pPr>
            <a:lvl2pPr>
              <a:defRPr sz="1600"/>
            </a:lvl2pPr>
            <a:lvl3pPr>
              <a:defRPr sz="16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28" name="Content Placeholder 30"/>
          <p:cNvSpPr>
            <a:spLocks noGrp="1"/>
          </p:cNvSpPr>
          <p:nvPr>
            <p:ph sz="quarter" idx="13"/>
          </p:nvPr>
        </p:nvSpPr>
        <p:spPr>
          <a:xfrm>
            <a:off x="352426" y="2011680"/>
            <a:ext cx="3886200" cy="3736848"/>
          </a:xfrm>
        </p:spPr>
        <p:txBody>
          <a:bodyPr>
            <a:normAutofit/>
          </a:bodyPr>
          <a:lstStyle>
            <a:lvl1pPr>
              <a:defRPr sz="1600"/>
            </a:lvl1pPr>
            <a:lvl2pPr>
              <a:defRPr sz="1600"/>
            </a:lvl2pPr>
            <a:lvl3pPr>
              <a:defRPr sz="16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30" name="Title 29"/>
          <p:cNvSpPr>
            <a:spLocks noGrp="1"/>
          </p:cNvSpPr>
          <p:nvPr>
            <p:ph type="title"/>
          </p:nvPr>
        </p:nvSpPr>
        <p:spPr/>
        <p:txBody>
          <a:bodyPr/>
          <a:lstStyle/>
          <a:p>
            <a:r>
              <a:rPr lang="ru-RU" smtClean="0"/>
              <a:t>Образец заголовка</a:t>
            </a:r>
            <a:endParaRPr lang="en-US"/>
          </a:p>
        </p:txBody>
      </p:sp>
      <p:sp>
        <p:nvSpPr>
          <p:cNvPr id="20" name="Date Placeholder 19"/>
          <p:cNvSpPr>
            <a:spLocks noGrp="1"/>
          </p:cNvSpPr>
          <p:nvPr>
            <p:ph type="dt" sz="half" idx="16"/>
          </p:nvPr>
        </p:nvSpPr>
        <p:spPr/>
        <p:txBody>
          <a:bodyPr/>
          <a:lstStyle/>
          <a:p>
            <a:fld id="{3A1DF0C5-52FA-4116-9AC3-FC74DE731A84}" type="datetimeFigureOut">
              <a:rPr lang="uk-UA" smtClean="0"/>
              <a:t>17.05.2014</a:t>
            </a:fld>
            <a:endParaRPr lang="uk-UA"/>
          </a:p>
        </p:txBody>
      </p:sp>
      <p:sp>
        <p:nvSpPr>
          <p:cNvPr id="24" name="Slide Number Placeholder 23"/>
          <p:cNvSpPr>
            <a:spLocks noGrp="1"/>
          </p:cNvSpPr>
          <p:nvPr>
            <p:ph type="sldNum" sz="quarter" idx="17"/>
          </p:nvPr>
        </p:nvSpPr>
        <p:spPr/>
        <p:txBody>
          <a:bodyPr/>
          <a:lstStyle/>
          <a:p>
            <a:fld id="{9037FC64-F5F7-472D-882F-EF2981F40031}" type="slidenum">
              <a:rPr lang="uk-UA" smtClean="0"/>
              <a:t>‹#›</a:t>
            </a:fld>
            <a:endParaRPr lang="uk-UA"/>
          </a:p>
        </p:txBody>
      </p:sp>
      <p:sp>
        <p:nvSpPr>
          <p:cNvPr id="29" name="Footer Placeholder 28"/>
          <p:cNvSpPr>
            <a:spLocks noGrp="1"/>
          </p:cNvSpPr>
          <p:nvPr>
            <p:ph type="ftr" sz="quarter" idx="18"/>
          </p:nvPr>
        </p:nvSpPr>
        <p:spPr/>
        <p:txBody>
          <a:bodyPr/>
          <a:lstStyle/>
          <a:p>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10"/>
          <p:cNvSpPr>
            <a:spLocks noGrp="1"/>
          </p:cNvSpPr>
          <p:nvPr>
            <p:ph type="dt" sz="half" idx="10"/>
          </p:nvPr>
        </p:nvSpPr>
        <p:spPr/>
        <p:txBody>
          <a:bodyPr/>
          <a:lstStyle/>
          <a:p>
            <a:fld id="{3A1DF0C5-52FA-4116-9AC3-FC74DE731A84}" type="datetimeFigureOut">
              <a:rPr lang="uk-UA" smtClean="0"/>
              <a:t>17.05.2014</a:t>
            </a:fld>
            <a:endParaRPr lang="uk-UA"/>
          </a:p>
        </p:txBody>
      </p:sp>
      <p:sp>
        <p:nvSpPr>
          <p:cNvPr id="14" name="Slide Number Placeholder 13"/>
          <p:cNvSpPr>
            <a:spLocks noGrp="1"/>
          </p:cNvSpPr>
          <p:nvPr>
            <p:ph type="sldNum" sz="quarter" idx="11"/>
          </p:nvPr>
        </p:nvSpPr>
        <p:spPr/>
        <p:txBody>
          <a:bodyPr/>
          <a:lstStyle/>
          <a:p>
            <a:fld id="{9037FC64-F5F7-472D-882F-EF2981F40031}" type="slidenum">
              <a:rPr lang="uk-UA" smtClean="0"/>
              <a:t>‹#›</a:t>
            </a:fld>
            <a:endParaRPr lang="uk-UA"/>
          </a:p>
        </p:txBody>
      </p:sp>
      <p:sp>
        <p:nvSpPr>
          <p:cNvPr id="18" name="Footer Placeholder 17"/>
          <p:cNvSpPr>
            <a:spLocks noGrp="1"/>
          </p:cNvSpPr>
          <p:nvPr>
            <p:ph type="ftr" sz="quarter" idx="12"/>
          </p:nvPr>
        </p:nvSpPr>
        <p:spPr/>
        <p:txBody>
          <a:bodyPr/>
          <a:lstStyle/>
          <a:p>
            <a:endParaRPr lang="uk-UA"/>
          </a:p>
        </p:txBody>
      </p:sp>
      <p:sp>
        <p:nvSpPr>
          <p:cNvPr id="15" name="Title 14"/>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fld id="{3A1DF0C5-52FA-4116-9AC3-FC74DE731A84}" type="datetimeFigureOut">
              <a:rPr lang="uk-UA" smtClean="0"/>
              <a:t>17.05.2014</a:t>
            </a:fld>
            <a:endParaRPr lang="uk-UA"/>
          </a:p>
        </p:txBody>
      </p:sp>
      <p:sp>
        <p:nvSpPr>
          <p:cNvPr id="12" name="Slide Number Placeholder 11"/>
          <p:cNvSpPr>
            <a:spLocks noGrp="1"/>
          </p:cNvSpPr>
          <p:nvPr>
            <p:ph type="sldNum" sz="quarter" idx="11"/>
          </p:nvPr>
        </p:nvSpPr>
        <p:spPr/>
        <p:txBody>
          <a:bodyPr/>
          <a:lstStyle/>
          <a:p>
            <a:fld id="{9037FC64-F5F7-472D-882F-EF2981F40031}" type="slidenum">
              <a:rPr lang="uk-UA" smtClean="0"/>
              <a:t>‹#›</a:t>
            </a:fld>
            <a:endParaRPr lang="uk-UA"/>
          </a:p>
        </p:txBody>
      </p:sp>
      <p:sp>
        <p:nvSpPr>
          <p:cNvPr id="13" name="Footer Placeholder 12"/>
          <p:cNvSpPr>
            <a:spLocks noGrp="1"/>
          </p:cNvSpPr>
          <p:nvPr>
            <p:ph type="ftr" sz="quarter" idx="12"/>
          </p:nvPr>
        </p:nvSpPr>
        <p:spPr/>
        <p:txBody>
          <a:bodyPr/>
          <a:lstStyle/>
          <a:p>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5734050"/>
            <a:ext cx="9144000" cy="11239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p:cNvCxnSpPr/>
          <p:nvPr/>
        </p:nvCxnSpPr>
        <p:spPr>
          <a:xfrm>
            <a:off x="0" y="569595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itle 23"/>
          <p:cNvSpPr>
            <a:spLocks noGrp="1"/>
          </p:cNvSpPr>
          <p:nvPr>
            <p:ph type="title"/>
          </p:nvPr>
        </p:nvSpPr>
        <p:spPr/>
        <p:txBody>
          <a:bodyPr/>
          <a:lstStyle/>
          <a:p>
            <a:r>
              <a:rPr lang="ru-RU" smtClean="0"/>
              <a:t>Образец заголовка</a:t>
            </a:r>
            <a:endParaRPr lang="en-US"/>
          </a:p>
        </p:txBody>
      </p:sp>
      <p:sp>
        <p:nvSpPr>
          <p:cNvPr id="11" name="Text Placeholder 3"/>
          <p:cNvSpPr>
            <a:spLocks noGrp="1"/>
          </p:cNvSpPr>
          <p:nvPr>
            <p:ph type="body" sz="half" idx="2"/>
          </p:nvPr>
        </p:nvSpPr>
        <p:spPr>
          <a:xfrm>
            <a:off x="352426" y="1463040"/>
            <a:ext cx="3381375" cy="3967162"/>
          </a:xfrm>
        </p:spPr>
        <p:txBody>
          <a:bodyPr>
            <a:normAutofit/>
          </a:bodyPr>
          <a:lstStyle>
            <a:lvl1pPr marL="0" indent="0">
              <a:lnSpc>
                <a:spcPct val="150000"/>
              </a:lnSpc>
              <a:buNone/>
              <a:defRPr sz="1600" b="0" i="1" spc="0" baseline="0">
                <a:solidFill>
                  <a:schemeClr val="tx2"/>
                </a:solidFill>
                <a:latin typeface="+mn-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6" name="Content Placeholder 11"/>
          <p:cNvSpPr>
            <a:spLocks noGrp="1"/>
          </p:cNvSpPr>
          <p:nvPr>
            <p:ph sz="quarter" idx="14"/>
          </p:nvPr>
        </p:nvSpPr>
        <p:spPr>
          <a:xfrm>
            <a:off x="4105275" y="1463040"/>
            <a:ext cx="4681538" cy="3968496"/>
          </a:xfrm>
        </p:spPr>
        <p:txBody>
          <a:bodyPr>
            <a:normAutofit/>
          </a:bodyPr>
          <a:lstStyle>
            <a:lvl1pPr>
              <a:defRPr sz="1600"/>
            </a:lvl1pPr>
            <a:lvl2pPr>
              <a:defRPr sz="1600"/>
            </a:lvl2pPr>
            <a:lvl3pPr>
              <a:defRPr sz="16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3" name="Date Placeholder 12"/>
          <p:cNvSpPr>
            <a:spLocks noGrp="1"/>
          </p:cNvSpPr>
          <p:nvPr>
            <p:ph type="dt" sz="half" idx="15"/>
          </p:nvPr>
        </p:nvSpPr>
        <p:spPr/>
        <p:txBody>
          <a:bodyPr/>
          <a:lstStyle/>
          <a:p>
            <a:fld id="{3A1DF0C5-52FA-4116-9AC3-FC74DE731A84}" type="datetimeFigureOut">
              <a:rPr lang="uk-UA" smtClean="0"/>
              <a:t>17.05.2014</a:t>
            </a:fld>
            <a:endParaRPr lang="uk-UA"/>
          </a:p>
        </p:txBody>
      </p:sp>
      <p:sp>
        <p:nvSpPr>
          <p:cNvPr id="18" name="Slide Number Placeholder 17"/>
          <p:cNvSpPr>
            <a:spLocks noGrp="1"/>
          </p:cNvSpPr>
          <p:nvPr>
            <p:ph type="sldNum" sz="quarter" idx="16"/>
          </p:nvPr>
        </p:nvSpPr>
        <p:spPr/>
        <p:txBody>
          <a:bodyPr/>
          <a:lstStyle/>
          <a:p>
            <a:fld id="{9037FC64-F5F7-472D-882F-EF2981F40031}" type="slidenum">
              <a:rPr lang="uk-UA" smtClean="0"/>
              <a:t>‹#›</a:t>
            </a:fld>
            <a:endParaRPr lang="uk-UA"/>
          </a:p>
        </p:txBody>
      </p:sp>
      <p:sp>
        <p:nvSpPr>
          <p:cNvPr id="20" name="Footer Placeholder 19"/>
          <p:cNvSpPr>
            <a:spLocks noGrp="1"/>
          </p:cNvSpPr>
          <p:nvPr>
            <p:ph type="ftr" sz="quarter" idx="17"/>
          </p:nvPr>
        </p:nvSpPr>
        <p:spPr/>
        <p:txBody>
          <a:bodyPr/>
          <a:lstStyle/>
          <a:p>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5229224" y="0"/>
            <a:ext cx="3914775" cy="5657850"/>
          </a:xfrm>
        </p:spPr>
        <p:txBody>
          <a:bodyPr anchor="ctr" anchorCtr="0"/>
          <a:lstStyle>
            <a:lvl1pPr marL="0" indent="0" algn="ctr">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25" name="Text Placeholder 24"/>
          <p:cNvSpPr>
            <a:spLocks noGrp="1"/>
          </p:cNvSpPr>
          <p:nvPr>
            <p:ph type="body" sz="quarter" idx="13"/>
          </p:nvPr>
        </p:nvSpPr>
        <p:spPr>
          <a:xfrm>
            <a:off x="352426" y="1600199"/>
            <a:ext cx="4572000" cy="3593237"/>
          </a:xfrm>
        </p:spPr>
        <p:txBody>
          <a:bodyPr>
            <a:normAutofit/>
          </a:bodyPr>
          <a:lstStyle>
            <a:lvl1pPr marL="0" indent="0">
              <a:lnSpc>
                <a:spcPct val="150000"/>
              </a:lnSpc>
              <a:spcBef>
                <a:spcPts val="0"/>
              </a:spcBef>
              <a:buNone/>
              <a:defRPr sz="1600" i="1">
                <a:solidFill>
                  <a:schemeClr val="tx1"/>
                </a:solidFill>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lvl="0"/>
            <a:r>
              <a:rPr lang="ru-RU" smtClean="0"/>
              <a:t>Образец текста</a:t>
            </a:r>
          </a:p>
        </p:txBody>
      </p:sp>
      <p:sp>
        <p:nvSpPr>
          <p:cNvPr id="11" name="Rectangle 10"/>
          <p:cNvSpPr/>
          <p:nvPr/>
        </p:nvSpPr>
        <p:spPr>
          <a:xfrm>
            <a:off x="0" y="5734050"/>
            <a:ext cx="9144000" cy="11239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p:nvPr/>
        </p:nvCxnSpPr>
        <p:spPr>
          <a:xfrm>
            <a:off x="0" y="569595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itle Placeholder 1"/>
          <p:cNvSpPr>
            <a:spLocks noGrp="1"/>
          </p:cNvSpPr>
          <p:nvPr>
            <p:ph type="title"/>
          </p:nvPr>
        </p:nvSpPr>
        <p:spPr>
          <a:xfrm>
            <a:off x="352425" y="275208"/>
            <a:ext cx="4572000" cy="1324992"/>
          </a:xfrm>
          <a:prstGeom prst="rect">
            <a:avLst/>
          </a:prstGeom>
        </p:spPr>
        <p:txBody>
          <a:bodyPr vert="horz" lIns="91440" tIns="45720" rIns="91440" bIns="45720" rtlCol="0" anchor="b" anchorCtr="0">
            <a:normAutofit/>
          </a:bodyPr>
          <a:lstStyle/>
          <a:p>
            <a:r>
              <a:rPr lang="ru-RU" smtClean="0"/>
              <a:t>Образец заголовка</a:t>
            </a:r>
            <a:endParaRPr lang="en-US" dirty="0"/>
          </a:p>
        </p:txBody>
      </p:sp>
      <p:sp>
        <p:nvSpPr>
          <p:cNvPr id="13" name="Date Placeholder 12"/>
          <p:cNvSpPr>
            <a:spLocks noGrp="1"/>
          </p:cNvSpPr>
          <p:nvPr>
            <p:ph type="dt" sz="half" idx="14"/>
          </p:nvPr>
        </p:nvSpPr>
        <p:spPr/>
        <p:txBody>
          <a:bodyPr/>
          <a:lstStyle/>
          <a:p>
            <a:fld id="{3A1DF0C5-52FA-4116-9AC3-FC74DE731A84}" type="datetimeFigureOut">
              <a:rPr lang="uk-UA" smtClean="0"/>
              <a:t>17.05.2014</a:t>
            </a:fld>
            <a:endParaRPr lang="uk-UA"/>
          </a:p>
        </p:txBody>
      </p:sp>
      <p:sp>
        <p:nvSpPr>
          <p:cNvPr id="20" name="Slide Number Placeholder 19"/>
          <p:cNvSpPr>
            <a:spLocks noGrp="1"/>
          </p:cNvSpPr>
          <p:nvPr>
            <p:ph type="sldNum" sz="quarter" idx="15"/>
          </p:nvPr>
        </p:nvSpPr>
        <p:spPr/>
        <p:txBody>
          <a:bodyPr/>
          <a:lstStyle/>
          <a:p>
            <a:fld id="{9037FC64-F5F7-472D-882F-EF2981F40031}" type="slidenum">
              <a:rPr lang="uk-UA" smtClean="0"/>
              <a:t>‹#›</a:t>
            </a:fld>
            <a:endParaRPr lang="uk-UA"/>
          </a:p>
        </p:txBody>
      </p:sp>
      <p:sp>
        <p:nvSpPr>
          <p:cNvPr id="21" name="Footer Placeholder 20"/>
          <p:cNvSpPr>
            <a:spLocks noGrp="1"/>
          </p:cNvSpPr>
          <p:nvPr>
            <p:ph type="ftr" sz="quarter" idx="16"/>
          </p:nvPr>
        </p:nvSpPr>
        <p:spPr/>
        <p:txBody>
          <a:bodyPr/>
          <a:lstStyle/>
          <a:p>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2426" y="228600"/>
            <a:ext cx="7680960" cy="1066800"/>
          </a:xfrm>
          <a:prstGeom prst="rect">
            <a:avLst/>
          </a:prstGeom>
        </p:spPr>
        <p:txBody>
          <a:bodyPr vert="horz" lIns="91440" tIns="45720" rIns="91440" bIns="45720" rtlCol="0" anchor="b" anchorCtr="0">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352426" y="1463040"/>
            <a:ext cx="7680960" cy="43434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352426" y="6543676"/>
            <a:ext cx="1466850" cy="247650"/>
          </a:xfrm>
          <a:prstGeom prst="rect">
            <a:avLst/>
          </a:prstGeom>
        </p:spPr>
        <p:txBody>
          <a:bodyPr vert="horz" lIns="91440" tIns="45720" rIns="91440" bIns="45720" rtlCol="0" anchor="ctr">
            <a:normAutofit/>
          </a:bodyPr>
          <a:lstStyle>
            <a:lvl1pPr algn="l">
              <a:defRPr sz="1000" b="1">
                <a:solidFill>
                  <a:schemeClr val="tx1">
                    <a:alpha val="65000"/>
                  </a:schemeClr>
                </a:solidFill>
              </a:defRPr>
            </a:lvl1pPr>
          </a:lstStyle>
          <a:p>
            <a:fld id="{3A1DF0C5-52FA-4116-9AC3-FC74DE731A84}" type="datetimeFigureOut">
              <a:rPr lang="uk-UA" smtClean="0"/>
              <a:t>17.05.2014</a:t>
            </a:fld>
            <a:endParaRPr lang="uk-UA"/>
          </a:p>
        </p:txBody>
      </p:sp>
      <p:sp>
        <p:nvSpPr>
          <p:cNvPr id="5" name="Footer Placeholder 4"/>
          <p:cNvSpPr>
            <a:spLocks noGrp="1"/>
          </p:cNvSpPr>
          <p:nvPr>
            <p:ph type="ftr" sz="quarter" idx="3"/>
          </p:nvPr>
        </p:nvSpPr>
        <p:spPr>
          <a:xfrm>
            <a:off x="1809749" y="6543676"/>
            <a:ext cx="4086225" cy="247650"/>
          </a:xfrm>
          <a:prstGeom prst="rect">
            <a:avLst/>
          </a:prstGeom>
        </p:spPr>
        <p:txBody>
          <a:bodyPr vert="horz" lIns="91440" tIns="45720" rIns="91440" bIns="45720" rtlCol="0" anchor="ctr">
            <a:normAutofit/>
          </a:bodyPr>
          <a:lstStyle>
            <a:lvl1pPr algn="l">
              <a:defRPr sz="1000" b="1" i="1">
                <a:solidFill>
                  <a:schemeClr val="tx1">
                    <a:alpha val="65000"/>
                  </a:schemeClr>
                </a:solidFill>
              </a:defRPr>
            </a:lvl1pPr>
          </a:lstStyle>
          <a:p>
            <a:endParaRPr lang="uk-UA"/>
          </a:p>
        </p:txBody>
      </p:sp>
      <p:sp>
        <p:nvSpPr>
          <p:cNvPr id="6" name="Slide Number Placeholder 5"/>
          <p:cNvSpPr>
            <a:spLocks noGrp="1"/>
          </p:cNvSpPr>
          <p:nvPr>
            <p:ph type="sldNum" sz="quarter" idx="4"/>
          </p:nvPr>
        </p:nvSpPr>
        <p:spPr>
          <a:xfrm>
            <a:off x="7886700" y="6543676"/>
            <a:ext cx="876300" cy="247650"/>
          </a:xfrm>
          <a:prstGeom prst="rect">
            <a:avLst/>
          </a:prstGeom>
        </p:spPr>
        <p:txBody>
          <a:bodyPr vert="horz" lIns="91440" tIns="45720" rIns="91440" bIns="45720" rtlCol="0" anchor="ctr">
            <a:normAutofit/>
          </a:bodyPr>
          <a:lstStyle>
            <a:lvl1pPr algn="r">
              <a:defRPr sz="1000" b="1">
                <a:solidFill>
                  <a:schemeClr val="tx1">
                    <a:alpha val="65000"/>
                  </a:schemeClr>
                </a:solidFill>
              </a:defRPr>
            </a:lvl1pPr>
          </a:lstStyle>
          <a:p>
            <a:fld id="{9037FC64-F5F7-472D-882F-EF2981F40031}" type="slidenum">
              <a:rPr lang="uk-UA" smtClean="0"/>
              <a:t>‹#›</a:t>
            </a:fld>
            <a:endParaRPr lang="uk-UA"/>
          </a:p>
        </p:txBody>
      </p:sp>
    </p:spTree>
  </p:cSld>
  <p:clrMap bg1="dk1" tx1="lt1" bg2="dk2" tx2="lt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defTabSz="914400" rtl="0" eaLnBrk="1" latinLnBrk="0" hangingPunct="1">
        <a:spcBef>
          <a:spcPts val="400"/>
        </a:spcBef>
        <a:buNone/>
        <a:defRPr sz="4000" b="0" kern="1200" cap="none" spc="0" baseline="0">
          <a:solidFill>
            <a:schemeClr val="tx1"/>
          </a:solidFill>
          <a:latin typeface="+mj-lt"/>
          <a:ea typeface="+mj-ea"/>
          <a:cs typeface="Tunga" pitchFamily="2"/>
        </a:defRPr>
      </a:lvl1pPr>
    </p:titleStyle>
    <p:bodyStyle>
      <a:lvl1pPr marL="0" indent="0" algn="l" defTabSz="914400" rtl="0" eaLnBrk="1" latinLnBrk="0" hangingPunct="1">
        <a:spcBef>
          <a:spcPts val="1200"/>
        </a:spcBef>
        <a:spcAft>
          <a:spcPts val="0"/>
        </a:spcAft>
        <a:buClr>
          <a:schemeClr val="accent5"/>
        </a:buClr>
        <a:buFont typeface="Arial" pitchFamily="34" charset="0"/>
        <a:buNone/>
        <a:defRPr sz="1800" b="0" i="0" kern="1200" cap="none" spc="30" baseline="0">
          <a:solidFill>
            <a:schemeClr val="tx1"/>
          </a:solidFill>
          <a:latin typeface="+mn-lt"/>
          <a:ea typeface="+mn-ea"/>
          <a:cs typeface="Tahoma" pitchFamily="34" charset="0"/>
        </a:defRPr>
      </a:lvl1pPr>
      <a:lvl2pPr marL="171450" indent="-171450"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2pPr>
      <a:lvl3pPr marL="344488" indent="-165100"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3pPr>
      <a:lvl4pPr marL="517525" indent="-169863"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4pPr>
      <a:lvl5pPr marL="688975" indent="-173038"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5pPr>
      <a:lvl6pPr marL="868680"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6pPr>
      <a:lvl7pPr marL="1069848"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7pPr>
      <a:lvl8pPr marL="1243584"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8pPr>
      <a:lvl9pPr marL="1408176"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jpg"/><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xml"/><Relationship Id="rId4" Type="http://schemas.openxmlformats.org/officeDocument/2006/relationships/image" Target="../media/image9.jpg"/></Relationships>
</file>

<file path=ppt/slides/_rels/slide4.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slideLayout" Target="../slideLayouts/slideLayout2.xml"/><Relationship Id="rId5" Type="http://schemas.openxmlformats.org/officeDocument/2006/relationships/image" Target="../media/image13.jpg"/><Relationship Id="rId4" Type="http://schemas.openxmlformats.org/officeDocument/2006/relationships/image" Target="../media/image12.jpg"/></Relationships>
</file>

<file path=ppt/slides/_rels/slide5.xml.rels><?xml version="1.0" encoding="UTF-8" standalone="yes"?>
<Relationships xmlns="http://schemas.openxmlformats.org/package/2006/relationships"><Relationship Id="rId8" Type="http://schemas.openxmlformats.org/officeDocument/2006/relationships/image" Target="../media/image17.jpg"/><Relationship Id="rId13" Type="http://schemas.openxmlformats.org/officeDocument/2006/relationships/image" Target="../media/image22.jpg"/><Relationship Id="rId18" Type="http://schemas.openxmlformats.org/officeDocument/2006/relationships/image" Target="../media/image8.jpg"/><Relationship Id="rId3" Type="http://schemas.openxmlformats.org/officeDocument/2006/relationships/image" Target="../media/image4.jpg"/><Relationship Id="rId21" Type="http://schemas.openxmlformats.org/officeDocument/2006/relationships/image" Target="../media/image24.jpg"/><Relationship Id="rId7" Type="http://schemas.openxmlformats.org/officeDocument/2006/relationships/image" Target="../media/image5.jpg"/><Relationship Id="rId12" Type="http://schemas.openxmlformats.org/officeDocument/2006/relationships/image" Target="../media/image21.jpg"/><Relationship Id="rId17" Type="http://schemas.openxmlformats.org/officeDocument/2006/relationships/image" Target="../media/image6.jpg"/><Relationship Id="rId2" Type="http://schemas.openxmlformats.org/officeDocument/2006/relationships/image" Target="../media/image14.jpg"/><Relationship Id="rId16" Type="http://schemas.openxmlformats.org/officeDocument/2006/relationships/image" Target="../media/image12.jpg"/><Relationship Id="rId20" Type="http://schemas.openxmlformats.org/officeDocument/2006/relationships/image" Target="../media/image10.jpg"/><Relationship Id="rId1" Type="http://schemas.openxmlformats.org/officeDocument/2006/relationships/slideLayout" Target="../slideLayouts/slideLayout2.xml"/><Relationship Id="rId6" Type="http://schemas.openxmlformats.org/officeDocument/2006/relationships/image" Target="../media/image7.jpg"/><Relationship Id="rId11" Type="http://schemas.openxmlformats.org/officeDocument/2006/relationships/image" Target="../media/image20.jpg"/><Relationship Id="rId5" Type="http://schemas.openxmlformats.org/officeDocument/2006/relationships/image" Target="../media/image16.jpg"/><Relationship Id="rId15" Type="http://schemas.openxmlformats.org/officeDocument/2006/relationships/image" Target="../media/image13.jpg"/><Relationship Id="rId10" Type="http://schemas.openxmlformats.org/officeDocument/2006/relationships/image" Target="../media/image19.jpg"/><Relationship Id="rId19" Type="http://schemas.openxmlformats.org/officeDocument/2006/relationships/image" Target="../media/image23.jpg"/><Relationship Id="rId4" Type="http://schemas.openxmlformats.org/officeDocument/2006/relationships/image" Target="../media/image15.jpg"/><Relationship Id="rId9" Type="http://schemas.openxmlformats.org/officeDocument/2006/relationships/image" Target="../media/image18.jpg"/><Relationship Id="rId14" Type="http://schemas.openxmlformats.org/officeDocument/2006/relationships/image" Target="../media/image2.jpg"/></Relationships>
</file>

<file path=ppt/slides/_rels/slide6.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одзаголовок 4"/>
          <p:cNvSpPr>
            <a:spLocks noGrp="1"/>
          </p:cNvSpPr>
          <p:nvPr>
            <p:ph type="subTitle" idx="1"/>
          </p:nvPr>
        </p:nvSpPr>
        <p:spPr/>
        <p:txBody>
          <a:bodyPr/>
          <a:lstStyle/>
          <a:p>
            <a:r>
              <a:rPr lang="en-US" b="1" dirty="0">
                <a:solidFill>
                  <a:srgbClr val="444444"/>
                </a:solidFill>
                <a:latin typeface="Arial"/>
              </a:rPr>
              <a:t>A sound mind in a sound body.</a:t>
            </a:r>
            <a:endParaRPr lang="uk-UA" dirty="0"/>
          </a:p>
        </p:txBody>
      </p:sp>
      <p:sp>
        <p:nvSpPr>
          <p:cNvPr id="4" name="Заголовок 3"/>
          <p:cNvSpPr>
            <a:spLocks noGrp="1"/>
          </p:cNvSpPr>
          <p:nvPr>
            <p:ph type="title"/>
          </p:nvPr>
        </p:nvSpPr>
        <p:spPr>
          <a:xfrm>
            <a:off x="5004048" y="1700808"/>
            <a:ext cx="4139952" cy="1800200"/>
          </a:xfrm>
        </p:spPr>
        <p:txBody>
          <a:bodyPr>
            <a:normAutofit fontScale="90000"/>
          </a:bodyPr>
          <a:lstStyle/>
          <a:p>
            <a:r>
              <a:rPr lang="en-US" dirty="0" smtClean="0"/>
              <a:t>Sport in Our Life</a:t>
            </a:r>
            <a:endParaRPr lang="uk-UA" dirty="0"/>
          </a:p>
        </p:txBody>
      </p:sp>
      <p:pic>
        <p:nvPicPr>
          <p:cNvPr id="6"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47214" y="3752236"/>
            <a:ext cx="3052978" cy="3073468"/>
          </a:xfrm>
          <a:prstGeom prst="rect">
            <a:avLst/>
          </a:prstGeom>
        </p:spPr>
      </p:pic>
    </p:spTree>
    <p:extLst>
      <p:ext uri="{BB962C8B-B14F-4D97-AF65-F5344CB8AC3E}">
        <p14:creationId xmlns:p14="http://schemas.microsoft.com/office/powerpoint/2010/main" val="2562563937"/>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827584" y="2708920"/>
            <a:ext cx="8064896" cy="11357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Заголовок 1"/>
          <p:cNvSpPr>
            <a:spLocks noGrp="1"/>
          </p:cNvSpPr>
          <p:nvPr>
            <p:ph type="title"/>
          </p:nvPr>
        </p:nvSpPr>
        <p:spPr>
          <a:xfrm>
            <a:off x="1043490" y="-315416"/>
            <a:ext cx="7024744" cy="216024"/>
          </a:xfrm>
        </p:spPr>
        <p:txBody>
          <a:bodyPr>
            <a:normAutofit fontScale="90000"/>
          </a:bodyPr>
          <a:lstStyle/>
          <a:p>
            <a:endParaRPr lang="uk-UA" dirty="0"/>
          </a:p>
        </p:txBody>
      </p:sp>
      <p:sp>
        <p:nvSpPr>
          <p:cNvPr id="5" name="Прямоугольник 4"/>
          <p:cNvSpPr/>
          <p:nvPr/>
        </p:nvSpPr>
        <p:spPr>
          <a:xfrm rot="10800000" flipV="1">
            <a:off x="1475656" y="3497231"/>
            <a:ext cx="7272807" cy="369332"/>
          </a:xfrm>
          <a:prstGeom prst="rect">
            <a:avLst/>
          </a:prstGeom>
        </p:spPr>
        <p:txBody>
          <a:bodyPr wrap="square">
            <a:spAutoFit/>
          </a:bodyPr>
          <a:lstStyle/>
          <a:p>
            <a:r>
              <a:rPr lang="en-US" dirty="0" smtClean="0"/>
              <a:t> I think that sport is the key to health.</a:t>
            </a:r>
            <a:endParaRPr lang="uk-UA" dirty="0"/>
          </a:p>
        </p:txBody>
      </p:sp>
      <p:pic>
        <p:nvPicPr>
          <p:cNvPr id="6" name="Рисунок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54487" y="4005064"/>
            <a:ext cx="2869356" cy="2364854"/>
          </a:xfrm>
          <a:prstGeom prst="rect">
            <a:avLst/>
          </a:prstGeom>
        </p:spPr>
      </p:pic>
      <p:pic>
        <p:nvPicPr>
          <p:cNvPr id="7" name="Рисунок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75654" y="3882113"/>
            <a:ext cx="3312369" cy="2534976"/>
          </a:xfrm>
          <a:prstGeom prst="rect">
            <a:avLst/>
          </a:prstGeom>
        </p:spPr>
      </p:pic>
      <p:pic>
        <p:nvPicPr>
          <p:cNvPr id="8" name="Рисунок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907704" y="332656"/>
            <a:ext cx="4664919" cy="2463866"/>
          </a:xfrm>
          <a:prstGeom prst="rect">
            <a:avLst/>
          </a:prstGeom>
        </p:spPr>
      </p:pic>
    </p:spTree>
    <p:extLst>
      <p:ext uri="{BB962C8B-B14F-4D97-AF65-F5344CB8AC3E}">
        <p14:creationId xmlns:p14="http://schemas.microsoft.com/office/powerpoint/2010/main" val="134266484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sz="quarter" idx="13"/>
          </p:nvPr>
        </p:nvSpPr>
        <p:spPr>
          <a:xfrm>
            <a:off x="0" y="0"/>
            <a:ext cx="9144000" cy="7173416"/>
          </a:xfrm>
        </p:spPr>
        <p:txBody>
          <a:bodyPr>
            <a:normAutofit/>
          </a:bodyPr>
          <a:lstStyle/>
          <a:p>
            <a:endParaRPr lang="en-US" sz="2800" dirty="0"/>
          </a:p>
          <a:p>
            <a:endParaRPr lang="en-US" sz="2800" dirty="0"/>
          </a:p>
          <a:p>
            <a:r>
              <a:rPr lang="en-US" sz="2800" dirty="0"/>
              <a:t>People all over the world are fond of sports and games. Sport makes people healthy, keeps them fit, more organized and better disciplined. It unites people of different classes and nationalities. Many people do sports on their personal initiative. They go in for skiing, skating, table tennis, swimming, volley-ball, football, body-building, etc. </a:t>
            </a:r>
            <a:endParaRPr lang="uk-UA" sz="2800" dirty="0"/>
          </a:p>
        </p:txBody>
      </p:sp>
      <p:sp>
        <p:nvSpPr>
          <p:cNvPr id="3" name="Заголовок 2"/>
          <p:cNvSpPr>
            <a:spLocks noGrp="1"/>
          </p:cNvSpPr>
          <p:nvPr>
            <p:ph type="title"/>
          </p:nvPr>
        </p:nvSpPr>
        <p:spPr>
          <a:xfrm flipV="1">
            <a:off x="352426" y="-675456"/>
            <a:ext cx="7680960" cy="360040"/>
          </a:xfrm>
        </p:spPr>
        <p:txBody>
          <a:bodyPr>
            <a:normAutofit fontScale="90000"/>
          </a:bodyPr>
          <a:lstStyle/>
          <a:p>
            <a:endParaRPr lang="uk-UA" dirty="0"/>
          </a:p>
        </p:txBody>
      </p:sp>
      <p:pic>
        <p:nvPicPr>
          <p:cNvPr id="7" name="Рисунок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84168" y="4383106"/>
            <a:ext cx="2841104" cy="2267802"/>
          </a:xfrm>
          <a:prstGeom prst="rect">
            <a:avLst/>
          </a:prstGeom>
        </p:spPr>
      </p:pic>
      <p:pic>
        <p:nvPicPr>
          <p:cNvPr id="8" name="Рисунок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04" y="4383106"/>
            <a:ext cx="3024336" cy="2268252"/>
          </a:xfrm>
          <a:prstGeom prst="rect">
            <a:avLst/>
          </a:prstGeom>
        </p:spPr>
      </p:pic>
      <p:pic>
        <p:nvPicPr>
          <p:cNvPr id="9" name="Рисунок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31840" y="4383106"/>
            <a:ext cx="2952327" cy="2267802"/>
          </a:xfrm>
          <a:prstGeom prst="rect">
            <a:avLst/>
          </a:prstGeom>
        </p:spPr>
      </p:pic>
    </p:spTree>
    <p:extLst>
      <p:ext uri="{BB962C8B-B14F-4D97-AF65-F5344CB8AC3E}">
        <p14:creationId xmlns:p14="http://schemas.microsoft.com/office/powerpoint/2010/main" val="119417099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sz="quarter" idx="13"/>
          </p:nvPr>
        </p:nvSpPr>
        <p:spPr>
          <a:xfrm>
            <a:off x="0" y="0"/>
            <a:ext cx="9144000" cy="6858000"/>
          </a:xfrm>
        </p:spPr>
        <p:txBody>
          <a:bodyPr>
            <a:normAutofit/>
          </a:bodyPr>
          <a:lstStyle/>
          <a:p>
            <a:r>
              <a:rPr lang="en-US" sz="4000" dirty="0"/>
              <a:t>Practically all kinds of sports are popular in our country, but football, gymnastics and tennis enjoy the greatest popularity.</a:t>
            </a:r>
            <a:endParaRPr lang="uk-UA" sz="4000" dirty="0"/>
          </a:p>
        </p:txBody>
      </p:sp>
      <p:sp>
        <p:nvSpPr>
          <p:cNvPr id="3" name="Заголовок 2"/>
          <p:cNvSpPr>
            <a:spLocks noGrp="1"/>
          </p:cNvSpPr>
          <p:nvPr>
            <p:ph type="title"/>
          </p:nvPr>
        </p:nvSpPr>
        <p:spPr>
          <a:xfrm>
            <a:off x="352426" y="0"/>
            <a:ext cx="7680960" cy="45719"/>
          </a:xfrm>
        </p:spPr>
        <p:txBody>
          <a:bodyPr>
            <a:normAutofit fontScale="90000"/>
          </a:bodyPr>
          <a:lstStyle/>
          <a:p>
            <a:endParaRPr lang="uk-UA"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466619"/>
            <a:ext cx="1560804" cy="2364854"/>
          </a:xfrm>
          <a:prstGeom prst="rect">
            <a:avLst/>
          </a:prstGeo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68173" y="4466618"/>
            <a:ext cx="2447925" cy="2336073"/>
          </a:xfrm>
          <a:prstGeom prst="rect">
            <a:avLst/>
          </a:prstGeom>
        </p:spPr>
      </p:pic>
      <p:pic>
        <p:nvPicPr>
          <p:cNvPr id="6" name="Рисунок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60804" y="4466619"/>
            <a:ext cx="2390775" cy="2392756"/>
          </a:xfrm>
          <a:prstGeom prst="rect">
            <a:avLst/>
          </a:prstGeom>
        </p:spPr>
      </p:pic>
      <p:pic>
        <p:nvPicPr>
          <p:cNvPr id="7" name="Рисунок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976664" y="4466618"/>
            <a:ext cx="2827584" cy="2336073"/>
          </a:xfrm>
          <a:prstGeom prst="rect">
            <a:avLst/>
          </a:prstGeom>
        </p:spPr>
      </p:pic>
    </p:spTree>
    <p:extLst>
      <p:ext uri="{BB962C8B-B14F-4D97-AF65-F5344CB8AC3E}">
        <p14:creationId xmlns:p14="http://schemas.microsoft.com/office/powerpoint/2010/main" val="3834303570"/>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0" y="7009"/>
            <a:ext cx="2143125" cy="1428750"/>
          </a:xfrm>
        </p:spPr>
      </p:pic>
      <p:sp>
        <p:nvSpPr>
          <p:cNvPr id="3" name="Заголовок 2"/>
          <p:cNvSpPr>
            <a:spLocks noGrp="1"/>
          </p:cNvSpPr>
          <p:nvPr>
            <p:ph type="title"/>
          </p:nvPr>
        </p:nvSpPr>
        <p:spPr>
          <a:xfrm>
            <a:off x="352426" y="-459432"/>
            <a:ext cx="7680960" cy="459432"/>
          </a:xfrm>
        </p:spPr>
        <p:txBody>
          <a:bodyPr>
            <a:normAutofit fontScale="90000"/>
          </a:bodyPr>
          <a:lstStyle/>
          <a:p>
            <a:endParaRPr lang="uk-UA" dirty="0"/>
          </a:p>
        </p:txBody>
      </p:sp>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23161" y="3019"/>
            <a:ext cx="1733550" cy="1428750"/>
          </a:xfrm>
          <a:prstGeom prst="rect">
            <a:avLst/>
          </a:prstGeom>
        </p:spPr>
      </p:pic>
      <p:pic>
        <p:nvPicPr>
          <p:cNvPr id="6" name="Рисунок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431769"/>
            <a:ext cx="2106262" cy="2106262"/>
          </a:xfrm>
          <a:prstGeom prst="rect">
            <a:avLst/>
          </a:prstGeom>
        </p:spPr>
      </p:pic>
      <p:pic>
        <p:nvPicPr>
          <p:cNvPr id="7" name="Рисунок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106262" y="1431768"/>
            <a:ext cx="1750450" cy="2106263"/>
          </a:xfrm>
          <a:prstGeom prst="rect">
            <a:avLst/>
          </a:prstGeom>
        </p:spPr>
      </p:pic>
      <p:pic>
        <p:nvPicPr>
          <p:cNvPr id="8" name="Рисунок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856711" y="0"/>
            <a:ext cx="1905000" cy="1428750"/>
          </a:xfrm>
          <a:prstGeom prst="rect">
            <a:avLst/>
          </a:prstGeom>
        </p:spPr>
      </p:pic>
      <p:pic>
        <p:nvPicPr>
          <p:cNvPr id="9" name="Рисунок 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851640" y="1431769"/>
            <a:ext cx="1910071" cy="2106262"/>
          </a:xfrm>
          <a:prstGeom prst="rect">
            <a:avLst/>
          </a:prstGeom>
        </p:spPr>
      </p:pic>
      <p:pic>
        <p:nvPicPr>
          <p:cNvPr id="10" name="Рисунок 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761711" y="3019"/>
            <a:ext cx="1546593" cy="1428750"/>
          </a:xfrm>
          <a:prstGeom prst="rect">
            <a:avLst/>
          </a:prstGeom>
        </p:spPr>
      </p:pic>
      <p:pic>
        <p:nvPicPr>
          <p:cNvPr id="11" name="Рисунок 10"/>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761711" y="1420883"/>
            <a:ext cx="1546593" cy="2117148"/>
          </a:xfrm>
          <a:prstGeom prst="rect">
            <a:avLst/>
          </a:prstGeom>
        </p:spPr>
      </p:pic>
      <p:pic>
        <p:nvPicPr>
          <p:cNvPr id="12" name="Рисунок 11"/>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308304" y="-7867"/>
            <a:ext cx="1835696" cy="1428750"/>
          </a:xfrm>
          <a:prstGeom prst="rect">
            <a:avLst/>
          </a:prstGeom>
        </p:spPr>
      </p:pic>
      <p:pic>
        <p:nvPicPr>
          <p:cNvPr id="13" name="Рисунок 12"/>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308304" y="1431769"/>
            <a:ext cx="1835696" cy="2106262"/>
          </a:xfrm>
          <a:prstGeom prst="rect">
            <a:avLst/>
          </a:prstGeom>
        </p:spPr>
      </p:pic>
      <p:pic>
        <p:nvPicPr>
          <p:cNvPr id="14" name="Рисунок 13"/>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0" y="3538030"/>
            <a:ext cx="2106262" cy="1579697"/>
          </a:xfrm>
          <a:prstGeom prst="rect">
            <a:avLst/>
          </a:prstGeom>
        </p:spPr>
      </p:pic>
      <p:pic>
        <p:nvPicPr>
          <p:cNvPr id="15" name="Рисунок 14"/>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106261" y="3538031"/>
            <a:ext cx="1750451" cy="1579696"/>
          </a:xfrm>
          <a:prstGeom prst="rect">
            <a:avLst/>
          </a:prstGeom>
        </p:spPr>
      </p:pic>
      <p:pic>
        <p:nvPicPr>
          <p:cNvPr id="16" name="Рисунок 15"/>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3856712" y="3490476"/>
            <a:ext cx="1904999" cy="1627252"/>
          </a:xfrm>
          <a:prstGeom prst="rect">
            <a:avLst/>
          </a:prstGeom>
        </p:spPr>
      </p:pic>
      <p:pic>
        <p:nvPicPr>
          <p:cNvPr id="17" name="Рисунок 16"/>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5761711" y="3538030"/>
            <a:ext cx="1546593" cy="1579697"/>
          </a:xfrm>
          <a:prstGeom prst="rect">
            <a:avLst/>
          </a:prstGeom>
        </p:spPr>
      </p:pic>
      <p:pic>
        <p:nvPicPr>
          <p:cNvPr id="18" name="Рисунок 17"/>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7308303" y="3514253"/>
            <a:ext cx="1835697" cy="1579697"/>
          </a:xfrm>
          <a:prstGeom prst="rect">
            <a:avLst/>
          </a:prstGeom>
        </p:spPr>
      </p:pic>
      <p:pic>
        <p:nvPicPr>
          <p:cNvPr id="19" name="Рисунок 18"/>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0" y="5093950"/>
            <a:ext cx="2123161" cy="1764050"/>
          </a:xfrm>
          <a:prstGeom prst="rect">
            <a:avLst/>
          </a:prstGeom>
        </p:spPr>
      </p:pic>
      <p:pic>
        <p:nvPicPr>
          <p:cNvPr id="22" name="Рисунок 21"/>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2123859" y="5129538"/>
            <a:ext cx="1732853" cy="1728462"/>
          </a:xfrm>
          <a:prstGeom prst="rect">
            <a:avLst/>
          </a:prstGeom>
        </p:spPr>
      </p:pic>
      <p:pic>
        <p:nvPicPr>
          <p:cNvPr id="23" name="Рисунок 22"/>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3851640" y="5126271"/>
            <a:ext cx="1910071" cy="1721415"/>
          </a:xfrm>
          <a:prstGeom prst="rect">
            <a:avLst/>
          </a:prstGeom>
        </p:spPr>
      </p:pic>
      <p:pic>
        <p:nvPicPr>
          <p:cNvPr id="24" name="Рисунок 23"/>
          <p:cNvPicPr>
            <a:picLocks noChangeAspect="1"/>
          </p:cNvPicPr>
          <p:nvPr/>
        </p:nvPicPr>
        <p:blipFill>
          <a:blip r:embed="rId20">
            <a:extLst>
              <a:ext uri="{28A0092B-C50C-407E-A947-70E740481C1C}">
                <a14:useLocalDpi xmlns:a14="http://schemas.microsoft.com/office/drawing/2010/main" val="0"/>
              </a:ext>
            </a:extLst>
          </a:blip>
          <a:stretch>
            <a:fillRect/>
          </a:stretch>
        </p:blipFill>
        <p:spPr>
          <a:xfrm>
            <a:off x="5761711" y="5126271"/>
            <a:ext cx="1546593" cy="1721415"/>
          </a:xfrm>
          <a:prstGeom prst="rect">
            <a:avLst/>
          </a:prstGeom>
        </p:spPr>
      </p:pic>
      <p:pic>
        <p:nvPicPr>
          <p:cNvPr id="27" name="Рисунок 26"/>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7290408" y="5093950"/>
            <a:ext cx="1853592" cy="1764050"/>
          </a:xfrm>
          <a:prstGeom prst="rect">
            <a:avLst/>
          </a:prstGeom>
        </p:spPr>
      </p:pic>
    </p:spTree>
    <p:extLst>
      <p:ext uri="{BB962C8B-B14F-4D97-AF65-F5344CB8AC3E}">
        <p14:creationId xmlns:p14="http://schemas.microsoft.com/office/powerpoint/2010/main" val="4208426077"/>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sz="quarter" idx="13"/>
          </p:nvPr>
        </p:nvSpPr>
        <p:spPr>
          <a:xfrm>
            <a:off x="0" y="0"/>
            <a:ext cx="9144000" cy="7029400"/>
          </a:xfrm>
        </p:spPr>
        <p:txBody>
          <a:bodyPr>
            <a:normAutofit/>
          </a:bodyPr>
          <a:lstStyle/>
          <a:p>
            <a:r>
              <a:rPr lang="en-US" sz="8000" dirty="0"/>
              <a:t>Exercise and be </a:t>
            </a:r>
            <a:r>
              <a:rPr lang="en-US" sz="8000" dirty="0" smtClean="0"/>
              <a:t>happy</a:t>
            </a:r>
            <a:r>
              <a:rPr lang="uk-UA" sz="8000" dirty="0" smtClean="0"/>
              <a:t>!</a:t>
            </a:r>
            <a:endParaRPr lang="uk-UA" sz="8000" dirty="0"/>
          </a:p>
          <a:p>
            <a:endParaRPr lang="uk-UA" sz="8000" dirty="0"/>
          </a:p>
        </p:txBody>
      </p:sp>
      <p:sp>
        <p:nvSpPr>
          <p:cNvPr id="3" name="Заголовок 2"/>
          <p:cNvSpPr>
            <a:spLocks noGrp="1"/>
          </p:cNvSpPr>
          <p:nvPr>
            <p:ph type="title"/>
          </p:nvPr>
        </p:nvSpPr>
        <p:spPr>
          <a:xfrm flipV="1">
            <a:off x="352426" y="-1179512"/>
            <a:ext cx="7680960" cy="360040"/>
          </a:xfrm>
        </p:spPr>
        <p:txBody>
          <a:bodyPr>
            <a:normAutofit fontScale="90000"/>
          </a:bodyPr>
          <a:lstStyle/>
          <a:p>
            <a:endParaRPr lang="uk-UA"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75856" y="2996952"/>
            <a:ext cx="3522687" cy="3522687"/>
          </a:xfrm>
          <a:prstGeom prst="rect">
            <a:avLst/>
          </a:prstGeom>
          <a:ln>
            <a:noFill/>
          </a:ln>
          <a:effectLst>
            <a:softEdge rad="112500"/>
          </a:effectLst>
        </p:spPr>
      </p:pic>
    </p:spTree>
    <p:extLst>
      <p:ext uri="{BB962C8B-B14F-4D97-AF65-F5344CB8AC3E}">
        <p14:creationId xmlns:p14="http://schemas.microsoft.com/office/powerpoint/2010/main" val="2711007103"/>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ylar">
  <a:themeElements>
    <a:clrScheme name="Mylar">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Mylar">
      <a:maj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ylar">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effectStyle>
        <a:effectStyle>
          <a:effectLst>
            <a:innerShdw blurRad="50800" dist="25400" dir="13500000">
              <a:srgbClr val="000000">
                <a:alpha val="75000"/>
              </a:srgbClr>
            </a:innerShdw>
            <a:outerShdw blurRad="50800" dist="25400" dir="5400000" rotWithShape="0">
              <a:srgbClr val="000000">
                <a:alpha val="50000"/>
              </a:srgbClr>
            </a:outerShdw>
          </a:effectLst>
          <a:scene3d>
            <a:camera prst="orthographicFront">
              <a:rot lat="0" lon="0" rev="0"/>
            </a:camera>
            <a:lightRig rig="threePt" dir="tl"/>
          </a:scene3d>
          <a:sp3d prstMaterial="dkEdge">
            <a:bevelT w="25400" h="508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tint val="100000"/>
                <a:shade val="30000"/>
                <a:alpha val="100000"/>
                <a:satMod val="255000"/>
                <a:lumMod val="100000"/>
              </a:schemeClr>
            </a:gs>
          </a:gsLst>
          <a:path path="circle">
            <a:fillToRect l="50000" t="-80000" r="50000" b="180000"/>
          </a:path>
        </a:gradFill>
        <a:blipFill rotWithShape="1">
          <a:blip xmlns:r="http://schemas.openxmlformats.org/officeDocument/2006/relationships" r:embed="rId1">
            <a:duotone>
              <a:schemeClr val="phClr">
                <a:lumMod val="80000"/>
              </a:schemeClr>
              <a:schemeClr val="phClr">
                <a:tint val="50000"/>
                <a:lumMod val="1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TC101790491[[fn=Mylar]]</Template>
  <TotalTime>114</TotalTime>
  <Words>116</Words>
  <Application>Microsoft Office PowerPoint</Application>
  <PresentationFormat>Экран (4:3)</PresentationFormat>
  <Paragraphs>8</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Mylar</vt:lpstr>
      <vt:lpstr>Sport in Our Life</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Аня</dc:creator>
  <cp:lastModifiedBy>Аня</cp:lastModifiedBy>
  <cp:revision>9</cp:revision>
  <dcterms:created xsi:type="dcterms:W3CDTF">2014-05-16T17:35:30Z</dcterms:created>
  <dcterms:modified xsi:type="dcterms:W3CDTF">2014-05-17T08:58:17Z</dcterms:modified>
</cp:coreProperties>
</file>