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BA4-4F31-4E98-AC85-19619DB0F109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8DB-F5D6-4F74-B099-1F809A34C9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BA4-4F31-4E98-AC85-19619DB0F109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8DB-F5D6-4F74-B099-1F809A34C9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BA4-4F31-4E98-AC85-19619DB0F109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8DB-F5D6-4F74-B099-1F809A34C9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BA4-4F31-4E98-AC85-19619DB0F109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8DB-F5D6-4F74-B099-1F809A34C9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BA4-4F31-4E98-AC85-19619DB0F109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8DB-F5D6-4F74-B099-1F809A34C9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BA4-4F31-4E98-AC85-19619DB0F109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8DB-F5D6-4F74-B099-1F809A34C9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BA4-4F31-4E98-AC85-19619DB0F109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8DB-F5D6-4F74-B099-1F809A34C9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BA4-4F31-4E98-AC85-19619DB0F109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C68DB-F5D6-4F74-B099-1F809A34C99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BA4-4F31-4E98-AC85-19619DB0F109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8DB-F5D6-4F74-B099-1F809A34C9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BA4-4F31-4E98-AC85-19619DB0F109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DFC68DB-F5D6-4F74-B099-1F809A34C9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521DBA4-4F31-4E98-AC85-19619DB0F109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68DB-F5D6-4F74-B099-1F809A34C9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521DBA4-4F31-4E98-AC85-19619DB0F109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DFC68DB-F5D6-4F74-B099-1F809A34C99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000108"/>
            <a:ext cx="5105400" cy="3286148"/>
          </a:xfrm>
        </p:spPr>
        <p:txBody>
          <a:bodyPr>
            <a:normAutofit/>
          </a:bodyPr>
          <a:lstStyle/>
          <a:p>
            <a:r>
              <a:rPr lang="uk-UA" dirty="0" smtClean="0"/>
              <a:t>Володимир Іванович Вернадський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5214950"/>
            <a:ext cx="3000364" cy="1643050"/>
          </a:xfrm>
          <a:ln w="19050">
            <a:noFill/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2800" dirty="0" smtClean="0"/>
              <a:t>Підготували учениці</a:t>
            </a:r>
            <a:endParaRPr lang="uk-UA" sz="2800" dirty="0" smtClean="0"/>
          </a:p>
          <a:p>
            <a:pPr algn="ctr"/>
            <a:r>
              <a:rPr lang="uk-UA" sz="2800" dirty="0" smtClean="0"/>
              <a:t>Групи </a:t>
            </a:r>
            <a:r>
              <a:rPr lang="uk-UA" sz="2800" dirty="0" smtClean="0"/>
              <a:t>ТЛ-31</a:t>
            </a:r>
          </a:p>
          <a:p>
            <a:pPr algn="ctr"/>
            <a:r>
              <a:rPr lang="uk-UA" sz="2800" dirty="0" smtClean="0"/>
              <a:t>Маркович А.Р</a:t>
            </a:r>
            <a:r>
              <a:rPr lang="uk-UA" sz="2800" dirty="0" smtClean="0"/>
              <a:t>.</a:t>
            </a:r>
          </a:p>
          <a:p>
            <a:pPr algn="ctr"/>
            <a:r>
              <a:rPr lang="uk-UA" sz="2800" dirty="0" err="1" smtClean="0"/>
              <a:t>Процик</a:t>
            </a:r>
            <a:r>
              <a:rPr lang="uk-UA" sz="2800" dirty="0" smtClean="0"/>
              <a:t> М.В.</a:t>
            </a:r>
            <a:endParaRPr lang="uk-UA" sz="2800" dirty="0" smtClean="0"/>
          </a:p>
          <a:p>
            <a:pPr algn="r"/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4" name="Рисунок 3" descr="1414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3693940" cy="521497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357686" y="3929066"/>
            <a:ext cx="4000528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1863 - 1945</a:t>
            </a:r>
          </a:p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714752"/>
            <a:ext cx="8858312" cy="29289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Подальший життєвий шлях вченого складається так: 1920 рік - обирається ректором Таврійського університету, 1921 - повернення в Петроград, призначений директором Радієвого інституту, 1922-1926 - відрядження до Франції на запрошення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Сорбони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читання лекцій з геохімії. З поверненням у Ленінград видає монографії «Біосфера», «Нариси з геохімії», організовує відділ живої речовини в АН СРСР, організовує Комісію з вивчення важкої води і головує в ній. </a:t>
            </a:r>
          </a:p>
          <a:p>
            <a:pPr marL="420624" marR="0" lvl="0" indent="-384048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1935 р. переїжджає в Москву, працює над проблемою «життя в космосі». </a:t>
            </a:r>
          </a:p>
          <a:p>
            <a:pPr marL="420624" marR="0" lvl="0" indent="-384048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1944 р. видав останню працю «Декілька слів про ноосферу». 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3" descr="site24_20101019095431_1_vernad1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3522663" cy="3071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Nd9GcR0CLedmviOryJaMRoENChsiWMwZAnCO18f5t7iTunKd8weU4X_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857620" cy="3956533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429124" y="1000108"/>
            <a:ext cx="4329114" cy="5026029"/>
          </a:xfrm>
          <a:ln>
            <a:solidFill>
              <a:schemeClr val="accent5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Вернадський розглянув історію виникнення в земній корі важливих мінералів, визначив хімічний склад і фізико-хімічні умови утворення багатьох мінеральних видів. Все життя працював над проблемами радіогеології.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Вернадський - творець нового наукового напрямку, який пізніше переріс у самостійну науку - біохімію.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першій половині 20 сторіччя В. І. Вернадський створив учення про ноосферу, в основу якого поклав ідею про гармонійне входження людини та її господарської діяльності у біогенний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колообіг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речовин. 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sz="18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rnad5 схема вчення вернадськ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857232"/>
            <a:ext cx="395522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071546"/>
            <a:ext cx="414340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AD136B"/>
                </a:solidFill>
                <a:latin typeface="Times New Roman" pitchFamily="18" charset="0"/>
                <a:cs typeface="Times New Roman" pitchFamily="18" charset="0"/>
              </a:rPr>
              <a:t>“Найперше</a:t>
            </a:r>
            <a:r>
              <a:rPr lang="uk-UA" sz="2400" b="1" dirty="0" smtClean="0">
                <a:solidFill>
                  <a:srgbClr val="AD136B"/>
                </a:solidFill>
                <a:latin typeface="Times New Roman" pitchFamily="18" charset="0"/>
                <a:cs typeface="Times New Roman" pitchFamily="18" charset="0"/>
              </a:rPr>
              <a:t> місце у моєму житті займав і займає науковий пошук, наукова </a:t>
            </a:r>
          </a:p>
          <a:p>
            <a:r>
              <a:rPr lang="uk-UA" sz="2400" b="1" dirty="0" smtClean="0">
                <a:solidFill>
                  <a:srgbClr val="AD136B"/>
                </a:solidFill>
                <a:latin typeface="Times New Roman" pitchFamily="18" charset="0"/>
                <a:cs typeface="Times New Roman" pitchFamily="18" charset="0"/>
              </a:rPr>
              <a:t>робота, вільна наукова думка, і творче шукання правди </a:t>
            </a:r>
            <a:r>
              <a:rPr lang="uk-UA" sz="2400" b="1" dirty="0" err="1" smtClean="0">
                <a:solidFill>
                  <a:srgbClr val="AD136B"/>
                </a:solidFill>
                <a:latin typeface="Times New Roman" pitchFamily="18" charset="0"/>
                <a:cs typeface="Times New Roman" pitchFamily="18" charset="0"/>
              </a:rPr>
              <a:t>особистістю”</a:t>
            </a:r>
            <a:r>
              <a:rPr lang="uk-UA" sz="2400" b="1" dirty="0" smtClean="0">
                <a:solidFill>
                  <a:srgbClr val="AD1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i="1" dirty="0" smtClean="0"/>
              <a:t>(запис у щоденнику) </a:t>
            </a:r>
            <a:endParaRPr lang="uk-U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4143380"/>
            <a:ext cx="379187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 одному із французьких наукових  журналів В.І.Вернадського названо</a:t>
            </a:r>
          </a:p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хрещеним батьком глобальної  екології</a:t>
            </a:r>
            <a:endParaRPr lang="uk-UA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85728"/>
            <a:ext cx="71438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Революційність наукових поглядів В.І.Вернадського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1143000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Вшанування </a:t>
            </a:r>
            <a:r>
              <a:rPr lang="uk-UA" sz="4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00562" y="1214422"/>
            <a:ext cx="4071966" cy="5429288"/>
          </a:xfrm>
          <a:ln>
            <a:solidFill>
              <a:schemeClr val="accent5">
                <a:lumMod val="25000"/>
              </a:schemeClr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Ім'я вченого присвоєно багатьом академічним інститутам, бібліотекам, кораблям, зокрема Національній бібліотеці України.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пошану вченого названо два мінерали «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вернадит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і «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вернадскит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Академія наук СРСР у 1945 році установила грошову премію та золоту медаль імені В. Вернадського.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Починаючи з 1973 року НАН України встановлена також премія імені В. І. Вернадського а з 2003 р. - Золота медаль імені В. Вернадського Національної академії наук України.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1963 році Пошта СРСР випустила поштову марку до 100-річчя з дня народження вченого.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sz="2000" dirty="0" smtClean="0"/>
          </a:p>
        </p:txBody>
      </p:sp>
      <p:pic>
        <p:nvPicPr>
          <p:cNvPr id="5" name="Рисунок 4" descr="gold_med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1967731" cy="45555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8" descr="ANd9GcS9RVbZQlgcMIRJSccHUvWHM6j9nSN13835mNaC9Pl5S4VTzX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00174"/>
            <a:ext cx="2008188" cy="2879725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0px-Пам'ятник_Володимиру_Вернадському_Киї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571480"/>
            <a:ext cx="4339859" cy="57864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 descr="vern1 кременчу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714488"/>
            <a:ext cx="3071834" cy="46214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ятники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Вернадському</a:t>
            </a:r>
          </a:p>
          <a:p>
            <a:pPr algn="ct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Києві та Кременчуці</a:t>
            </a:r>
            <a:endParaRPr lang="uk-UA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P10st042станція ім. вернадського в антарктид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5364" cy="6858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571480"/>
            <a:ext cx="4108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Антарктична науково-дослідна 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станція  </a:t>
            </a:r>
            <a:r>
              <a:rPr lang="uk-UA" b="1" i="1" dirty="0" err="1" smtClean="0">
                <a:solidFill>
                  <a:schemeClr val="bg1"/>
                </a:solidFill>
              </a:rPr>
              <a:t>“Академік</a:t>
            </a:r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b="1" i="1" dirty="0" err="1" smtClean="0">
                <a:solidFill>
                  <a:schemeClr val="bg1"/>
                </a:solidFill>
              </a:rPr>
              <a:t>Вернадський”</a:t>
            </a:r>
            <a:endParaRPr lang="uk-UA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Визначний діяч</a:t>
            </a:r>
            <a:endParaRPr lang="uk-UA" sz="36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714744" y="1142960"/>
            <a:ext cx="4786346" cy="607225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Вернадський Володимир Іванович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український філософ, природознавець, мислитель, засновник геохімії, біогеохімії та радіогеології. Один із засновників Української Академії наук. Засновник першої наукової бібліотеки в Україні.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Збагатив науку глибокими ідеями, що лягли в основу нових провідних напрямків сучасної мінералогії, геології, гідрогеології, визначив роль організмів у геохімічних процесах. Для його діяльності характерні широта інтересів, постановка кардинальних наукових проблем, наукове передбачення.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12" name="Рисунок 11" descr="Vernadsky_sta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3357586" cy="47006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00438"/>
            <a:ext cx="8472486" cy="307181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Володимир Вернадський </a:t>
            </a: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народився 28 лютого (12 березня за новим стилем) 1863 року в Санкт-Петербурзі в сім'ї економіста Івана Васильовича Вернадського.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Дитячі роки (1868-1875) пройшли в Україні: в Полтаві і в Харкові; ще хлопчиною бував у Києві, жив у будинку в Липках, де мешкала його бабуся. </a:t>
            </a:r>
          </a:p>
          <a:p>
            <a:endParaRPr lang="uk-UA" dirty="0"/>
          </a:p>
        </p:txBody>
      </p:sp>
      <p:pic>
        <p:nvPicPr>
          <p:cNvPr id="4" name="Рисунок 3" descr="1414-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428604"/>
            <a:ext cx="2214578" cy="27781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Братство</a:t>
            </a:r>
            <a:endParaRPr lang="uk-UA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286776" cy="5143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Під час навчання в університеті В.І.Вернадський увійшов до одного з народницьких гуртків – науково-літературного товариства. З надр товариства виникло у 1885 році Братство, діяльність якого прийняла </a:t>
            </a: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науково-етичний характер. Члени Братства за власні кошти видавали книги для  народу, відкрили в Петербурзі народні читальні, вели просвітницьку роботу. Братство проіснувало 35 років. Друзі листувалися, щороку 30 грудня зустрічалися  сім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ями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проводили </a:t>
            </a:r>
            <a:r>
              <a:rPr lang="uk-UA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разом літні канікули. 30 грудня 1921 року в останній раз  зібралось разом братство. Коли в 1942 році Вернадський одержав Сталінську премію (200 тис. руб.), то  100 тис. руб. він передав на оборону країни, а решту розділив між друзями і  вдовами померлих друзів, собі не залишивши нічого.   </a:t>
            </a:r>
            <a:endParaRPr lang="uk-UA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ховский_Дмитрий_Иванович 1861-19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64" y="285728"/>
            <a:ext cx="2071702" cy="32244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 descr="ris8-1вернадський 1890 ро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85728"/>
            <a:ext cx="2357454" cy="285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Oldenburgсергей федорович 1863 -19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85728"/>
            <a:ext cx="2293516" cy="30622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41-015 корнилов а.а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3714753"/>
            <a:ext cx="2306267" cy="29289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Krasnov-Andrej-Nikolajevich-1.PNG 1862 - 19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3500438"/>
            <a:ext cx="2412518" cy="32145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 descr="m_22050 гревс и.м.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3500439"/>
            <a:ext cx="3214710" cy="32147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215074" y="2714620"/>
            <a:ext cx="1707712" cy="830997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Шаховський Д.І.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(1861 – 1939),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історик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85992"/>
            <a:ext cx="1571604" cy="107721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err="1" smtClean="0">
                <a:solidFill>
                  <a:schemeClr val="bg1"/>
                </a:solidFill>
              </a:rPr>
              <a:t>Ольденбург</a:t>
            </a:r>
            <a:r>
              <a:rPr lang="uk-UA" sz="1600" dirty="0" smtClean="0">
                <a:solidFill>
                  <a:schemeClr val="bg1"/>
                </a:solidFill>
              </a:rPr>
              <a:t> С.Ф.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(1863 – 1934), 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індолог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5786454"/>
            <a:ext cx="1523559" cy="857256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err="1" smtClean="0">
                <a:solidFill>
                  <a:schemeClr val="bg1"/>
                </a:solidFill>
              </a:rPr>
              <a:t>Гревс</a:t>
            </a:r>
            <a:r>
              <a:rPr lang="uk-UA" sz="1600" dirty="0" smtClean="0">
                <a:solidFill>
                  <a:schemeClr val="bg1"/>
                </a:solidFill>
              </a:rPr>
              <a:t> І.М.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(1860 – 1941),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історик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5786454"/>
            <a:ext cx="1523301" cy="861774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Краснов А.М.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(1862 – 1914),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ботанік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5786454"/>
            <a:ext cx="1589602" cy="861774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Корнілов О.О.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(1862 – 1925), 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історик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2643182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Вернадський В.І.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rafskaya.com/wp-content/uploads/%D0%9F%D0%BE%D1%80%D1%82%D1%80%D0%B5%D1%82-%D0%92.%D0%98.%D0%92%D0%B5%D1%80%D0%BD%D0%B0%D0%B4%D1%81%D0%BA%D0%BE%D0%B3%D0%BE-%D1%80%D0%B0%D0%B1%D0%BE%D1%82%D1%8B-%D0%98.%D0%AD.%D0%93%D1%80%D0%B0%D0%B1%D0%B0%D1%80%D1%8F.-%D0%A1%D0%B0%D0%BD%D0%B0%D1%82%D0%BE%D1%80%D0%B8%D0%B9-%D0%A3%D0%B7%D0%BA%D0%BE%D0%B5.-%D0%A5%D0%BE%D0%BB%D1%81%D1%82-%D0%BC%D0%B0%D1%81%D0%BB%D0%BE.-1934.-%D0%9A%D0%B0%D0%B1%D0%B8%D0%BD%D0%B5%D1%82-%D0%BC%D1%83%D0%B7%D0%B5%D0%B9-%D0%92.%D0%98.%D0%92%D0%B5%D1%80%D0%BD%D0%B0%D0%B4%D1%81%D0%BA%D0%BE%D0%B3%D0%BE-%D0%9C%D0%BE%D1%81%D0%BA%D0%B2%D0%B0.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3598688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4414" y="428604"/>
            <a:ext cx="6202363" cy="665163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Наукова робота</a:t>
            </a:r>
            <a:endParaRPr kumimoji="0" lang="uk-UA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571612"/>
            <a:ext cx="43577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1917-1921 роках працював в Україні, організатор і перший президент Української Академії наук, почесний академік ряду зарубіжних академій.</a:t>
            </a:r>
          </a:p>
          <a:p>
            <a:pPr>
              <a:lnSpc>
                <a:spcPct val="80000"/>
              </a:lnSpc>
              <a:defRPr/>
            </a:pP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званні кандидата наук він закінчує університет і залишається в ньому для підготовки професорського звання.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Займаючись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практикою природознавства, Вернадський відвідував Україну, брав участь в одному з петербурзьких гуртків, де вирували дискусії, суперечки. На час першої російської революції Вернадський — вже відомий професор, а також борець за вільнодумство, демократію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286124"/>
          <a:ext cx="8572560" cy="32898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35"/>
                <a:gridCol w="7000925"/>
              </a:tblGrid>
              <a:tr h="838972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Переїзд на роботу до Москви; обраний членом-кореспондентом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Британськоiї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асоцiацii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наук; членом Французького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sz="1600" b="0" dirty="0"/>
                    </a:p>
                  </a:txBody>
                  <a:tcPr/>
                </a:tc>
              </a:tr>
              <a:tr h="652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приват-доцентом Московського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179464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Бере участь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експедицiї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В. Докучаєва в Полтавську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захистив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магiстерську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дисертацiю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тему "О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силлиманита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роли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глинозема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силикатах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", призначений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завiдувачем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кафедри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обраний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любителiв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природознавства,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антропологiї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етнографiї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Московському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сiльського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господарства.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000031 моковский ун-тет 1880 год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14290"/>
            <a:ext cx="4500594" cy="2869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488" y="2428868"/>
            <a:ext cx="2675925" cy="58477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Московський університет, 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фото 1880-ті роки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6"/>
          <a:ext cx="8572560" cy="633385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00264"/>
                <a:gridCol w="6572296"/>
              </a:tblGrid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1892-1911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завiдувачем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кабiнету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b="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статтю: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Кременчугский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уезд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Полтав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земству.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.: Тип . Е.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Евдокимова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1892. - 145 с.</a:t>
                      </a:r>
                      <a:endParaRPr lang="uk-UA" sz="160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(Петербург),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при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Харкiвському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Впроваджує вперше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навчальну програму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систематичнi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екскурсiї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видає створений ним курс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Лекцiї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".</a:t>
                      </a:r>
                      <a:endParaRPr lang="uk-UA" sz="16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Захищає в Петербурзькому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докторську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дисертацiю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тему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Явления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скольжения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кристаллического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вещества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", обраний професором Вищих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жiночих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курсiв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573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будови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силiкатiв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дослiджує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сопки Криму i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Таманi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6037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sz="1600" dirty="0"/>
                    </a:p>
                  </a:txBody>
                  <a:tcPr/>
                </a:tc>
              </a:tr>
              <a:tr h="46037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Львiвського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наукового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Т.Г. Шевченка.</a:t>
                      </a:r>
                      <a:endParaRPr lang="uk-UA" sz="160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конституцiйно-демократичної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партii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Всеросiйської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лiги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освiти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501122" cy="628654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14512"/>
                <a:gridCol w="6786610"/>
              </a:tblGrid>
              <a:tr h="46546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Обраний ад'юнктом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Росiйської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наук.</a:t>
                      </a:r>
                      <a:endParaRPr lang="uk-UA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67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Обраний екстраординарним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академiком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Росiйської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наук,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Комiтету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слов'янського взаємозв'язку, членом товариства слов'янської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культури.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64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Обраний членом товариства єднання народностей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членом товариства сприяння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успiхам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дослiдницьких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наук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Х.С.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Леденцова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67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географiчного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товариства, почесним членом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природи,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дiячiв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перiодичноi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преси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лiтератури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64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Обраний ординарним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академiком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Росiйськоi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академii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наук,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Лiтературно-художнього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гуртка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О.I. Герцена.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577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музею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Петра Великого, почесним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товариства;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працю: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Очерки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естествознания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XVIII в.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мысль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- 1914. - N 1. - С. 1-23.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4566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Обраний Головою Ради по вивченню продуктивних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працi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ближайших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задачах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производительных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Тип.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Акад. наук, 1915. - 15 с., Об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естественных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прозводительных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//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Изв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Имп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Акад. наук. Сер. 6. - 915. - 15 с.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77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Починає роботи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живiй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речовинi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109</TotalTime>
  <Words>807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Володимир Іванович Вернадський  </vt:lpstr>
      <vt:lpstr>Визначний діяч</vt:lpstr>
      <vt:lpstr>Слайд 3</vt:lpstr>
      <vt:lpstr>Братство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Вшанування пам’яті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 « Життя та дослідження  Вернадського В.І.»</dc:title>
  <dc:creator>admin</dc:creator>
  <cp:lastModifiedBy>admin</cp:lastModifiedBy>
  <cp:revision>11</cp:revision>
  <dcterms:created xsi:type="dcterms:W3CDTF">2013-09-22T14:34:50Z</dcterms:created>
  <dcterms:modified xsi:type="dcterms:W3CDTF">2013-09-30T15:14:39Z</dcterms:modified>
</cp:coreProperties>
</file>