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0" r:id="rId4"/>
    <p:sldId id="257" r:id="rId5"/>
    <p:sldId id="264" r:id="rId6"/>
    <p:sldId id="265" r:id="rId7"/>
    <p:sldId id="267" r:id="rId8"/>
    <p:sldId id="266" r:id="rId9"/>
    <p:sldId id="268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ru-RU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494" autoAdjust="0"/>
  </p:normalViewPr>
  <p:slideViewPr>
    <p:cSldViewPr>
      <p:cViewPr>
        <p:scale>
          <a:sx n="63" d="100"/>
          <a:sy n="63" d="100"/>
        </p:scale>
        <p:origin x="-366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latinLnBrk="0">
              <a:buNone/>
              <a:defRPr lang="ru-RU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 latinLnBrk="0">
              <a:defRPr lang="ru-RU"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latinLnBrk="0">
              <a:buNone/>
              <a:defRPr lang="ru-RU"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latinLnBrk="0">
              <a:buNone/>
              <a:defRPr lang="ru-RU"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ru-RU"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ru-RU"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 latinLnBrk="0">
              <a:defRPr lang="ru-RU" sz="2800"/>
            </a:lvl1pPr>
            <a:lvl2pPr latinLnBrk="0">
              <a:defRPr lang="ru-RU" sz="2400"/>
            </a:lvl2pPr>
            <a:lvl3pPr latinLnBrk="0">
              <a:defRPr lang="ru-RU" sz="2000"/>
            </a:lvl3pPr>
            <a:lvl4pPr latinLnBrk="0">
              <a:defRPr lang="ru-RU" sz="1800"/>
            </a:lvl4pPr>
            <a:lvl5pPr latinLnBrk="0">
              <a:defRPr lang="ru-RU" sz="1800"/>
            </a:lvl5pPr>
            <a:lvl6pPr latinLnBrk="0">
              <a:defRPr lang="ru-RU" sz="1800"/>
            </a:lvl6pPr>
            <a:lvl7pPr latinLnBrk="0">
              <a:defRPr lang="ru-RU" sz="1800"/>
            </a:lvl7pPr>
            <a:lvl8pPr latinLnBrk="0">
              <a:defRPr lang="ru-RU" sz="1800"/>
            </a:lvl8pPr>
            <a:lvl9pPr latinLnBrk="0">
              <a:defRPr lang="ru-RU"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latinLnBrk="0">
              <a:defRPr lang="ru-RU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latinLnBrk="0">
              <a:buNone/>
              <a:defRPr lang="ru-RU" sz="2400" b="1"/>
            </a:lvl1pPr>
            <a:lvl2pPr marL="457200" indent="0" latinLnBrk="0">
              <a:buNone/>
              <a:defRPr lang="ru-RU" sz="2000" b="1"/>
            </a:lvl2pPr>
            <a:lvl3pPr marL="914400" indent="0" latinLnBrk="0">
              <a:buNone/>
              <a:defRPr lang="ru-RU" sz="1800" b="1"/>
            </a:lvl3pPr>
            <a:lvl4pPr marL="1371600" indent="0" latinLnBrk="0">
              <a:buNone/>
              <a:defRPr lang="ru-RU" sz="1600" b="1"/>
            </a:lvl4pPr>
            <a:lvl5pPr marL="1828800" indent="0" latinLnBrk="0">
              <a:buNone/>
              <a:defRPr lang="ru-RU" sz="1600" b="1"/>
            </a:lvl5pPr>
            <a:lvl6pPr marL="2286000" indent="0" latinLnBrk="0">
              <a:buNone/>
              <a:defRPr lang="ru-RU" sz="1600" b="1"/>
            </a:lvl6pPr>
            <a:lvl7pPr marL="2743200" indent="0" latinLnBrk="0">
              <a:buNone/>
              <a:defRPr lang="ru-RU" sz="1600" b="1"/>
            </a:lvl7pPr>
            <a:lvl8pPr marL="3200400" indent="0" latinLnBrk="0">
              <a:buNone/>
              <a:defRPr lang="ru-RU" sz="1600" b="1"/>
            </a:lvl8pPr>
            <a:lvl9pPr marL="3657600" indent="0" latinLnBrk="0">
              <a:buNone/>
              <a:defRPr lang="ru-RU"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 latinLnBrk="0">
              <a:defRPr lang="ru-RU" sz="2400"/>
            </a:lvl1pPr>
            <a:lvl2pPr latinLnBrk="0">
              <a:defRPr lang="ru-RU" sz="2000"/>
            </a:lvl2pPr>
            <a:lvl3pPr latinLnBrk="0">
              <a:defRPr lang="ru-RU" sz="1800"/>
            </a:lvl3pPr>
            <a:lvl4pPr latinLnBrk="0">
              <a:defRPr lang="ru-RU" sz="1600"/>
            </a:lvl4pPr>
            <a:lvl5pPr latinLnBrk="0">
              <a:defRPr lang="ru-RU" sz="1600"/>
            </a:lvl5pPr>
            <a:lvl6pPr latinLnBrk="0">
              <a:defRPr lang="ru-RU" sz="1600"/>
            </a:lvl6pPr>
            <a:lvl7pPr latinLnBrk="0">
              <a:defRPr lang="ru-RU" sz="1600"/>
            </a:lvl7pPr>
            <a:lvl8pPr latinLnBrk="0">
              <a:defRPr lang="ru-RU" sz="1600"/>
            </a:lvl8pPr>
            <a:lvl9pPr latinLnBrk="0">
              <a:defRPr lang="ru-RU"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 latinLnBrk="0">
              <a:defRPr lang="ru-RU" sz="3200"/>
            </a:lvl1pPr>
            <a:lvl2pPr latinLnBrk="0">
              <a:defRPr lang="ru-RU" sz="2800"/>
            </a:lvl2pPr>
            <a:lvl3pPr latinLnBrk="0">
              <a:defRPr lang="ru-RU" sz="2400"/>
            </a:lvl3pPr>
            <a:lvl4pPr latinLnBrk="0">
              <a:defRPr lang="ru-RU" sz="2000"/>
            </a:lvl4pPr>
            <a:lvl5pPr latinLnBrk="0">
              <a:defRPr lang="ru-RU" sz="2000"/>
            </a:lvl5pPr>
            <a:lvl6pPr latinLnBrk="0">
              <a:defRPr lang="ru-RU" sz="2000"/>
            </a:lvl6pPr>
            <a:lvl7pPr latinLnBrk="0">
              <a:defRPr lang="ru-RU" sz="2000"/>
            </a:lvl7pPr>
            <a:lvl8pPr latinLnBrk="0">
              <a:defRPr lang="ru-RU" sz="2000"/>
            </a:lvl8pPr>
            <a:lvl9pPr latinLnBrk="0">
              <a:defRPr lang="ru-RU"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 latinLnBrk="0">
              <a:defRPr lang="ru-RU"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 latinLnBrk="0">
              <a:buNone/>
              <a:defRPr lang="ru-RU" sz="3200"/>
            </a:lvl1pPr>
            <a:lvl2pPr marL="457200" indent="0" latinLnBrk="0">
              <a:buNone/>
              <a:defRPr lang="ru-RU" sz="2800"/>
            </a:lvl2pPr>
            <a:lvl3pPr marL="914400" indent="0" latinLnBrk="0">
              <a:buNone/>
              <a:defRPr lang="ru-RU" sz="2400"/>
            </a:lvl3pPr>
            <a:lvl4pPr marL="1371600" indent="0" latinLnBrk="0">
              <a:buNone/>
              <a:defRPr lang="ru-RU" sz="2000"/>
            </a:lvl4pPr>
            <a:lvl5pPr marL="1828800" indent="0" latinLnBrk="0">
              <a:buNone/>
              <a:defRPr lang="ru-RU" sz="2000"/>
            </a:lvl5pPr>
            <a:lvl6pPr marL="2286000" indent="0" latinLnBrk="0">
              <a:buNone/>
              <a:defRPr lang="ru-RU" sz="2000"/>
            </a:lvl6pPr>
            <a:lvl7pPr marL="2743200" indent="0" latinLnBrk="0">
              <a:buNone/>
              <a:defRPr lang="ru-RU" sz="2000"/>
            </a:lvl7pPr>
            <a:lvl8pPr marL="3200400" indent="0" latinLnBrk="0">
              <a:buNone/>
              <a:defRPr lang="ru-RU" sz="2000"/>
            </a:lvl8pPr>
            <a:lvl9pPr marL="3657600" indent="0" latinLnBrk="0">
              <a:buNone/>
              <a:defRPr lang="ru-RU"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latinLnBrk="0">
              <a:buNone/>
              <a:defRPr lang="ru-RU" sz="1400"/>
            </a:lvl1pPr>
            <a:lvl2pPr marL="457200" indent="0" latinLnBrk="0">
              <a:buNone/>
              <a:defRPr lang="ru-RU" sz="1200"/>
            </a:lvl2pPr>
            <a:lvl3pPr marL="914400" indent="0" latinLnBrk="0">
              <a:buNone/>
              <a:defRPr lang="ru-RU" sz="1000"/>
            </a:lvl3pPr>
            <a:lvl4pPr marL="1371600" indent="0" latinLnBrk="0">
              <a:buNone/>
              <a:defRPr lang="ru-RU" sz="900"/>
            </a:lvl4pPr>
            <a:lvl5pPr marL="1828800" indent="0" latinLnBrk="0">
              <a:buNone/>
              <a:defRPr lang="ru-RU" sz="900"/>
            </a:lvl5pPr>
            <a:lvl6pPr marL="2286000" indent="0" latinLnBrk="0">
              <a:buNone/>
              <a:defRPr lang="ru-RU" sz="900"/>
            </a:lvl6pPr>
            <a:lvl7pPr marL="2743200" indent="0" latinLnBrk="0">
              <a:buNone/>
              <a:defRPr lang="ru-RU" sz="900"/>
            </a:lvl7pPr>
            <a:lvl8pPr marL="3200400" indent="0" latinLnBrk="0">
              <a:buNone/>
              <a:defRPr lang="ru-RU" sz="900"/>
            </a:lvl8pPr>
            <a:lvl9pPr marL="3657600" indent="0" latinLnBrk="0">
              <a:buNone/>
              <a:defRPr lang="ru-RU"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ru-RU" smtClean="0"/>
              <a:pPr/>
              <a:t>9/18/2006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ru-RU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lang="ru-RU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ru-RU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ru-RU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6.wdp"/><Relationship Id="rId4" Type="http://schemas.openxmlformats.org/officeDocument/2006/relationships/image" Target="../media/image43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1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image" Target="../media/image52.jpe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jpe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"/>
            <a:ext cx="9144001" cy="685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29288" y="1988840"/>
            <a:ext cx="3419872" cy="108012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Японія</a:t>
            </a:r>
            <a:endParaRPr lang="ru-RU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810" y="5197424"/>
            <a:ext cx="2611068" cy="1543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216" y="5591532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Підготувала учениця 10-Ф класу Семененко Анна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246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450" y="0"/>
            <a:ext cx="9350425" cy="6960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79" y="548680"/>
            <a:ext cx="9004196" cy="212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011" y="594399"/>
            <a:ext cx="9001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притаманне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порівняно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незначна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безробітних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безробіття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5%),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пояснюється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як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темпами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так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специфічними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трудовими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відносинами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виходу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пенсію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- 65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Станом на 2002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старше 15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91,7%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навчальні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заклади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при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цьому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24,3%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числа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закінчили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початкові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ступеня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45,7%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плечима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другого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ступеня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11,9%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професійні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школи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коледжі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14,6%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університети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аспірантури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4" y="3140968"/>
            <a:ext cx="43815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840" y="3140968"/>
            <a:ext cx="38348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066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4216" cy="687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4" y="836713"/>
            <a:ext cx="8712968" cy="507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7632" y="956048"/>
            <a:ext cx="85689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Господарство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Чинників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японського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дива»,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напівфеодальна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держава стала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лідером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економіці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Вони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охоплюють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сфери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історичну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політичну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соціальну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Нині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гарантами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розвитку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капіталовкладення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дослідження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розробки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Витрати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науку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10% ВВП,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створено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технополіси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установ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університетами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науково-дослідними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інститутами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Пріоритетними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вважаються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наукомісткі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сфері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наукових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досліджень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550 тис.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Японці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унікальну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здібність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сприймати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новітні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ідеї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впроваджувати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вони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користуються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світовими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досягненнями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науки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техніки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нарощуючі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темпи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економічного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зростання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імпортує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електроенергетика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легка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6621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68052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9288" y="548680"/>
            <a:ext cx="43467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Паливно-енергетичний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комплекс </a:t>
            </a:r>
            <a:endParaRPr lang="ru-RU" sz="24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використовує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привізну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енергобалансі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газу (60 %).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вугілля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припадають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20%,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решта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задовольняються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атомній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енергетиці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забезпечують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ТЕС.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Незначна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ГЕС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центральній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острова Хонсю.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виробляють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АЕС,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поступово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збільшується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(на початок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XXI 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діяли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23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атомні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поширення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нетрадиційні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електроенергії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геотермальні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припливно-відпливні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геліоелектростанції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293" name="Picture 5" descr="C:\Program Files (x86)\Microsoft Office\MEDIA\CAGCAT10\j0195534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404664"/>
            <a:ext cx="1475842" cy="181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Program Files (x86)\Microsoft Office\MEDIA\CAGCAT10\j0285360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81809"/>
            <a:ext cx="2071306" cy="25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826" y="3645024"/>
            <a:ext cx="381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29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3"/>
          <a:stretch/>
        </p:blipFill>
        <p:spPr bwMode="auto">
          <a:xfrm>
            <a:off x="-180528" y="0"/>
            <a:ext cx="9365174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47793"/>
            <a:ext cx="4572000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7099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основному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островах Хонсю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Кюсю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великими центрами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Йокогама,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Кавасакі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Осака, Кобе.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Хоккайдо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центром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Муроран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обсягом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1-ше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Характерною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кольорової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металургії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винесення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брудних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межі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941168"/>
            <a:ext cx="4572000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748" y="3479244"/>
            <a:ext cx="3680948" cy="2760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0492"/>
            <a:ext cx="3742349" cy="2338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8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33576"/>
            <a:ext cx="4572000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260648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Вона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характеризується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впровадженням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новітніх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технологій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верстатобудування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електроніка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гірничошахтного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обладнання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приладів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комп'ютерів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точної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електротехніки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засобів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зв'язку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спецапаратури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космічного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устаткування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Пріоритетними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суднобудування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іде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виробляється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10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4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3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мотоциклів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відомі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японські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фірми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«Тойота», «Хонда», «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Ніссан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». Центрами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автомобілебудування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Кобе,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Нагоя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машинобудівної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основу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677" y1="64815" x2="30677" y2="64815"/>
                        <a14:foregroundMark x1="30312" y1="64259" x2="30990" y2="67037"/>
                        <a14:foregroundMark x1="37917" y1="64537" x2="41146" y2="67500"/>
                        <a14:foregroundMark x1="43646" y1="64259" x2="46406" y2="71296"/>
                        <a14:foregroundMark x1="51354" y1="67222" x2="51563" y2="73981"/>
                        <a14:foregroundMark x1="61406" y1="66481" x2="61406" y2="74444"/>
                        <a14:foregroundMark x1="67917" y1="64815" x2="65677" y2="73148"/>
                        <a14:backgroundMark x1="68021" y1="69815" x2="68021" y2="69815"/>
                        <a14:backgroundMark x1="68229" y1="70556" x2="68490" y2="69074"/>
                        <a14:backgroundMark x1="68490" y1="69074" x2="68490" y2="69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4545"/>
            <a:ext cx="5616624" cy="3159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0117" y1="66016" x2="20898" y2="71875"/>
                        <a14:foregroundMark x1="33008" y1="67057" x2="33008" y2="71484"/>
                        <a14:foregroundMark x1="46680" y1="66406" x2="50293" y2="71875"/>
                        <a14:foregroundMark x1="57617" y1="67057" x2="58594" y2="72917"/>
                        <a14:foregroundMark x1="72852" y1="66276" x2="74805" y2="70573"/>
                        <a14:foregroundMark x1="40918" y1="37240" x2="41406" y2="45833"/>
                        <a14:foregroundMark x1="62500" y1="30208" x2="60645" y2="27083"/>
                        <a14:foregroundMark x1="40430" y1="25260" x2="60645" y2="26823"/>
                        <a14:foregroundMark x1="53418" y1="25781" x2="52539" y2="25000"/>
                        <a14:foregroundMark x1="55957" y1="25651" x2="53418" y2="25391"/>
                        <a14:foregroundMark x1="39063" y1="26042" x2="34961" y2="27865"/>
                        <a14:foregroundMark x1="38281" y1="57031" x2="33398" y2="51823"/>
                        <a14:foregroundMark x1="34082" y1="51693" x2="32617" y2="34635"/>
                        <a14:foregroundMark x1="62012" y1="47526" x2="61133" y2="54818"/>
                        <a14:backgroundMark x1="36719" y1="69401" x2="36719" y2="69401"/>
                        <a14:backgroundMark x1="61230" y1="69531" x2="61914" y2="71484"/>
                        <a14:backgroundMark x1="71094" y1="67969" x2="71094" y2="67969"/>
                        <a14:backgroundMark x1="36719" y1="38542" x2="37500" y2="46484"/>
                        <a14:backgroundMark x1="46582" y1="32292" x2="47070" y2="35807"/>
                        <a14:backgroundMark x1="47656" y1="52734" x2="48730" y2="53906"/>
                        <a14:backgroundMark x1="59961" y1="34635" x2="60449" y2="42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2" y="1876068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2" y="3938076"/>
            <a:ext cx="4019872" cy="3014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12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" t="2231" r="955" b="2231"/>
          <a:stretch/>
        </p:blipFill>
        <p:spPr bwMode="auto">
          <a:xfrm>
            <a:off x="-5367" y="0"/>
            <a:ext cx="91493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475252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62068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нафтохімічна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представлена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синтетичних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смол,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пластмас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синтетичного каучуку,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фарб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кислот,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добрив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Хімічні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сконцентровано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Осаці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Нагої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Кавасакі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16" y="4653136"/>
            <a:ext cx="4572000" cy="200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31216" y="486916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Деревообробна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іцелюлозно-паперова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власній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довізній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Характерною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особливістю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безвідходне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Папір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картон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чималу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могутня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поліграфічна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база.</a:t>
            </a: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625" y="144016"/>
            <a:ext cx="425059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00" b="84250" l="7197" r="89773">
                        <a14:foregroundMark x1="18182" y1="78250" x2="21591" y2="77750"/>
                        <a14:foregroundMark x1="55682" y1="78750" x2="71212" y2="80250"/>
                        <a14:foregroundMark x1="72348" y1="59000" x2="79924" y2="57750"/>
                        <a14:foregroundMark x1="17803" y1="54250" x2="46591" y2="53500"/>
                        <a14:foregroundMark x1="20833" y1="61000" x2="18561" y2="60750"/>
                        <a14:foregroundMark x1="56818" y1="81000" x2="70076" y2="80750"/>
                        <a14:foregroundMark x1="82576" y1="63500" x2="86364" y2="63750"/>
                        <a14:foregroundMark x1="86364" y1="63750" x2="86364" y2="63750"/>
                        <a14:foregroundMark x1="75758" y1="78250" x2="79924" y2="77750"/>
                        <a14:foregroundMark x1="72727" y1="79750" x2="75758" y2="79500"/>
                        <a14:foregroundMark x1="71970" y1="81250" x2="74242" y2="81000"/>
                        <a14:backgroundMark x1="22348" y1="51000" x2="47727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800" b="12200"/>
          <a:stretch/>
        </p:blipFill>
        <p:spPr bwMode="auto">
          <a:xfrm>
            <a:off x="-328648" y="3618186"/>
            <a:ext cx="5363648" cy="323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03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928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2656"/>
            <a:ext cx="470445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відіграє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роль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експортом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текстилю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входить до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п'ятірки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Традиційними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товарами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залишаються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бавовняні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тканини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натурального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шовку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93096"/>
            <a:ext cx="4572000" cy="234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5976" y="42930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харчової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рибоконсервні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рибопереробні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Важливе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підприємства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виробництва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чаю.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Борошномельна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довізній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тому вони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зосереджені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7"/>
          <a:stretch/>
        </p:blipFill>
        <p:spPr bwMode="auto">
          <a:xfrm>
            <a:off x="5029200" y="215662"/>
            <a:ext cx="3954639" cy="3245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3F9F9"/>
              </a:clrFrom>
              <a:clrTo>
                <a:srgbClr val="F3F9F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0" y="3498417"/>
            <a:ext cx="3834169" cy="3463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28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158095"/>
            <a:ext cx="9509481" cy="7174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0864"/>
            <a:ext cx="454532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43508" y="-774"/>
            <a:ext cx="44083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характерним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дрібне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землегосподарювання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Обробляють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лише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12 %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проте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самозабезпеченість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сільськогосподарською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80%.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продукції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рослинництво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Головною культурою є рис.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Вирощують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картоплю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бобові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буряки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цукрову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тростину, тютюн,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овочі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фрукти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батат, чай.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провідне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рибальство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виловом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морепродуктів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перлин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аквакультурою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посідає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1-ше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морепродукті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другому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тваринництві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розведення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свиней.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Наявність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незначного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поголів'я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рогатої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худоби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пояснюється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національною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традицією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японців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вживати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мало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м'яса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молока.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розвинуто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шовківництво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609" y="-88711"/>
            <a:ext cx="2378075" cy="243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34" y="-99448"/>
            <a:ext cx="2776478" cy="2221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49" y="-155458"/>
            <a:ext cx="3301815" cy="2473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0" b="8187"/>
          <a:stretch/>
        </p:blipFill>
        <p:spPr bwMode="auto">
          <a:xfrm>
            <a:off x="5220072" y="-109431"/>
            <a:ext cx="3528392" cy="2643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946" y="-61145"/>
            <a:ext cx="2349290" cy="2877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-112496"/>
            <a:ext cx="3942144" cy="2929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33" y="-155459"/>
            <a:ext cx="3942543" cy="3416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148" y="-46233"/>
            <a:ext cx="4515852" cy="3382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5" y="-161554"/>
            <a:ext cx="4576205" cy="3656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795" y="-62980"/>
            <a:ext cx="4576205" cy="3643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786" y="4077072"/>
            <a:ext cx="3584575" cy="238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634" y="3857622"/>
            <a:ext cx="3818728" cy="286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83" y="3760785"/>
            <a:ext cx="4234382" cy="3016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6" name="Picture 18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6"/>
          <a:stretch/>
        </p:blipFill>
        <p:spPr bwMode="auto">
          <a:xfrm>
            <a:off x="4628148" y="3238140"/>
            <a:ext cx="4377388" cy="3720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4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7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7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72" y="0"/>
            <a:ext cx="922351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12"/>
            <a:ext cx="8640960" cy="4149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6307"/>
            <a:ext cx="84969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Транспорт</a:t>
            </a:r>
          </a:p>
          <a:p>
            <a:r>
              <a:rPr lang="ru-RU" dirty="0" smtClean="0"/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надзвичайно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автомобільний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парк,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легкових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25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машин.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розвинутий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вантажо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пасажироперевезень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унікальними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найсучаснішими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своїми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технологіями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швидкостями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своєрідним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дизайном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засобів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не схожими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Залізничні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тунелі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проходять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тільки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крізь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системи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 й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шельфом,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з'єднуючи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Оскільки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острівна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держава, то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першорядне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Морські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десятки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портів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роль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зовнішніх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перевезеннях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відіграє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авіаційний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транспорт.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аеропортів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побудованих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новітніми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технологіями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Звідти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здійснюються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рейси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куточки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острова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Кюсю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космічний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центр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Кагосіма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де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проводять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космічні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дослідження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58958"/>
            <a:ext cx="2376264" cy="235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312" y="4173755"/>
            <a:ext cx="3240360" cy="2430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236903"/>
            <a:ext cx="1800200" cy="2400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7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Рисунок 4" descr="C:\Users\Олег\Desktop\Новая папка (10)\1085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20886"/>
            <a:ext cx="1143000" cy="114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543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485" cy="686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0"/>
            <a:ext cx="3291881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20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353" y="620688"/>
            <a:ext cx="5105400" cy="5105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412776"/>
            <a:ext cx="329188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Офіційна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назва:Японська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держава</a:t>
            </a:r>
          </a:p>
          <a:p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Столиця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Токіо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Офіційна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мова:Японська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Державний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устрій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Конституційна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монархія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Площа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377 944 км² 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Води (%): 0.8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128 056 026 (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перепис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2010 р.)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Густота: 339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/км² </a:t>
            </a:r>
          </a:p>
          <a:p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ВВП на душу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$33,100</a:t>
            </a:r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Валюта:Єна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(¥) </a:t>
            </a:r>
          </a:p>
        </p:txBody>
      </p:sp>
    </p:spTree>
    <p:extLst>
      <p:ext uri="{BB962C8B-B14F-4D97-AF65-F5344CB8AC3E}">
        <p14:creationId xmlns:p14="http://schemas.microsoft.com/office/powerpoint/2010/main" val="3469046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12" y="536196"/>
            <a:ext cx="8461375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2816" y="764704"/>
            <a:ext cx="84275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Географічне</a:t>
            </a:r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положення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.</a:t>
            </a:r>
          </a:p>
          <a:p>
            <a:pPr algn="just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розташована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Східній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Азії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чотирьох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великих (Хоккайдо, Хонсю,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Сікоку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Кюсю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і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кількох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тисячах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маленьких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Тихому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океані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витягнуті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сходу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захід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3,5 тис.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кілометрів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Найближчими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сусідами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Росія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Китай,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Корея,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Північна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Корея.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7" y="3180782"/>
            <a:ext cx="4711939" cy="320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16642"/>
          <a:stretch/>
        </p:blipFill>
        <p:spPr bwMode="auto">
          <a:xfrm>
            <a:off x="5347346" y="3180782"/>
            <a:ext cx="3453047" cy="3200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753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0"/>
            <a:ext cx="929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3016" y="404664"/>
            <a:ext cx="61206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ресурси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endParaRPr lang="ru-RU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Основу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Японських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островів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становлять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підводні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хребти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що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виникли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внаслідок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землетрусів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зона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активної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сейсмічності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вулканізму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налічується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150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вулканів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з них 4 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діючими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часто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потерпає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цунамі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й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тайфунів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Рельєф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частині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гірський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70 %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займають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молоді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гори.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Найвища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точка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вулкан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Фудзіяма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символом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лежить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помірних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субтропічних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широтах.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півночі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клімат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помірний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решті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субтропічний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південному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сході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завдяки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вітрам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Тихого океану —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мусонний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грунтів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переважають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алювіальні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підзолисті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чорноземи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жовтоземи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02212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 pattern="rectang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094" y="548680"/>
            <a:ext cx="9233586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t="9996" r="9370" b="4554"/>
          <a:stretch/>
        </p:blipFill>
        <p:spPr bwMode="auto">
          <a:xfrm>
            <a:off x="1259632" y="0"/>
            <a:ext cx="6153960" cy="69009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" y="-42807"/>
            <a:ext cx="9125628" cy="6844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943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050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400"/>
            <a:ext cx="3528392" cy="68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45545"/>
            <a:ext cx="35283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достатні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гідроресурси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річок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несудноплавні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через пороги і малу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довжину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але вони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джерелом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гідроенергії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питної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води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потреб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бідна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мінеральну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сировину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Невеликі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запаси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паливних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рудних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корисних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копалин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не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Для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внутрішніх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потреб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видобувають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вапняки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сірку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мідну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руду,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золот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третини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лісами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на Хоккайдо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хвойними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центрі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мішаними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на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півдні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субтропічними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вічнозеленими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одна з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яка штучно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створює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умови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здійснює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намивання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земель,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збільшуючи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свою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територію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16000" y1="48933" x2="19600" y2="56667"/>
                        <a14:backgroundMark x1="28900" y1="58800" x2="37200" y2="66533"/>
                        <a14:backgroundMark x1="64200" y1="51067" x2="64200" y2="51067"/>
                        <a14:backgroundMark x1="64200" y1="51067" x2="64200" y2="51067"/>
                        <a14:backgroundMark x1="60200" y1="50533" x2="60200" y2="50533"/>
                        <a14:backgroundMark x1="61900" y1="54133" x2="59700" y2="47333"/>
                        <a14:backgroundMark x1="65500" y1="70000" x2="52000" y2="73200"/>
                        <a14:backgroundMark x1="33800" y1="61600" x2="50100" y2="61733"/>
                        <a14:backgroundMark x1="56600" y1="55467" x2="61900" y2="57200"/>
                        <a14:backgroundMark x1="79800" y1="30133" x2="70600" y2="59333"/>
                        <a14:backgroundMark x1="60500" y1="15733" x2="76900" y2="41600"/>
                        <a14:backgroundMark x1="64300" y1="21867" x2="63800" y2="48267"/>
                        <a14:backgroundMark x1="39100" y1="16267" x2="49700" y2="16933"/>
                        <a14:backgroundMark x1="44300" y1="17467" x2="48700" y2="201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16168" r="27430" b="17531"/>
          <a:stretch/>
        </p:blipFill>
        <p:spPr bwMode="auto">
          <a:xfrm>
            <a:off x="4283968" y="188641"/>
            <a:ext cx="2880320" cy="250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100000" l="1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68760"/>
            <a:ext cx="2880320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677" y="2276872"/>
            <a:ext cx="3960440" cy="2970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319" b="95349" l="2250" r="94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812" y="4424463"/>
            <a:ext cx="3233936" cy="24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448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6409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52806"/>
            <a:ext cx="828092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Населення</a:t>
            </a:r>
            <a:endParaRPr lang="ru-RU" sz="2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ru-RU" dirty="0" smtClean="0"/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однонаціональна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майже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99%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її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жителів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японці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урбанізації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високий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76 %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містах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Там велика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багатомільйонних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агломерацій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мегалополісів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Токіо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Йокогама, Осака — Кобе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Кіото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Кітакюсю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Фукуока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мегаполісі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Токайдо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який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простягнувся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вздовж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Тихоокеанського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узбережжя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600 км,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проживають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60 млн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Приріст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- 0,4%.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зумовлено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державною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політикою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контролю над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народжуваністю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прагненням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підвищити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рівень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зафіксована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найбільша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світі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тривалість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життя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80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років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Середня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густота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- 330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осіб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1 км2.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Панівними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релігіями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буддизм і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синтоїзм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74" b="5871"/>
          <a:stretch/>
        </p:blipFill>
        <p:spPr bwMode="auto">
          <a:xfrm>
            <a:off x="5796137" y="3739371"/>
            <a:ext cx="3168352" cy="2977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3" y="3739371"/>
            <a:ext cx="2892159" cy="299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6"/>
          <a:stretch/>
        </p:blipFill>
        <p:spPr bwMode="auto">
          <a:xfrm>
            <a:off x="3564146" y="3750286"/>
            <a:ext cx="2015707" cy="298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493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36" y="-79376"/>
            <a:ext cx="9177536" cy="69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79376"/>
            <a:ext cx="3240360" cy="693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19" y="0"/>
            <a:ext cx="3240361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Трудові</a:t>
            </a:r>
            <a:r>
              <a:rPr lang="ru-RU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400" b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ресурси</a:t>
            </a:r>
            <a:endParaRPr lang="ru-RU" sz="24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endParaRPr lang="ru-RU" dirty="0"/>
          </a:p>
          <a:p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Економічно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активне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становить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більше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половини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жителів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Японії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понад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35%,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- 6%,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невиробничій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сфері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- 50%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всього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працездатного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населення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Близько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40%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загальної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працюючих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жінки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цей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показник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є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набагато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вищим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ніж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інших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розвинених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країнах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За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останні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роки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відбулися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значні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зміни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структурі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галузях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Збільшилося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число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обробній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сфері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послуг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будівництві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різко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знизилася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кількість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зайнятих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сільському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та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лісовому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господарстві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в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гірничодобувній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промисловості</a:t>
            </a: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9220" name="Picture 4" descr="C:\Users\123\AppData\Local\Microsoft\Windows\Temporary Internet Files\Content.IE5\0C4617WN\MP90040268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535">
            <a:off x="5622922" y="433306"/>
            <a:ext cx="3088595" cy="3052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2766">
            <a:off x="3665876" y="1201740"/>
            <a:ext cx="3659500" cy="2439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7934">
            <a:off x="5006981" y="2968770"/>
            <a:ext cx="3429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0114">
            <a:off x="3706337" y="3801527"/>
            <a:ext cx="3696457" cy="2649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174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S10263158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277D6CD-DBF4-4A62-BFD3-009BD78266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TS102631583</Template>
  <TotalTime>266</TotalTime>
  <Words>1463</Words>
  <Application>Microsoft Office PowerPoint</Application>
  <PresentationFormat>Экран (4:3)</PresentationFormat>
  <Paragraphs>39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TS102631583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123</dc:creator>
  <cp:lastModifiedBy>123</cp:lastModifiedBy>
  <cp:revision>23</cp:revision>
  <dcterms:created xsi:type="dcterms:W3CDTF">2013-03-04T17:51:03Z</dcterms:created>
  <dcterms:modified xsi:type="dcterms:W3CDTF">2013-03-04T22:17:28Z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TC026315839991</vt:lpwstr>
  </property>
</Properties>
</file>