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5" r:id="rId8"/>
    <p:sldId id="263" r:id="rId9"/>
    <p:sldId id="262" r:id="rId10"/>
    <p:sldId id="264"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12/9/2013</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A483448D-3A78-4528-A469-B745A65DA480}" type="slidenum">
              <a:rPr lang="en-US" smtClean="0"/>
              <a:pPr/>
              <a:t>‹#›</a:t>
            </a:fld>
            <a:endParaRPr lang="en-US"/>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12/9/2013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12/9/2013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12/9/2013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12/9/2013</a:t>
            </a:fld>
            <a:endParaRPr lang="en-US"/>
          </a:p>
        </p:txBody>
      </p:sp>
      <p:sp>
        <p:nvSpPr>
          <p:cNvPr id="5" name="Нижний колонтитул 4"/>
          <p:cNvSpPr>
            <a:spLocks noGrp="1"/>
          </p:cNvSpPr>
          <p:nvPr>
            <p:ph type="ftr" sz="quarter" idx="11"/>
          </p:nvPr>
        </p:nvSpPr>
        <p:spPr>
          <a:xfrm>
            <a:off x="800100" y="6172200"/>
            <a:ext cx="4000500" cy="457200"/>
          </a:xfrm>
        </p:spPr>
        <p:txBody>
          <a:bodyPr/>
          <a:lstStyle/>
          <a:p>
            <a:endParaRPr lang="en-US"/>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12/9/2013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12/9/2013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12/9/2013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12/9/2013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12/9/2013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12/9/2013</a:t>
            </a:fld>
            <a:endParaRPr lang="en-US"/>
          </a:p>
        </p:txBody>
      </p:sp>
      <p:sp>
        <p:nvSpPr>
          <p:cNvPr id="6" name="Нижний колонтитул 5"/>
          <p:cNvSpPr>
            <a:spLocks noGrp="1"/>
          </p:cNvSpPr>
          <p:nvPr>
            <p:ph type="ftr" sz="quarter" idx="11"/>
          </p:nvPr>
        </p:nvSpPr>
        <p:spPr>
          <a:xfrm>
            <a:off x="914400" y="6172200"/>
            <a:ext cx="3886200" cy="457200"/>
          </a:xfrm>
        </p:spPr>
        <p:txBody>
          <a:bodyPr/>
          <a:lstStyle/>
          <a:p>
            <a:endParaRPr lang="en-US"/>
          </a:p>
        </p:txBody>
      </p:sp>
      <p:sp>
        <p:nvSpPr>
          <p:cNvPr id="7" name="Номер слайда 6"/>
          <p:cNvSpPr>
            <a:spLocks noGrp="1"/>
          </p:cNvSpPr>
          <p:nvPr>
            <p:ph type="sldNum" sz="quarter" idx="12"/>
          </p:nvPr>
        </p:nvSpPr>
        <p:spPr>
          <a:xfrm>
            <a:off x="146304" y="6208776"/>
            <a:ext cx="457200" cy="457200"/>
          </a:xfrm>
        </p:spPr>
        <p:txBody>
          <a:bodyPr/>
          <a:lstStyle/>
          <a:p>
            <a:fld id="{A483448D-3A78-4528-A469-B745A65DA480}" type="slidenum">
              <a:rPr lang="en-US" smtClean="0"/>
              <a:pPr/>
              <a:t>‹#›</a:t>
            </a:fld>
            <a:endParaRPr lang="en-US"/>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EAF463A-BC7C-46EE-9F1E-7F377CCA4891}" type="datetimeFigureOut">
              <a:rPr lang="en-US" smtClean="0"/>
              <a:pPr/>
              <a:t>12/9/2013</a:t>
            </a:fld>
            <a:endParaRPr lang="en-US"/>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www.priestsforlife.org/blog/wp-content/uploads/2013/11/giving.jpg"/>
          <p:cNvPicPr>
            <a:picLocks noChangeAspect="1" noChangeArrowheads="1"/>
          </p:cNvPicPr>
          <p:nvPr/>
        </p:nvPicPr>
        <p:blipFill>
          <a:blip r:embed="rId2"/>
          <a:srcRect/>
          <a:stretch>
            <a:fillRect/>
          </a:stretch>
        </p:blipFill>
        <p:spPr bwMode="auto">
          <a:xfrm>
            <a:off x="-304800" y="0"/>
            <a:ext cx="10976290" cy="6858000"/>
          </a:xfrm>
          <a:prstGeom prst="rect">
            <a:avLst/>
          </a:prstGeom>
          <a:noFill/>
        </p:spPr>
      </p:pic>
      <p:sp>
        <p:nvSpPr>
          <p:cNvPr id="2" name="Заголовок 1"/>
          <p:cNvSpPr>
            <a:spLocks noGrp="1"/>
          </p:cNvSpPr>
          <p:nvPr>
            <p:ph type="ctrTitle"/>
          </p:nvPr>
        </p:nvSpPr>
        <p:spPr>
          <a:xfrm>
            <a:off x="1295400" y="304800"/>
            <a:ext cx="7391400" cy="1470025"/>
          </a:xfrm>
        </p:spPr>
        <p:txBody>
          <a:bodyPr>
            <a:normAutofit fontScale="90000"/>
          </a:bodyPr>
          <a:lstStyle/>
          <a:p>
            <a:r>
              <a:rPr lang="en-US" sz="4400" b="1" dirty="0" smtClean="0"/>
              <a:t>Thanksgiving Day Celebration in United States</a:t>
            </a:r>
            <a:r>
              <a:rPr lang="en-US" b="1" dirty="0" smtClean="0"/>
              <a:t/>
            </a:r>
            <a:br>
              <a:rPr lang="en-US" b="1" dirty="0" smtClean="0"/>
            </a:br>
            <a:endParaRPr lang="ru-RU" dirty="0"/>
          </a:p>
        </p:txBody>
      </p:sp>
      <p:sp>
        <p:nvSpPr>
          <p:cNvPr id="15362" name="AutoShape 2" descr="data:image/jpeg;base64,/9j/4AAQSkZJRgABAQAAAQABAAD/2wCEAAkGBxQTEhUUExQVFRUXFRgVFxgYFRgXFxUYFBQXFxUVFRQYHCggGBolHBcXITEhJSkrLi4uFx8zODMsNygtLisBCgoKDg0OGhAQGzIkICQsLCwsLCwvLCw0LCwsLCwsLDQsLCwsLCwsLCw0LCwsLywsLCwsLDQsLCwsLCwsLCwsLP/AABEIALEBHAMBIgACEQEDEQH/xAAbAAACAwEBAQAAAAAAAAAAAAAEBQIDBgABB//EAD8QAAEDAgQDBAcGBAYDAQAAAAECAxEAIQQSMUEFUWETInGBBjJCkaGx8BQjUnLB0TNiguFDc5KisvEHFTQk/8QAGgEAAwEBAQEAAAAAAAAAAAAAAgMEAQUABv/EADERAAIBAwMBBwMEAgMBAAAAAAECAAMRIQQSMUETIjJRYXHwgZHRM6GxwRThQlLxBf/aAAwDAQACEQMRAD8Ayy3aj9oqDlVETXzwUT7exhAxFcXqDUYqsvVvZzCbQsvUwwL00lSujMC9BoaiYmqZoW3a8W5UAARIqomoQIRE9VUcpq9oA0U2zWF7Qd0XQa6act4Ga9Xwo0P+QvWCWERKcqP2qKYv4GKCcwZp6upmEzxGNFFNv0scwpqeHlNMKqRiCDHTWJqxTkihGhNWLQYqUjMMG0qWuDV2FXegis6GiMGRmFa64ju1xDn1VUl2iX02pepVITImK4IhZNRS5QpxBAivG3aLszCvDwqumqkqqU0u09vEkVVEmpAV6U16bvAlVSSKllqxoVpME1ZyU1alNeYmyZqpt2hsSLxRe8MSKsRQpdipNO0soYJMLVVBXUHXqDU9RLTmqpmQxSaVOuFJp5imjSnFNV3qLAzH9ICrFmqy/XOt1SU1aqrI2dusLaxFGtLmk4VRDD21C9ONp1bczTcOxJmJpq6ismw9lNHYnjBSkC5J0AEnqYFc+pp2Zhtj3rqqlm6RvgXg48GkqSFHmYExMTROGxlyLSDHupNwhnDKaeL7S0PkFTSiFIVKd7xqaHbxBSZFZV06klR0kml1DVSxbjpNxhcXTVDwIrDYTinMVosDjwRrXJr6Yr0j6iXyIS+mTpQ6mKZBYXXdjSRUtAVvOKVMA6iqHOGbinasPUmkRTRqCOJpNsiZ5tgpooVoHMAFClWM4apOlGtYMcwRVBijFs7iqcKmFSatxGYaiqEOVWtysaDGzrxiwoN5YN965vEwKgq9KCWjExIFM14WzrVyWZrlAixrYzdJ4dU0RloVvpR7aJpTi0BjaRSK8Jogs1QpFAtjF7pCjW2IEmhMtGoWSmiMBiYK6QpJE1BKKtZbm9TfAFev0EL0gpuYq9ZyiuYSEiTQzz2aaLbeaoJM8ccoVTleuVUU01acrVYvfcpdikzcUQtyaGKoNW0xaQ3i5YFCuophimZumgFGrkN+Il/WDqTUDRgSDVC26cGiWEilw00wDDjikpC0tyRr3lEneJHzpWDlk2HU7eA3NN/RpphxzvtYh+3+GHDfl91pWv3ULSGtV3NsvN1jMFiEsudo4y+jIZhJS62Qmywkk5gNTBnpWFGIp/xBtpsnsFYnDEew+HOyXuASvvA3jUi9IDhrAgRN45dK59JcXPX0t/r7S3RnkSYVyprw7ERvSJMg0zwOHdUrIlCiqM0RBgb32raqXEv3heTNMxjFJpozxIEXpBhXQMOXlA5EryKNpCpg92i8UwpLnZZT2hQXABB7oEkzMWke+01yamnBNiIJqUj1jf7aOdFYZ0KrHtOkpzicslOaDGYapmInpRGHx6knWlvpPKaQCMTcsKjwogrSdaU8NxWZIpim9c9rqbGRuovA8dw5Chas+/gINbFDdBcS4dmEjWn0dQVNjDpVLGxmRdwxFeobp01hT6qhVL/DFA2FqsFUHErDji8W5TVrY50UGDuKrW1Xt4M3deUuNgEEDWmWDFTwiUFIChpvTBCEaCp6tXFop36WlJYoN7D3pooxQ6r0lHtBW8BRh6IZb2qwiqlKimbyYRzAlrhUdarAJMmr3TeqncQALU9YYN5Ti3dBUVNAGBRDWC7oUrXXwrxbRHjRlxwI9WUCDqQKEUb0wThjF6GcYvRLUELtAZjs9RUuvDUFGusBIbytx6KFdWk1LEChVCqUURFRzxLwidDUgi1/fsPGhMxFScesBGYnRPPlPTpTQhJk9WuEX1huEwhX3m0JIH+K8QECNciTY+QUfCtHwV6HAEv4h9wQCnDN2TyGZQVHuFZ1ooACsSsuECzYMNpHJRTr4CB1NabBt41xsFAGFw9sspy5p0DbKbqPUwDzpOoyLHj573+lpCnPr8+ZjTjTbsTGKRIg9piGFf7UpVA6WpL6P8LdLoYe+5zypu2u+WNAd9Kb8K4Y2VOMvLeDpQVIKzlCoGqMpsRreTSbj/pMVtsyZeZJBVESUEgHqTao6Skjs1H1/gjmVBtneBtL8UGk4V8KAGIbdhKxqqIKSOVdj/S5IxKHxEpYKDFsylCCfCsTi8YpZKidTJ8TQxq5dIP+Xy4zJX1FziaU+kBLIaiUKe7VzWVSqYFrCwFMVemX3zjxTClN9i3MwhJ9Ym3Qe6sOFEb1c1iiN6NtLTPSYNRPoDHGGHG2MN2gQwyrtXlk/wARWbOoJG5KqOxGJaWh/FKHZJKgnDNpAlwgesUawTAGnOvmoUFbe63vplwfi68M4HSlLik+oViQjqE7HrUtTRC11+df3+CUU9Vb0n0hIcw5SlxJSVJCgCQTB8DTTC8RBrI4Ljn2krhJfxLoCSpQytspn2T7N7zM2p0rDJDim0OJWUhJJTpKgbR4g1xdRpdvi5lqVVcZ5mlaxwotvEA71j1NLGhrxOKcTUZ01+DDNIHgzanKeVcT0BrM4biit6b4bHA70l6TLFlCJ5ikTaKG+wkinaFpNXIAoe1Inu2KjEywwxGoirk4Y7U74lg86bGIofB4eBBM0RqXW8aNRcXgiWyReolqKb/Z6HdapQOZi1rxdkql1umJRQz6J0p6Qw94oxB2Aq7A8N9pe2gpszgQBJqrF4gJEU7tOiwhUvhYvxKZNWNoFVqdFDrxPWisTDsTC1uChFxNDrxNDldEEjFW0xqk1UpNNm8JJG6dZ/vV6sAgzbwua7faATmnVoJnFN1AM03PD9bgXgTaeWtDjDmSIuNdKaKkYKlNuDAMQlKUzF5pap0lWVsStZi2pn2U8k/PejeLGPIfP+wofDOdkif8RY1/AjkOp3q2iLLec7WNue3lNDwlpjCDtHQH37ZEeslKj6oSPaVO/u51o+DYdeMLin8SRiE95KEqKQiPwxZUaGKyfo1wx1xQcSJWQS0DskWU6fiB5mtF6R8YT2bZ7MM4hlUGLWj4pImotQCX2g3J6+X08vOZS4v0gPpL6RqWhvMYxDRUgqFs0SJ8wb+FYlwqUSo71PFOKWsqOpqSjAjnV9GkKa2Enq1C59JWynu+VeIbmi20CKt4W3JA5/pt1nTzo2bEC0Cdw5A8gffQ2StB6Q4bsylMefQWFJnEwfEfEUKPuF54rYytlZSa0nCsIl4RvSrC4PtLaGLH62ojh7qml5VDKQbg2gilVu8Dt5jKQsc8RhjuDFkBSFEDUgSDETqNBtWi9GMcpxvs20tYdnMFOLUqVqKTqBqVWAkkWq1LiXWxI9YTAgAFVjta5It52NsqtoM4gZmw4JsgkgHle0/KolPbIVbkfPQfeU+A+k+nYDEIdTmBESodDlUUyOlqvUwk7j/ukGIff7NLxbaYQAltLaVCY0BhNgBp51NrGKUUTuSD/pEfOuQ2mNyQZatyLiM8RgzVISpNM0Og6miGmkGpy5HM0VSOYFg8eRrTdjHA0K5ggainAcjSXCNPEo0cIWCNaqyFJpcjMg0zw72YXpDJt9osi3EJReq3W6MwrNMGsIDrRUKJqNYSdqoWZsYYqOlEtYKtCnCgbVymBXQfQsFuIB1V5k+IggVmcTJNbziGDmkHEmUtCSJJ0FRISrbbZltHUqq3MzeQ0OtF6PxWJSRFgZuB3vlQSioiW2yq/gNdt4q5ENrnE19cQe6JDsamGqX9m8tRlEXEAKnLYSCADU3mnZH3KtNyT8SoU7sR/wBv4ij/APQqHpJN2sPnUA3ubX0+deJWAJrkQdT4WPzo7TmC8K7dMEExfdMg1wS25qlB8UgaCBQ7rmxqtt8bfIVgXynhMV6SEfaXRHdSuSAdglMCaWYZsuuoSTGYyo/hQLn4T8Ka+kjQ+0O/zZVeWUT8RQXC7Bxe5IbT4WKo8stfQUjakPYQnyRN5wbBqcC8Qy8G3EWQ2D6qEeqkp5RSXGYPE8RdcU2hGZAGeVZQSZhKTFySDy2pmprD9gFsuFDyEyQbE2vbcVZ/4txcrxKFK9YoUL6xmBHTaoASoaqORxccfmUkCwXznz1IWV5AmFgkEHUEG4I2g/KiXeGOpGYpkcxeNddx7orZ+lPDUsY4uR3XkZv60kBfke6fM0LiXM5Qie6O+RzOg8Yvbwqj/LJI2jFoVPSKVuTm/wC0zrWEVElJjnuOscqa8IwUrA9od4dct7eP1rZ/hGUQQv1YJnkQJ03FVMMJVdsQ4gyBNzsR7p+BiltqSwzPVtOqZTIgvpBg8yiraydIjKMx+Kj8KROcMNgkEnMLASb2MDznyrXwSkhW5KgfzCP1o/0S4YC4p1WiJAtuQc3gQm/nSkrGmntE7NxmZb4WvDuIS4nLmSDFjMnSdra3tUfSnAps6iJTZYAgEEwD1MkeXhWw9KHEHs0goTlcKZEEIGUBVgO6BY+EeFIsS92iFpaQp0TkugoGUjvLBnuj1a2mzuweOFK4IEXcBxBzRPXXkCZ8OmlV+lTXdChffl+bfW/62muGFLKWiSCogkiwgpMRElUdSBMeZL4i4FsiRmO28Cbx9b1titUNPOhC2PMlGFGGCx9qDmWUBeZSJiQU92CJ60zYQrI0rNHeynxKQoeWX5UPwZb32AIOJ7MDMA262RYG3ZqkSmI2pk8ns8Ii1yM0794Eabd3svftFLqDJHr86RlNjbEGaeVqSTTLDYo8z9edJWCVGNALe6misIoIKkZSReDN42Eb1JUpecICuwvf59o7w2MWYAQVc7p/ei0Yxf4AR+ZP71hmeMvfeoygAtqIQZspIsSqxn9qcKfUe8ogghJ1vKkg3nelVtDsUNjPzzkTVn5vNIMXOqD706/6qvw+ITO4+ulZRGPjRQ+Bq9PEz9ARUh08Eahp9EwTyToR76bNCvljPECbmD9dKZYPja0+qtSR4yn3Gn6ZlotkRbNun0eKD4pj22EZ3DAmBzJ5Csy16YKR66QsbR3T48opXxH0oU6bgJjQctd66dTWUTT7vPlaLAzme8S4riHzlTLQMxBM5RuAnvTcXsKDc4cpcdqta4j1lZRYC9gT76oVxO0TA5CY+FcOIWtJ8K5LO3Ki0aHhLbCUiLC5jKkaSY7xk1SUoEzeTPeJV/yJoNeLv0qYxCTuJoCHPM9uvLy8kdJuY8APkBVLmJTOhqpawbyKgl9I2HwoxTHWeikvNxAN/lXpWI1k0uHZx61/D6vUVYhOidfL410OxM3aesOWP5qCxCJ3Pvodb6h+E76ke+9LnuIrk9wAR098k06nQaYRB+OtwvxQCPIkH9KAwAILQF7lUc5V+wq3iL5UnMYtt0Ou/h7qr4e6e0YymFSAPEE10kBFO0Lm02PpLjmlsjMwWlgCCLg84O29ef8AjLgjyiXSMjSkEJMJlZChpI0sdtqv4+cQtkh1KLXBAynVMT9b13ot6SKGGQkJ7zRAEaECx+utc4lxpyKfn7/aOqZcRz6UcPEDOohKVSFTdJIIgkg+6KV4XDpEKnNHtI+UbnrWi4nxVrIcys6nB3tMsfhiNRXzvF8UV2qm0OqCNgJ0O2bWladXqLY9J4uQMzUDFA2QmTHQT4omJvrNANgodH3Khm2kWn8BMfGlLj7yFhoOQrOElOcBcqEgkk5ctomZvrU1Y3tC4lzvBToWElJTGUCwSokhKgSIJ0JO4qgUdvtDVGPOI6Rj0KAKYKTcf1TYg3iDWp4awjsUnMsDPmUJAzZSQpKo1BCVjrXzjF4/s05SO8O6AdAkaRTPA8TytJ7Y5e7lbAEuKRawEWTrHOdDrS3o4v8ADDCkGy5jf0jUCD2ZSoNozkQTtKgCDcG3hOugrKYZtT5WlkZEAjuFwn1iJyptJsD/AEiTWu4TgcQ6SWsG2QoRL6gMwjcX92UU4Twh1A+8wvDfAGD5ENa0VOqqLb8fmMA2m18+kxq+AYrDqcUw2taCnKlfcK75SSlAMj1SOgVQTxU3hkLVNyYkaEHvi4BJgKnqmK3v2lCBCUFk/mztn493x7tfOPTLiK3FdmoyAtRAGkuZcxHjc+ZoqNU1W24+l4OqJWiSf3+Zmt4V6RIxGFDbwCIRmWk+plzEJhRJvA0N+U1bxDEKUl9TkANKU0IPrwsBR6WAsLAGPHK4YDsiPxuob/pSQB/wPvr6McVhHC6ypnP94vNcBJVmMmZmbagUioQjY4v+JBogxLWmBwGPE3NaTA49Ov0aXcZ9CnAc+FAIJ/hlwEj8qlR8ffSR3tsOoJfbW0rYKEA/lVoryJppWnWF1P0nQFVkwZ9BQph0lCxKgACRbW+UEfV6c4bhrSWsplSVCIPS1utvlXzfg3EMqhJ1Nb3B48LSJNpUnwkyD74qPUUSosDieuGN5nsfw4MrInu6pO5G3nVLZk90eZp3x4JUlKyPVVfzHeHhYUE06keqY8v1paG4zJK9LY9hBHMUluzi1DokVSrjbafVBvuQSfdRnaJOqUHxHUga+HyqKwg3ygeFqdsTqIAAg3/sWwnMpcH+axvpVKcaCTBn6/7osYNo3IVPiP2qOIwLRGpBGkgKj9a9sWeNMGUJx3KP3/vU042T4VSrhJIsR/SSDrN5qt/CKTeIjWTteTfX+1b2S9IBp2hxcB3qCgB1/vSdT69gdY5/IW03optwxMfv7qE0SOsziHmvMvSqGiqiE+NAVtPTJrYjRSbbXHxj5V44kz3SFC1iSCec7H370ahlKhEwdlftOlAY1uFAq5iTFuot9X3rqK1zaNMpK1pElEX5TraCZqvA8MdxDhQ2nS6lH1EDmqZ92polQlJiY02kEW8/Gt96OMIQ0GwRPrOK5qOsnpp5UFbUditwMxZF4l4Z6L4dq68zy+avUHQNi0eM07BSgQlIAGgSABHQCmGJwiE6K8KVqcyq+oPOOXUdJHXlPVeqe830mLaB4p3uqKgFXiDcGbCRyi/lWaccDaj2LYTmPeSCYkwJAOm3urTvvJzBM2zR8ITPwpJj0ZVA7SFf7jb4VZRlAHeBnmA4RnXnWZAvlM5PVO4IJ006UTx3AhAMEWEjKABHgLCjcIvMmdBb4BV/dFV8RUFAnaKW1Rt4vOnRCqWtM1wzCurX6mZAASAWszSu9mKXSCNLkK5iLTSji+EcYWQTIk5VTcibTyMRz8a+m+jeOaThwhRhKkKEx7SSZ+NY/izZcXkUD2d1BRHsjX65mr6WpbeQwwIlqZJuD7RHg2lOALcMJTZPMnkAda0nDVISQo+so2sVLUempPlSdSitaUITpZI2AG56D41t/RzAoaGb1nDqo6noOQ6UrWVQFz9BHUU6D7xrw7D4lyIAaT+Jwkq8mkER5q8q0SPRgFMreWo7xlQPLKJ95NA4Z0zQ6+KO4lzsMOrKgHK46PihrrzVtoL6cinUBbwwaqvfBi3jvC2gS212rjm4S4s5Z/GSqE+GvSsHxr0bcaAW53bg8x0mb+dffuF8KaZbCEJA5nck3JJ3J1msH/5Cb7Z1plPtLlX5Ux+pT7jVtLUPTYeRkyhdQezPE+eNsvhpB7JeUOA58pykkwkTG5NaXhuHeSSXG0pzqklwEozKP4gYEk2nWvqHBeHNnC9ioSlSII6KHzoThjuU9m6AopJaXIBCwNCRuFJIPmaHUam4GME5PlBoBaRfYP8AyZ5rhikpzLwQUndWHUSodSlOVfknNRKktPtFLLodRopl7vgEapCvXbUOskdKc40fZPvGyThye8NSwToeZa/4+Gi/j2CaxB7RJ7HEAd11PtjZLg0cT0NxsRSy23BNj0PIP9j7xoJfNsfORPnuM4clh4BQWlBNgdU80leihyI1HIg1uG8Dhwz3cwNiDmO6tb2pYnE9pOGxiBn1B2UNltq+iKGU26yeyUqUaJP4kquDHO0eNW06wZLVOR+/tE1kZGupxD8XhAtELKi2VAyLGYskk6QDfwoF3hbIHd7RPI550JBkR0qt3iSoLY3Fx5hQ/WfH3jJcISbEk6nlJJPzillCD3TjyiyxfLTxbKRY3tueehjw/WrS7yqCpNyMs6Dc9T9bUIvFpSYkTMROnjWi5mWPSGtvG9elw0MnEiJgWkzPLW1SVixEmw+PuNbYwbwsE5c0736cqVcRxjgEZreEx5V6vi6SkBJsfZHrf1cqVYnHgqgpUbxYGmIhvxPXEIwbh9ZRkXE5QTP5Rf8A7po1JEgkjnp/3SnDOkk/cwDvGUjoJ+dF9u4dRbe9ZVEHEZtt21r1LdBJWr8VT7RQ3qUgwYoIA5/KoTmt5a7b0MMQk65uhg0O/iRtPjYGuiEMKXOYUpVIB2JA08flTDhmPXeLSedKmeI5d8x63/aKPZ4mFx3Uze9xHhF69UpkjIvPMyscYmhYUs7+V58YP6GqsWVCFSVc+Y8U60qf4idO0kfXtRQ2JdQR6683S3vJqdaGbzxsOBNHKVDMYvrBtYWI91/LS1DY5sFMzpby5eY0PMmk/D8PIOV0gAEqkGExzM/EVY0y4CCoiD1+HUHbajCBTzCDE9I14ZBbhJkKUExNwQqD8KpeYcUShAtudkgWJO9uVaHhPo9AMBvNAWUleYifVUUgQNDfpWe4tjlMOlKXAoFMHICIlRkAkmddaWhDuQMz1SsyISOYKcZ9nKWmnW3x2wV3k5RCozJ1tCpPnpQPEuKKczZjqrKOgF1AeeX3Ucrh+CUgqykOXIXnM5ut4NJsTiS66kqiwgxoYJvVm1bXH1maTUO7FTn+ow4Th8veOqvgNhWy4Qm1ZfBG4rQrxgZaKt4sOu1cnVXc26md2mAq4l/Gcb/gIVBIl1QN0pJ9RP8AOo26XO1OPRxAaQIAHIDQDYCsZwySqVXMyo81H9ALCtbgXPhUtcdmuxZr0u5nrNJ9uMHwrGrUVvrWdiUJ/osT/rKx/TTjH4wNtqUdEpKz4JBV+lIsECAgHUBObqojMs/6iaVSuVLH2i9PTCk2mxwuLyxG1qXccch9Kx/iII/ra7w/2lQ8qpQ9aqOPu91tX4XEf7jkV8FGvUATdIgoEcND8NxiJCrgiCDoQdQRQbAyKDR/hrBUwTsB6zRPMbdPCk5fzeRonFPKcaCRZSIW2eSkX+MEHoactLu2PH8RrqEfu9Yfj+H9oIPrJMpO6TzFBcYbK2Rr2jSgLclwkxNokgydL0e1xRK2w5vFx9daXcTVmZez6KZXO2gJB6aVtPcri/nE1juUiKMMEzbKBnyklXencnUTy3J0tXuJWGiUrcbzAkZSo92wKSYEgqBBHjrSXD8LzDMFJeEJOYwTBNhlWqTuPI2mtL6RY5oPoCkMFQZbzBxHeUSDbNBGhEcr866ZUX5vOcCbQFoZu8YPgoR7taHHDWrqQSOmnuEH51bh+L4SQlxltFiJTNz7JJSQSOkxVOODSihWHUSMveBMqSZ5wJHKJ8aE7h5iMQ5wZV/69ZV7UnUZRe1rqoJbaknpp1I1M8xNaDiQW02hGi195d75fVCfMzPgaT9kSddfrSjFTGYqobEypAHJI8hViSRv8reA2qYwtT7IAaxQl4ueB48sx6/vVyjvH10rm0VegUpjPZg2WphJ+jV6o3qtSRQ3vPWMy2IYKpN1QJkKUR7gYoNOCVITBJUCRA2iQetqZpxJQUlJIIMgmbePTpWqwXHWlJGYF1WhyMrSkHkCCNuZromq6DAvNNiZieF8JU8sJEJSCMxOqReLTJ0q/H8MDLkFRyKUSBA9UKtJVrvHhW3GGbUcwZUzPtFQ8bgySPOk3G8Q26QjKlSh7cEFIBMb76xehXUM744mbRaX8LxuBS3CmpVtmIJ8SoBKfKFTR54gwZS1h2iCAkShKb7rypmD0THjWVxWCRICCARrKjfkR5UZhMOUxK0p63+G5PS/hS2pjm5jgW4tG2MFrYdluwAWDBA3USkXP770meTvIzDQi/XkB7qfYRhJgBLhVmjO5CEkCCr7tyxAtaCdDYURi+ErcCkB9psG5bklMKHdByJFrE6QZJEgGFgkH5/uUIzW2kfPtMqzxJ1I7qiZCUHcHUCU+1bbrS9wlSgEoMxEAEnuyZtNtd9qZcT4OtnKpZQtGbLLZJAO6DIEKjlPOhuIrVKQlBQACUHQONTsqJVod+fOq6dr4iqtHcbtxEvZPqSpSEqKc2XN7IJ0BPOi1NBt1SUmQmADIM2EmR1mrG4KlOd9lMjsEAFaFPNx3VKJsJvBNVcRQ4nEuB0guZpWRBGZQCpEWi9UPc4mUqS0jcZj3hfOica9nUBsm/ntS7hzuUKnbT6+HlVjDkgq5n5WrlulmJnWpsCBGOAVFaHD4lKAMygkdSB86zmCVF6ZHB5syyNDHhHI1FWQMcyhnxYxhx3EpW2EpIPaLQixnu5syx5pSoedSYFx1JPvpI4SkWkGaqX6RZSAR3gIgb9aFaDFdqQExcec1C3oP1zoTjj8sK5i/mm4paHHHwCgEQe8TEG3q38r9KkOHuuSnOBr3TfnvTKdA0+80RUXcbeU4uCLbSfMaUUhVidAfhaT8ZpThVTmnZRSRvIOlMkuTAVASZg9EjQ+Xzp5SwtJK1QlzL+FpTmjYd75nT61qfpJiMjDqgYIbUAeRUIEe+qMMIUpWgOngJv9dOVC43/9KcqQctiZ/lM+dx8KSUBqAmarhRFHothyXAJtIzdbgj4gGm3pQ0e0cbWhK0yFBRyhQCmxASvKSI89/K/hnD+zMg8tNPAEa1HEtrxC1GQlsGFLO+W3d2i0TpVZcM1xNOyq5vxaY5GDzKyoBUeW8cz06zWv9GvR9SSFuW0gfr1plwnAttoV2TKlBNyT7W+a+sdRNrDSmfE1qCQlpaUumCM+pTPeIn+HqLkE7C5kDWr3O0SanpgGvIOcMbLq3XRmEAJSTlShKbDN8zO50NRcxLSAJQ3lXAASAUlJzFJyiyZA8eogikvpJxtHZ9mSlYKYKh3cpAJCkzcA2lRM+8goWyhaEFCoEQMpMCJMTqbzc3NKSizjcxtHkJTHFzJLLiSoKbUE5jBKrgTaRyjneoPOn2I89QZ53zDwoZeIdTcLkcjB8piaDx3Ee6qRlIQYTJOZUi8/Hyq3srnElpvTANxOexi59YzcgWkdDGvnVzaHVQouKGndkR4Hu3FAYiQ4O6UwlNjI1SCNfGrVlS9Tbl/3TCBi0VVq96wjxOJSIGYSdYAHw/tUS6jkr3x8CRQLCPH3x8qvQvrU5VRA3ExJiFX/AE/emPCuNKH3f3aEm4htIk27sgaETcyetAvsEmrcLgRAJBnMD5AfvVT7CmZguDePu3UXIK1LTkASLd2Ym+5tvVuDwCEhWaDnkGSMwGlidPEUJh1jMLjUZkzBI3gm0xTP/wBihsG82jKtSRfn3UqkeYrmsH4X8Sighc5gznC5MNtkCfWTLpV0BEkK6Woxnhaxlhh5ROhyxfQyU38pr1nj7hBy5SJEqUXMptCUxnAInYg1F3irygrP2CUqsT2WVRFousnN+m1OBqWtK+DiFfbXUq7OVtry91DaRmgWEJCJ+No6UxbL+qnnRBkpStC1bC4RdJ6GYnTakjnpAluAgp2BUUlR0uQgkJAm/tbUOrGqcBzPGNsy5A5Q22AlOnzrSjEcWmXzHmJZwqXVOuKT2oUlz7zEZiheXKFBpHdkAe0j3m1JOM4xhwANlox3W1IZ7JO4KSSPiAB4T3fEt4e6lFC9SE92JI0giwnWL9RQ+KdSnRspTpAW2UqiYJyJBBncgmwE0SLnJJgNeLF4i4zd9KIVlUmQYzEEg8pN/C+1KlOZllRJJiL30sBfpA8qP4igKunOOckEX5rHyg85pZ2RTViWtMT1hgxgiN/20n4CptYohISASZMCNe9Ijnr8KUKrTcPSG0ZdFWk9eQ6C9BVAUecZ2luMS3B5isB1AyXJBjvQk5UqTOhVEztWnGNT2SEgXH1rWNeWZOtVvcS7IXVc6D9T0qNqLPxNWvdu8JqcW8kgkmB1rCrxcvKOvet4DSqOIcaUsRPlQuHQqM5GhvzA5mqtPpOyUlusMasdoAOJu+H40xGaAb/CiGsSQsQqNj8f2rM8M4iBbarnsf2iwloFSjoBz+pqd6LEkToh0NzHGGfGZ4zYuCOpygE++p8QxZJtoLDknY/GaWYxxtCGktrzqTmzxYFV7/Gx5VThlqN1Rec0nWRfTyrdlhecPUVlaobQ5t1XeuTIAPgOtE4cr592AMosI6jU/wB67A4POQQDMEKtZQ6kxB8Jq/CqSFJRBgCFK1AibyNDprSHN72izSa4zD2uKdkyVlJUpIgJMiCTAkxbXXwpKeLuZ0Kd7rV4gd3Mn2RGhAMzrR2OcSlK0OXMhJgwog3C0HfaxoDh7WDfLTCgoIQVqX3iCs6AEG6ZIB8KZQsVuy4/q0Kq7U1ABzNzwfjLbqVdisBKICSoCc3tW5T7UHfWvn/HuLqccIWAMhO8kKmCCfa08LeVHccfaaITh0IR+URYdaa8DweHxeHJeQM7Z7y5yGDJBK+WszyradNVPadDxM09ZibGfPcUwp9QAWok6JCSZPgDJNaH0c4B2BUMSsJWUy0yFytR9pSk6JHq631tRPFOMMsAt4AJTIhbybkjkhxUlXjpy51nlXT6xCpzJVPeC+c6zPzNVEsybeBKWoBjuHM02ILSRlLaTIvFjPMKFxSfAYXKsqiQbAWKo3k6dPOljfpA9btms380FBNt7QfICiEcbGWUylSFSEquFpNlIkCxGs0oUKqAjz9ZDvU5jTEYRRCsranHnV7AkoEz3QNeUnnSbtorROccSlpt4eovOiCJKXkCUpUAfVUNwbWNZN5xK1lSElKTBylWfKY70KNyJnWtoBjfcPnEGoB5xi3jRuR8/lUzifDzkH3AGgG8OZtRowZi8HxzfoIoyEE8FvJ4rSiGNPfXV1BU8Eb1guK0P5f1pWx6yfzV1dT6PhMGp4hNOz6zHiqquL/xVeCvnXldShz9/wCZUPDMyrbxpzhdR4V1dVNSSJzB8Xv40qZ9Y17XVtPiebkRph9PKoK38v0ryuoOpjafiEGTrT5v+IfP9K6upVaPqdJFX6mlXpDtXV1ZR/UEUfCYoZp3w31ffXV1UajieoeKI1b/AFvW49BP4Ln5F/rXtdQ6v9IxrTOtaH62FOeD6jwr2uqav4TIaPjEdL9Rf+Uf0oDB/wDyM/mV/wAq6uoKXB9x/ErPjHt/c7jmqPyJ+VJVf/SP8uurqfp/0R7RGp8Z957xD+L5U44Z/DP+cj/gqurqI+Ae0TT8U2LevlQmB/8Ar/p/WurqgTrOlMR6afxleNZ0V7XV06fgE5tTxGQe9UeJ+Qo3B15XUT+GAOY1wunlR1dXVA/MoWf/2Q=="/>
          <p:cNvSpPr>
            <a:spLocks noChangeAspect="1" noChangeArrowheads="1"/>
          </p:cNvSpPr>
          <p:nvPr/>
        </p:nvSpPr>
        <p:spPr bwMode="auto">
          <a:xfrm>
            <a:off x="155575" y="-1790700"/>
            <a:ext cx="5991225"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data:image/jpeg;base64,/9j/4AAQSkZJRgABAQAAAQABAAD/2wCEAAkGBxQTEhUUExQVFRUXFRgVFxgYFRgXFxUYFBQXFxUVFRQYHCggGBolHBcXITEhJSkrLi4uFx8zODMsNygtLisBCgoKDg0OGhAQGzIkICQsLCwsLCwvLCw0LCwsLCwsLDQsLCwsLCwsLCw0LCwsLywsLCwsLDQsLCwsLCwsLCwsLP/AABEIALEBHAMBIgACEQEDEQH/xAAbAAACAwEBAQAAAAAAAAAAAAAEBQIDBgABB//EAD8QAAEDAgQDBAcGBAYDAQAAAAECAxEAIQQSMUEFUWETInGBBjJCkaGx8BQjUnLB0TNiguFDc5KisvEHFTQk/8QAGgEAAwEBAQEAAAAAAAAAAAAAAgMEAQUABv/EADERAAIBAwMBBwMEAgMBAAAAAAECAAMRIQQSMUETIjJRYXHwgZHRM6GxwRThQlLxBf/aAAwDAQACEQMRAD8Ayy3aj9oqDlVETXzwUT7exhAxFcXqDUYqsvVvZzCbQsvUwwL00lSujMC9BoaiYmqZoW3a8W5UAARIqomoQIRE9VUcpq9oA0U2zWF7Qd0XQa6act4Ga9Xwo0P+QvWCWERKcqP2qKYv4GKCcwZp6upmEzxGNFFNv0scwpqeHlNMKqRiCDHTWJqxTkihGhNWLQYqUjMMG0qWuDV2FXegis6GiMGRmFa64ju1xDn1VUl2iX02pepVITImK4IhZNRS5QpxBAivG3aLszCvDwqumqkqqU0u09vEkVVEmpAV6U16bvAlVSSKllqxoVpME1ZyU1alNeYmyZqpt2hsSLxRe8MSKsRQpdipNO0soYJMLVVBXUHXqDU9RLTmqpmQxSaVOuFJp5imjSnFNV3qLAzH9ICrFmqy/XOt1SU1aqrI2dusLaxFGtLmk4VRDD21C9ONp1bczTcOxJmJpq6ismw9lNHYnjBSkC5J0AEnqYFc+pp2Zhtj3rqqlm6RvgXg48GkqSFHmYExMTROGxlyLSDHupNwhnDKaeL7S0PkFTSiFIVKd7xqaHbxBSZFZV06klR0kml1DVSxbjpNxhcXTVDwIrDYTinMVosDjwRrXJr6Yr0j6iXyIS+mTpQ6mKZBYXXdjSRUtAVvOKVMA6iqHOGbinasPUmkRTRqCOJpNsiZ5tgpooVoHMAFClWM4apOlGtYMcwRVBijFs7iqcKmFSatxGYaiqEOVWtysaDGzrxiwoN5YN965vEwKgq9KCWjExIFM14WzrVyWZrlAixrYzdJ4dU0RloVvpR7aJpTi0BjaRSK8Jogs1QpFAtjF7pCjW2IEmhMtGoWSmiMBiYK6QpJE1BKKtZbm9TfAFev0EL0gpuYq9ZyiuYSEiTQzz2aaLbeaoJM8ccoVTleuVUU01acrVYvfcpdikzcUQtyaGKoNW0xaQ3i5YFCuophimZumgFGrkN+Il/WDqTUDRgSDVC26cGiWEilw00wDDjikpC0tyRr3lEneJHzpWDlk2HU7eA3NN/RpphxzvtYh+3+GHDfl91pWv3ULSGtV3NsvN1jMFiEsudo4y+jIZhJS62Qmywkk5gNTBnpWFGIp/xBtpsnsFYnDEew+HOyXuASvvA3jUi9IDhrAgRN45dK59JcXPX0t/r7S3RnkSYVyprw7ERvSJMg0zwOHdUrIlCiqM0RBgb32raqXEv3heTNMxjFJpozxIEXpBhXQMOXlA5EryKNpCpg92i8UwpLnZZT2hQXABB7oEkzMWke+01yamnBNiIJqUj1jf7aOdFYZ0KrHtOkpzicslOaDGYapmInpRGHx6knWlvpPKaQCMTcsKjwogrSdaU8NxWZIpim9c9rqbGRuovA8dw5Chas+/gINbFDdBcS4dmEjWn0dQVNjDpVLGxmRdwxFeobp01hT6qhVL/DFA2FqsFUHErDji8W5TVrY50UGDuKrW1Xt4M3deUuNgEEDWmWDFTwiUFIChpvTBCEaCp6tXFop36WlJYoN7D3pooxQ6r0lHtBW8BRh6IZb2qwiqlKimbyYRzAlrhUdarAJMmr3TeqncQALU9YYN5Ti3dBUVNAGBRDWC7oUrXXwrxbRHjRlxwI9WUCDqQKEUb0wThjF6GcYvRLUELtAZjs9RUuvDUFGusBIbytx6KFdWk1LEChVCqUURFRzxLwidDUgi1/fsPGhMxFScesBGYnRPPlPTpTQhJk9WuEX1huEwhX3m0JIH+K8QECNciTY+QUfCtHwV6HAEv4h9wQCnDN2TyGZQVHuFZ1ooACsSsuECzYMNpHJRTr4CB1NabBt41xsFAGFw9sspy5p0DbKbqPUwDzpOoyLHj573+lpCnPr8+ZjTjTbsTGKRIg9piGFf7UpVA6WpL6P8LdLoYe+5zypu2u+WNAd9Kb8K4Y2VOMvLeDpQVIKzlCoGqMpsRreTSbj/pMVtsyZeZJBVESUEgHqTao6Skjs1H1/gjmVBtneBtL8UGk4V8KAGIbdhKxqqIKSOVdj/S5IxKHxEpYKDFsylCCfCsTi8YpZKidTJ8TQxq5dIP+Xy4zJX1FziaU+kBLIaiUKe7VzWVSqYFrCwFMVemX3zjxTClN9i3MwhJ9Ym3Qe6sOFEb1c1iiN6NtLTPSYNRPoDHGGHG2MN2gQwyrtXlk/wARWbOoJG5KqOxGJaWh/FKHZJKgnDNpAlwgesUawTAGnOvmoUFbe63vplwfi68M4HSlLik+oViQjqE7HrUtTRC11+df3+CUU9Vb0n0hIcw5SlxJSVJCgCQTB8DTTC8RBrI4Ljn2krhJfxLoCSpQytspn2T7N7zM2p0rDJDim0OJWUhJJTpKgbR4g1xdRpdvi5lqVVcZ5mlaxwotvEA71j1NLGhrxOKcTUZ01+DDNIHgzanKeVcT0BrM4biit6b4bHA70l6TLFlCJ5ikTaKG+wkinaFpNXIAoe1Inu2KjEywwxGoirk4Y7U74lg86bGIofB4eBBM0RqXW8aNRcXgiWyReolqKb/Z6HdapQOZi1rxdkql1umJRQz6J0p6Qw94oxB2Aq7A8N9pe2gpszgQBJqrF4gJEU7tOiwhUvhYvxKZNWNoFVqdFDrxPWisTDsTC1uChFxNDrxNDldEEjFW0xqk1UpNNm8JJG6dZ/vV6sAgzbwua7faATmnVoJnFN1AM03PD9bgXgTaeWtDjDmSIuNdKaKkYKlNuDAMQlKUzF5pap0lWVsStZi2pn2U8k/PejeLGPIfP+wofDOdkif8RY1/AjkOp3q2iLLec7WNue3lNDwlpjCDtHQH37ZEeslKj6oSPaVO/u51o+DYdeMLin8SRiE95KEqKQiPwxZUaGKyfo1wx1xQcSJWQS0DskWU6fiB5mtF6R8YT2bZ7MM4hlUGLWj4pImotQCX2g3J6+X08vOZS4v0gPpL6RqWhvMYxDRUgqFs0SJ8wb+FYlwqUSo71PFOKWsqOpqSjAjnV9GkKa2Enq1C59JWynu+VeIbmi20CKt4W3JA5/pt1nTzo2bEC0Cdw5A8gffQ2StB6Q4bsylMefQWFJnEwfEfEUKPuF54rYytlZSa0nCsIl4RvSrC4PtLaGLH62ojh7qml5VDKQbg2gilVu8Dt5jKQsc8RhjuDFkBSFEDUgSDETqNBtWi9GMcpxvs20tYdnMFOLUqVqKTqBqVWAkkWq1LiXWxI9YTAgAFVjta5It52NsqtoM4gZmw4JsgkgHle0/KolPbIVbkfPQfeU+A+k+nYDEIdTmBESodDlUUyOlqvUwk7j/ukGIff7NLxbaYQAltLaVCY0BhNgBp51NrGKUUTuSD/pEfOuQ2mNyQZatyLiM8RgzVISpNM0Og6miGmkGpy5HM0VSOYFg8eRrTdjHA0K5ggainAcjSXCNPEo0cIWCNaqyFJpcjMg0zw72YXpDJt9osi3EJReq3W6MwrNMGsIDrRUKJqNYSdqoWZsYYqOlEtYKtCnCgbVymBXQfQsFuIB1V5k+IggVmcTJNbziGDmkHEmUtCSJJ0FRISrbbZltHUqq3MzeQ0OtF6PxWJSRFgZuB3vlQSioiW2yq/gNdt4q5ENrnE19cQe6JDsamGqX9m8tRlEXEAKnLYSCADU3mnZH3KtNyT8SoU7sR/wBv4ij/APQqHpJN2sPnUA3ubX0+deJWAJrkQdT4WPzo7TmC8K7dMEExfdMg1wS25qlB8UgaCBQ7rmxqtt8bfIVgXynhMV6SEfaXRHdSuSAdglMCaWYZsuuoSTGYyo/hQLn4T8Ka+kjQ+0O/zZVeWUT8RQXC7Bxe5IbT4WKo8stfQUjakPYQnyRN5wbBqcC8Qy8G3EWQ2D6qEeqkp5RSXGYPE8RdcU2hGZAGeVZQSZhKTFySDy2pmprD9gFsuFDyEyQbE2vbcVZ/4txcrxKFK9YoUL6xmBHTaoASoaqORxccfmUkCwXznz1IWV5AmFgkEHUEG4I2g/KiXeGOpGYpkcxeNddx7orZ+lPDUsY4uR3XkZv60kBfke6fM0LiXM5Qie6O+RzOg8Yvbwqj/LJI2jFoVPSKVuTm/wC0zrWEVElJjnuOscqa8IwUrA9od4dct7eP1rZ/hGUQQv1YJnkQJ03FVMMJVdsQ4gyBNzsR7p+BiltqSwzPVtOqZTIgvpBg8yiraydIjKMx+Kj8KROcMNgkEnMLASb2MDznyrXwSkhW5KgfzCP1o/0S4YC4p1WiJAtuQc3gQm/nSkrGmntE7NxmZb4WvDuIS4nLmSDFjMnSdra3tUfSnAps6iJTZYAgEEwD1MkeXhWw9KHEHs0goTlcKZEEIGUBVgO6BY+EeFIsS92iFpaQp0TkugoGUjvLBnuj1a2mzuweOFK4IEXcBxBzRPXXkCZ8OmlV+lTXdChffl+bfW/62muGFLKWiSCogkiwgpMRElUdSBMeZL4i4FsiRmO28Cbx9b1titUNPOhC2PMlGFGGCx9qDmWUBeZSJiQU92CJ60zYQrI0rNHeynxKQoeWX5UPwZb32AIOJ7MDMA262RYG3ZqkSmI2pk8ns8Ii1yM0794Eabd3svftFLqDJHr86RlNjbEGaeVqSTTLDYo8z9edJWCVGNALe6misIoIKkZSReDN42Eb1JUpecICuwvf59o7w2MWYAQVc7p/ei0Yxf4AR+ZP71hmeMvfeoygAtqIQZspIsSqxn9qcKfUe8ogghJ1vKkg3nelVtDsUNjPzzkTVn5vNIMXOqD706/6qvw+ITO4+ulZRGPjRQ+Bq9PEz9ARUh08Eahp9EwTyToR76bNCvljPECbmD9dKZYPja0+qtSR4yn3Gn6ZlotkRbNun0eKD4pj22EZ3DAmBzJ5Csy16YKR66QsbR3T48opXxH0oU6bgJjQctd66dTWUTT7vPlaLAzme8S4riHzlTLQMxBM5RuAnvTcXsKDc4cpcdqta4j1lZRYC9gT76oVxO0TA5CY+FcOIWtJ8K5LO3Ki0aHhLbCUiLC5jKkaSY7xk1SUoEzeTPeJV/yJoNeLv0qYxCTuJoCHPM9uvLy8kdJuY8APkBVLmJTOhqpawbyKgl9I2HwoxTHWeikvNxAN/lXpWI1k0uHZx61/D6vUVYhOidfL410OxM3aesOWP5qCxCJ3Pvodb6h+E76ke+9LnuIrk9wAR098k06nQaYRB+OtwvxQCPIkH9KAwAILQF7lUc5V+wq3iL5UnMYtt0Ou/h7qr4e6e0YymFSAPEE10kBFO0Lm02PpLjmlsjMwWlgCCLg84O29ef8AjLgjyiXSMjSkEJMJlZChpI0sdtqv4+cQtkh1KLXBAynVMT9b13ot6SKGGQkJ7zRAEaECx+utc4lxpyKfn7/aOqZcRz6UcPEDOohKVSFTdJIIgkg+6KV4XDpEKnNHtI+UbnrWi4nxVrIcys6nB3tMsfhiNRXzvF8UV2qm0OqCNgJ0O2bWladXqLY9J4uQMzUDFA2QmTHQT4omJvrNANgodH3Khm2kWn8BMfGlLj7yFhoOQrOElOcBcqEgkk5ctomZvrU1Y3tC4lzvBToWElJTGUCwSokhKgSIJ0JO4qgUdvtDVGPOI6Rj0KAKYKTcf1TYg3iDWp4awjsUnMsDPmUJAzZSQpKo1BCVjrXzjF4/s05SO8O6AdAkaRTPA8TytJ7Y5e7lbAEuKRawEWTrHOdDrS3o4v8ADDCkGy5jf0jUCD2ZSoNozkQTtKgCDcG3hOugrKYZtT5WlkZEAjuFwn1iJyptJsD/AEiTWu4TgcQ6SWsG2QoRL6gMwjcX92UU4Twh1A+8wvDfAGD5ENa0VOqqLb8fmMA2m18+kxq+AYrDqcUw2taCnKlfcK75SSlAMj1SOgVQTxU3hkLVNyYkaEHvi4BJgKnqmK3v2lCBCUFk/mztn493x7tfOPTLiK3FdmoyAtRAGkuZcxHjc+ZoqNU1W24+l4OqJWiSf3+Zmt4V6RIxGFDbwCIRmWk+plzEJhRJvA0N+U1bxDEKUl9TkANKU0IPrwsBR6WAsLAGPHK4YDsiPxuob/pSQB/wPvr6McVhHC6ypnP94vNcBJVmMmZmbagUioQjY4v+JBogxLWmBwGPE3NaTA49Ov0aXcZ9CnAc+FAIJ/hlwEj8qlR8ffSR3tsOoJfbW0rYKEA/lVoryJppWnWF1P0nQFVkwZ9BQph0lCxKgACRbW+UEfV6c4bhrSWsplSVCIPS1utvlXzfg3EMqhJ1Nb3B48LSJNpUnwkyD74qPUUSosDieuGN5nsfw4MrInu6pO5G3nVLZk90eZp3x4JUlKyPVVfzHeHhYUE06keqY8v1paG4zJK9LY9hBHMUluzi1DokVSrjbafVBvuQSfdRnaJOqUHxHUga+HyqKwg3ygeFqdsTqIAAg3/sWwnMpcH+axvpVKcaCTBn6/7osYNo3IVPiP2qOIwLRGpBGkgKj9a9sWeNMGUJx3KP3/vU042T4VSrhJIsR/SSDrN5qt/CKTeIjWTteTfX+1b2S9IBp2hxcB3qCgB1/vSdT69gdY5/IW03optwxMfv7qE0SOsziHmvMvSqGiqiE+NAVtPTJrYjRSbbXHxj5V44kz3SFC1iSCec7H370ahlKhEwdlftOlAY1uFAq5iTFuot9X3rqK1zaNMpK1pElEX5TraCZqvA8MdxDhQ2nS6lH1EDmqZ92polQlJiY02kEW8/Gt96OMIQ0GwRPrOK5qOsnpp5UFbUditwMxZF4l4Z6L4dq68zy+avUHQNi0eM07BSgQlIAGgSABHQCmGJwiE6K8KVqcyq+oPOOXUdJHXlPVeqe830mLaB4p3uqKgFXiDcGbCRyi/lWaccDaj2LYTmPeSCYkwJAOm3urTvvJzBM2zR8ITPwpJj0ZVA7SFf7jb4VZRlAHeBnmA4RnXnWZAvlM5PVO4IJ006UTx3AhAMEWEjKABHgLCjcIvMmdBb4BV/dFV8RUFAnaKW1Rt4vOnRCqWtM1wzCurX6mZAASAWszSu9mKXSCNLkK5iLTSji+EcYWQTIk5VTcibTyMRz8a+m+jeOaThwhRhKkKEx7SSZ+NY/izZcXkUD2d1BRHsjX65mr6WpbeQwwIlqZJuD7RHg2lOALcMJTZPMnkAda0nDVISQo+so2sVLUempPlSdSitaUITpZI2AG56D41t/RzAoaGb1nDqo6noOQ6UrWVQFz9BHUU6D7xrw7D4lyIAaT+Jwkq8mkER5q8q0SPRgFMreWo7xlQPLKJ95NA4Z0zQ6+KO4lzsMOrKgHK46PihrrzVtoL6cinUBbwwaqvfBi3jvC2gS212rjm4S4s5Z/GSqE+GvSsHxr0bcaAW53bg8x0mb+dffuF8KaZbCEJA5nck3JJ3J1msH/5Cb7Z1plPtLlX5Ux+pT7jVtLUPTYeRkyhdQezPE+eNsvhpB7JeUOA58pykkwkTG5NaXhuHeSSXG0pzqklwEozKP4gYEk2nWvqHBeHNnC9ioSlSII6KHzoThjuU9m6AopJaXIBCwNCRuFJIPmaHUam4GME5PlBoBaRfYP8AyZ5rhikpzLwQUndWHUSodSlOVfknNRKktPtFLLodRopl7vgEapCvXbUOskdKc40fZPvGyThye8NSwToeZa/4+Gi/j2CaxB7RJ7HEAd11PtjZLg0cT0NxsRSy23BNj0PIP9j7xoJfNsfORPnuM4clh4BQWlBNgdU80leihyI1HIg1uG8Dhwz3cwNiDmO6tb2pYnE9pOGxiBn1B2UNltq+iKGU26yeyUqUaJP4kquDHO0eNW06wZLVOR+/tE1kZGupxD8XhAtELKi2VAyLGYskk6QDfwoF3hbIHd7RPI550JBkR0qt3iSoLY3Fx5hQ/WfH3jJcISbEk6nlJJPzillCD3TjyiyxfLTxbKRY3tueehjw/WrS7yqCpNyMs6Dc9T9bUIvFpSYkTMROnjWi5mWPSGtvG9elw0MnEiJgWkzPLW1SVixEmw+PuNbYwbwsE5c0736cqVcRxjgEZreEx5V6vi6SkBJsfZHrf1cqVYnHgqgpUbxYGmIhvxPXEIwbh9ZRkXE5QTP5Rf8A7po1JEgkjnp/3SnDOkk/cwDvGUjoJ+dF9u4dRbe9ZVEHEZtt21r1LdBJWr8VT7RQ3qUgwYoIA5/KoTmt5a7b0MMQk65uhg0O/iRtPjYGuiEMKXOYUpVIB2JA08flTDhmPXeLSedKmeI5d8x63/aKPZ4mFx3Uze9xHhF69UpkjIvPMyscYmhYUs7+V58YP6GqsWVCFSVc+Y8U60qf4idO0kfXtRQ2JdQR6683S3vJqdaGbzxsOBNHKVDMYvrBtYWI91/LS1DY5sFMzpby5eY0PMmk/D8PIOV0gAEqkGExzM/EVY0y4CCoiD1+HUHbajCBTzCDE9I14ZBbhJkKUExNwQqD8KpeYcUShAtudkgWJO9uVaHhPo9AMBvNAWUleYifVUUgQNDfpWe4tjlMOlKXAoFMHICIlRkAkmddaWhDuQMz1SsyISOYKcZ9nKWmnW3x2wV3k5RCozJ1tCpPnpQPEuKKczZjqrKOgF1AeeX3Ucrh+CUgqykOXIXnM5ut4NJsTiS66kqiwgxoYJvVm1bXH1maTUO7FTn+ow4Th8veOqvgNhWy4Qm1ZfBG4rQrxgZaKt4sOu1cnVXc26md2mAq4l/Gcb/gIVBIl1QN0pJ9RP8AOo26XO1OPRxAaQIAHIDQDYCsZwySqVXMyo81H9ALCtbgXPhUtcdmuxZr0u5nrNJ9uMHwrGrUVvrWdiUJ/osT/rKx/TTjH4wNtqUdEpKz4JBV+lIsECAgHUBObqojMs/6iaVSuVLH2i9PTCk2mxwuLyxG1qXccch9Kx/iII/ra7w/2lQ8qpQ9aqOPu91tX4XEf7jkV8FGvUATdIgoEcND8NxiJCrgiCDoQdQRQbAyKDR/hrBUwTsB6zRPMbdPCk5fzeRonFPKcaCRZSIW2eSkX+MEHoactLu2PH8RrqEfu9Yfj+H9oIPrJMpO6TzFBcYbK2Rr2jSgLclwkxNokgydL0e1xRK2w5vFx9daXcTVmZez6KZXO2gJB6aVtPcri/nE1juUiKMMEzbKBnyklXencnUTy3J0tXuJWGiUrcbzAkZSo92wKSYEgqBBHjrSXD8LzDMFJeEJOYwTBNhlWqTuPI2mtL6RY5oPoCkMFQZbzBxHeUSDbNBGhEcr866ZUX5vOcCbQFoZu8YPgoR7taHHDWrqQSOmnuEH51bh+L4SQlxltFiJTNz7JJSQSOkxVOODSihWHUSMveBMqSZ5wJHKJ8aE7h5iMQ5wZV/69ZV7UnUZRe1rqoJbaknpp1I1M8xNaDiQW02hGi195d75fVCfMzPgaT9kSddfrSjFTGYqobEypAHJI8hViSRv8reA2qYwtT7IAaxQl4ueB48sx6/vVyjvH10rm0VegUpjPZg2WphJ+jV6o3qtSRQ3vPWMy2IYKpN1QJkKUR7gYoNOCVITBJUCRA2iQetqZpxJQUlJIIMgmbePTpWqwXHWlJGYF1WhyMrSkHkCCNuZromq6DAvNNiZieF8JU8sJEJSCMxOqReLTJ0q/H8MDLkFRyKUSBA9UKtJVrvHhW3GGbUcwZUzPtFQ8bgySPOk3G8Q26QjKlSh7cEFIBMb76xehXUM744mbRaX8LxuBS3CmpVtmIJ8SoBKfKFTR54gwZS1h2iCAkShKb7rypmD0THjWVxWCRICCARrKjfkR5UZhMOUxK0p63+G5PS/hS2pjm5jgW4tG2MFrYdluwAWDBA3USkXP770meTvIzDQi/XkB7qfYRhJgBLhVmjO5CEkCCr7tyxAtaCdDYURi+ErcCkB9psG5bklMKHdByJFrE6QZJEgGFgkH5/uUIzW2kfPtMqzxJ1I7qiZCUHcHUCU+1bbrS9wlSgEoMxEAEnuyZtNtd9qZcT4OtnKpZQtGbLLZJAO6DIEKjlPOhuIrVKQlBQACUHQONTsqJVod+fOq6dr4iqtHcbtxEvZPqSpSEqKc2XN7IJ0BPOi1NBt1SUmQmADIM2EmR1mrG4KlOd9lMjsEAFaFPNx3VKJsJvBNVcRQ4nEuB0guZpWRBGZQCpEWi9UPc4mUqS0jcZj3hfOica9nUBsm/ntS7hzuUKnbT6+HlVjDkgq5n5WrlulmJnWpsCBGOAVFaHD4lKAMygkdSB86zmCVF6ZHB5syyNDHhHI1FWQMcyhnxYxhx3EpW2EpIPaLQixnu5syx5pSoedSYFx1JPvpI4SkWkGaqX6RZSAR3gIgb9aFaDFdqQExcec1C3oP1zoTjj8sK5i/mm4paHHHwCgEQe8TEG3q38r9KkOHuuSnOBr3TfnvTKdA0+80RUXcbeU4uCLbSfMaUUhVidAfhaT8ZpThVTmnZRSRvIOlMkuTAVASZg9EjQ+Xzp5SwtJK1QlzL+FpTmjYd75nT61qfpJiMjDqgYIbUAeRUIEe+qMMIUpWgOngJv9dOVC43/9KcqQctiZ/lM+dx8KSUBqAmarhRFHothyXAJtIzdbgj4gGm3pQ0e0cbWhK0yFBRyhQCmxASvKSI89/K/hnD+zMg8tNPAEa1HEtrxC1GQlsGFLO+W3d2i0TpVZcM1xNOyq5vxaY5GDzKyoBUeW8cz06zWv9GvR9SSFuW0gfr1plwnAttoV2TKlBNyT7W+a+sdRNrDSmfE1qCQlpaUumCM+pTPeIn+HqLkE7C5kDWr3O0SanpgGvIOcMbLq3XRmEAJSTlShKbDN8zO50NRcxLSAJQ3lXAASAUlJzFJyiyZA8eogikvpJxtHZ9mSlYKYKh3cpAJCkzcA2lRM+8goWyhaEFCoEQMpMCJMTqbzc3NKSizjcxtHkJTHFzJLLiSoKbUE5jBKrgTaRyjneoPOn2I89QZ53zDwoZeIdTcLkcjB8piaDx3Ee6qRlIQYTJOZUi8/Hyq3srnElpvTANxOexi59YzcgWkdDGvnVzaHVQouKGndkR4Hu3FAYiQ4O6UwlNjI1SCNfGrVlS9Tbl/3TCBi0VVq96wjxOJSIGYSdYAHw/tUS6jkr3x8CRQLCPH3x8qvQvrU5VRA3ExJiFX/AE/emPCuNKH3f3aEm4htIk27sgaETcyetAvsEmrcLgRAJBnMD5AfvVT7CmZguDePu3UXIK1LTkASLd2Ym+5tvVuDwCEhWaDnkGSMwGlidPEUJh1jMLjUZkzBI3gm0xTP/wBihsG82jKtSRfn3UqkeYrmsH4X8Sighc5gznC5MNtkCfWTLpV0BEkK6Woxnhaxlhh5ROhyxfQyU38pr1nj7hBy5SJEqUXMptCUxnAInYg1F3irygrP2CUqsT2WVRFousnN+m1OBqWtK+DiFfbXUq7OVtry91DaRmgWEJCJ+No6UxbL+qnnRBkpStC1bC4RdJ6GYnTakjnpAluAgp2BUUlR0uQgkJAm/tbUOrGqcBzPGNsy5A5Q22AlOnzrSjEcWmXzHmJZwqXVOuKT2oUlz7zEZiheXKFBpHdkAe0j3m1JOM4xhwANlox3W1IZ7JO4KSSPiAB4T3fEt4e6lFC9SE92JI0giwnWL9RQ+KdSnRspTpAW2UqiYJyJBBncgmwE0SLnJJgNeLF4i4zd9KIVlUmQYzEEg8pN/C+1KlOZllRJJiL30sBfpA8qP4igKunOOckEX5rHyg85pZ2RTViWtMT1hgxgiN/20n4CptYohISASZMCNe9Ijnr8KUKrTcPSG0ZdFWk9eQ6C9BVAUecZ2luMS3B5isB1AyXJBjvQk5UqTOhVEztWnGNT2SEgXH1rWNeWZOtVvcS7IXVc6D9T0qNqLPxNWvdu8JqcW8kgkmB1rCrxcvKOvet4DSqOIcaUsRPlQuHQqM5GhvzA5mqtPpOyUlusMasdoAOJu+H40xGaAb/CiGsSQsQqNj8f2rM8M4iBbarnsf2iwloFSjoBz+pqd6LEkToh0NzHGGfGZ4zYuCOpygE++p8QxZJtoLDknY/GaWYxxtCGktrzqTmzxYFV7/Gx5VThlqN1Rec0nWRfTyrdlhecPUVlaobQ5t1XeuTIAPgOtE4cr592AMosI6jU/wB67A4POQQDMEKtZQ6kxB8Jq/CqSFJRBgCFK1AibyNDprSHN72izSa4zD2uKdkyVlJUpIgJMiCTAkxbXXwpKeLuZ0Kd7rV4gd3Mn2RGhAMzrR2OcSlK0OXMhJgwog3C0HfaxoDh7WDfLTCgoIQVqX3iCs6AEG6ZIB8KZQsVuy4/q0Kq7U1ABzNzwfjLbqVdisBKICSoCc3tW5T7UHfWvn/HuLqccIWAMhO8kKmCCfa08LeVHccfaaITh0IR+URYdaa8DweHxeHJeQM7Z7y5yGDJBK+WszyradNVPadDxM09ZibGfPcUwp9QAWok6JCSZPgDJNaH0c4B2BUMSsJWUy0yFytR9pSk6JHq631tRPFOMMsAt4AJTIhbybkjkhxUlXjpy51nlXT6xCpzJVPeC+c6zPzNVEsybeBKWoBjuHM02ILSRlLaTIvFjPMKFxSfAYXKsqiQbAWKo3k6dPOljfpA9btms380FBNt7QfICiEcbGWUylSFSEquFpNlIkCxGs0oUKqAjz9ZDvU5jTEYRRCsranHnV7AkoEz3QNeUnnSbtorROccSlpt4eovOiCJKXkCUpUAfVUNwbWNZN5xK1lSElKTBylWfKY70KNyJnWtoBjfcPnEGoB5xi3jRuR8/lUzifDzkH3AGgG8OZtRowZi8HxzfoIoyEE8FvJ4rSiGNPfXV1BU8Eb1guK0P5f1pWx6yfzV1dT6PhMGp4hNOz6zHiqquL/xVeCvnXldShz9/wCZUPDMyrbxpzhdR4V1dVNSSJzB8Xv40qZ9Y17XVtPiebkRph9PKoK38v0ryuoOpjafiEGTrT5v+IfP9K6upVaPqdJFX6mlXpDtXV1ZR/UEUfCYoZp3w31ffXV1UajieoeKI1b/AFvW49BP4Ln5F/rXtdQ6v9IxrTOtaH62FOeD6jwr2uqav4TIaPjEdL9Rf+Uf0oDB/wDyM/mV/wAq6uoKXB9x/ErPjHt/c7jmqPyJ+VJVf/SP8uurqfp/0R7RGp8Z957xD+L5U44Z/DP+cj/gqurqI+Ae0TT8U2LevlQmB/8Ar/p/WurqgTrOlMR6afxleNZ0V7XV06fgE5tTxGQe9UeJ+Qo3B15XUT+GAOY1wunlR1dXVA/MoWf/2Q=="/>
          <p:cNvSpPr>
            <a:spLocks noChangeAspect="1" noChangeArrowheads="1"/>
          </p:cNvSpPr>
          <p:nvPr/>
        </p:nvSpPr>
        <p:spPr bwMode="auto">
          <a:xfrm>
            <a:off x="155575" y="-1790700"/>
            <a:ext cx="5991225"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28600" y="380999"/>
            <a:ext cx="8915400" cy="1905001"/>
          </a:xfrm>
        </p:spPr>
        <p:txBody>
          <a:bodyPr>
            <a:normAutofit/>
          </a:bodyPr>
          <a:lstStyle/>
          <a:p>
            <a:pPr>
              <a:buNone/>
            </a:pPr>
            <a:r>
              <a:rPr lang="ru-RU" sz="2800" dirty="0" smtClean="0"/>
              <a:t>	</a:t>
            </a:r>
            <a:r>
              <a:rPr lang="en-US" sz="2800" dirty="0" smtClean="0"/>
              <a:t>In modern times the President of the United States, will "pardon" a turkey, which spares the bird's life and ensures that it will spend the duration of its life roaming freely on </a:t>
            </a:r>
            <a:r>
              <a:rPr lang="en-US" sz="2800" dirty="0" smtClean="0"/>
              <a:t>farmland</a:t>
            </a:r>
            <a:r>
              <a:rPr lang="ru-RU" sz="2800" dirty="0" smtClean="0"/>
              <a:t>.</a:t>
            </a:r>
            <a:endParaRPr lang="ru-RU" sz="2800" dirty="0" smtClean="0"/>
          </a:p>
          <a:p>
            <a:endParaRPr lang="ru-RU" dirty="0"/>
          </a:p>
        </p:txBody>
      </p:sp>
      <p:pic>
        <p:nvPicPr>
          <p:cNvPr id="7174" name="Picture 6" descr="&amp;Ocy;&amp;bcy;&amp;acy;&amp;mcy;&amp;acy; &amp;pcy;&amp;ocy;&amp;mcy;&amp;icy;&amp;lcy;&amp;ucy;&amp;vcy;&amp;acy;&amp;vcy; &amp;ncy;&amp;acy; &amp;chcy;&amp;iecy;&amp;scy;&amp;tcy;&amp;softcy; &amp;dcy;&amp;ncy;&amp;yacy; &amp;Pcy;&amp;ocy;&amp;dcy;&amp;yacy;&amp;kcy;&amp;icy; &amp;iukcy;&amp;ncy;&amp;dcy;&amp;icy;&amp;kcy;&amp;iukcy;&amp;vcy; &amp;Pcy;&amp;ocy;&amp;pcy;&amp;kcy;&amp;ocy;&amp;rcy;&amp;ncy;&amp;acy; &amp;iukcy; &amp;Kcy;&amp;acy;&amp;rcy;&amp;acy;&amp;mcy;&amp;iecy;&amp;lcy;&amp;softcy; &amp;Fcy;&amp;ocy;&amp;tcy;&amp;ocy; twitter.com/WhiteHouse"/>
          <p:cNvPicPr>
            <a:picLocks noChangeAspect="1" noChangeArrowheads="1"/>
          </p:cNvPicPr>
          <p:nvPr/>
        </p:nvPicPr>
        <p:blipFill>
          <a:blip r:embed="rId2"/>
          <a:srcRect/>
          <a:stretch>
            <a:fillRect/>
          </a:stretch>
        </p:blipFill>
        <p:spPr bwMode="auto">
          <a:xfrm>
            <a:off x="1219200" y="1981200"/>
            <a:ext cx="6293652" cy="4191000"/>
          </a:xfrm>
          <a:prstGeom prst="rect">
            <a:avLst/>
          </a:prstGeom>
          <a:noFill/>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126163"/>
          </a:xfrm>
        </p:spPr>
        <p:txBody>
          <a:bodyPr/>
          <a:lstStyle/>
          <a:p>
            <a:pPr>
              <a:buNone/>
            </a:pPr>
            <a:r>
              <a:rPr lang="ru-RU" dirty="0" smtClean="0"/>
              <a:t>	</a:t>
            </a:r>
            <a:r>
              <a:rPr lang="en-US" dirty="0" smtClean="0"/>
              <a:t>Celebrated on the fourth Thursday in the month of November every year, it is a time for communal thanksgiving, feeling gratitude, lavish feasts.</a:t>
            </a:r>
            <a:endParaRPr lang="ru-RU" dirty="0"/>
          </a:p>
        </p:txBody>
      </p:sp>
      <p:pic>
        <p:nvPicPr>
          <p:cNvPr id="5" name="Picture 2" descr="http://hdwallpapersdirectory.com/wp-content/uploads/2012/11/thanksgiving-family-dinner.jpg"/>
          <p:cNvPicPr>
            <a:picLocks noChangeAspect="1" noChangeArrowheads="1"/>
          </p:cNvPicPr>
          <p:nvPr/>
        </p:nvPicPr>
        <p:blipFill>
          <a:blip r:embed="rId2"/>
          <a:srcRect/>
          <a:stretch>
            <a:fillRect/>
          </a:stretch>
        </p:blipFill>
        <p:spPr bwMode="auto">
          <a:xfrm>
            <a:off x="1219200" y="1981200"/>
            <a:ext cx="6340305" cy="4572000"/>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6/6e/The_First_Thanksgiving_cph.3g04961.jpg"/>
          <p:cNvPicPr>
            <a:picLocks noChangeAspect="1" noChangeArrowheads="1"/>
          </p:cNvPicPr>
          <p:nvPr/>
        </p:nvPicPr>
        <p:blipFill>
          <a:blip r:embed="rId2" cstate="print"/>
          <a:srcRect/>
          <a:stretch>
            <a:fillRect/>
          </a:stretch>
        </p:blipFill>
        <p:spPr bwMode="auto">
          <a:xfrm>
            <a:off x="533399" y="152400"/>
            <a:ext cx="8066149" cy="5146098"/>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0" y="5410200"/>
            <a:ext cx="9144000" cy="1447800"/>
          </a:xfrm>
        </p:spPr>
        <p:txBody>
          <a:bodyPr>
            <a:normAutofit fontScale="92500"/>
          </a:bodyPr>
          <a:lstStyle/>
          <a:p>
            <a:pPr>
              <a:buNone/>
            </a:pPr>
            <a:r>
              <a:rPr lang="ru-RU" dirty="0" smtClean="0"/>
              <a:t>	</a:t>
            </a:r>
            <a:r>
              <a:rPr lang="en-US" dirty="0" smtClean="0"/>
              <a:t>The original pilgrims celebrated the autumn harvest with a feast of thanks. </a:t>
            </a:r>
            <a:r>
              <a:rPr lang="ru-RU" dirty="0" smtClean="0"/>
              <a:t>   </a:t>
            </a:r>
            <a:r>
              <a:rPr lang="en-US" dirty="0" smtClean="0"/>
              <a:t>The feast popularly known as the 'First Thanksgiving Day Feast' was held as a gesture of thanks to almighty God . It was celebrated in the year 1621. </a:t>
            </a:r>
            <a:endParaRPr lang="ru-RU"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228600"/>
            <a:ext cx="9144000" cy="1066800"/>
          </a:xfrm>
        </p:spPr>
        <p:txBody>
          <a:bodyPr>
            <a:normAutofit/>
          </a:bodyPr>
          <a:lstStyle/>
          <a:p>
            <a:pPr>
              <a:buNone/>
            </a:pPr>
            <a:r>
              <a:rPr lang="ru-RU" dirty="0" smtClean="0"/>
              <a:t>	А</a:t>
            </a:r>
            <a:r>
              <a:rPr lang="en-US" dirty="0" err="1" smtClean="0"/>
              <a:t>fter</a:t>
            </a:r>
            <a:r>
              <a:rPr lang="en-US" dirty="0" smtClean="0"/>
              <a:t> the United States gained independence, Congress recommended one yearly day of thanksgiving for the whole nation to celebrate.</a:t>
            </a:r>
            <a:endParaRPr lang="ru-RU" dirty="0"/>
          </a:p>
        </p:txBody>
      </p:sp>
      <p:pic>
        <p:nvPicPr>
          <p:cNvPr id="12296" name="Picture 8" descr="http://static.centralpark.com/updata/Image/Thanksgiving_Day_Parade.jpg"/>
          <p:cNvPicPr>
            <a:picLocks noChangeAspect="1" noChangeArrowheads="1"/>
          </p:cNvPicPr>
          <p:nvPr/>
        </p:nvPicPr>
        <p:blipFill>
          <a:blip r:embed="rId2"/>
          <a:srcRect/>
          <a:stretch>
            <a:fillRect/>
          </a:stretch>
        </p:blipFill>
        <p:spPr bwMode="auto">
          <a:xfrm>
            <a:off x="304800" y="1066800"/>
            <a:ext cx="8429042" cy="55626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m9zf27f67bdwwhm.zippykid.netdna-cdn.com/wp-content/uploads/2011/11/Thanksgiving-Dinner.jpg"/>
          <p:cNvPicPr>
            <a:picLocks noChangeAspect="1" noChangeArrowheads="1"/>
          </p:cNvPicPr>
          <p:nvPr/>
        </p:nvPicPr>
        <p:blipFill>
          <a:blip r:embed="rId2"/>
          <a:srcRect/>
          <a:stretch>
            <a:fillRect/>
          </a:stretch>
        </p:blipFill>
        <p:spPr bwMode="auto">
          <a:xfrm>
            <a:off x="685800" y="1447800"/>
            <a:ext cx="7839875" cy="5257800"/>
          </a:xfrm>
          <a:prstGeom prst="rect">
            <a:avLst/>
          </a:prstGeom>
          <a:noFill/>
        </p:spPr>
      </p:pic>
      <p:sp>
        <p:nvSpPr>
          <p:cNvPr id="3" name="Содержимое 2"/>
          <p:cNvSpPr>
            <a:spLocks noGrp="1"/>
          </p:cNvSpPr>
          <p:nvPr>
            <p:ph sz="quarter" idx="1"/>
          </p:nvPr>
        </p:nvSpPr>
        <p:spPr>
          <a:xfrm>
            <a:off x="0" y="228600"/>
            <a:ext cx="9372600" cy="1905000"/>
          </a:xfrm>
        </p:spPr>
        <p:txBody>
          <a:bodyPr>
            <a:normAutofit/>
          </a:bodyPr>
          <a:lstStyle/>
          <a:p>
            <a:pPr>
              <a:buNone/>
            </a:pPr>
            <a:r>
              <a:rPr lang="ru-RU" dirty="0" smtClean="0"/>
              <a:t>	</a:t>
            </a:r>
            <a:r>
              <a:rPr lang="en-US" dirty="0" smtClean="0"/>
              <a:t>Thanksgiving Day is a time of festivity, family meals and reunions in America. Carved turkeys, Pumpkin Pie, Corns, Cranberry Sauce are the traditional dishes adorning the dinner tables in almost every house. </a:t>
            </a:r>
            <a:endParaRPr lang="ru-RU" dirty="0"/>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0" y="5486400"/>
            <a:ext cx="9144000" cy="1371600"/>
          </a:xfrm>
        </p:spPr>
        <p:txBody>
          <a:bodyPr>
            <a:normAutofit/>
          </a:bodyPr>
          <a:lstStyle/>
          <a:p>
            <a:pPr>
              <a:buNone/>
            </a:pPr>
            <a:r>
              <a:rPr lang="ru-RU" dirty="0" smtClean="0"/>
              <a:t>	</a:t>
            </a:r>
            <a:r>
              <a:rPr lang="en-US" dirty="0" smtClean="0"/>
              <a:t>Thanksgiving is a time for gifting your family and friends. The day is a time to show your gratitude and respect to your elders</a:t>
            </a:r>
            <a:r>
              <a:rPr lang="ru-RU" dirty="0" smtClean="0"/>
              <a:t>,</a:t>
            </a:r>
            <a:r>
              <a:rPr lang="en-US" dirty="0" smtClean="0"/>
              <a:t> friends.</a:t>
            </a:r>
            <a:endParaRPr lang="ru-RU" dirty="0"/>
          </a:p>
        </p:txBody>
      </p:sp>
      <p:pic>
        <p:nvPicPr>
          <p:cNvPr id="5" name="Picture 2" descr="http://3.bp.blogspot.com/-z8-zcRlzuwY/UpceNp9yA3I/AAAAAAAAVvc/0Qg9OnGlFk4/s1600/simpsons.gif"/>
          <p:cNvPicPr>
            <a:picLocks noChangeAspect="1" noChangeArrowheads="1"/>
          </p:cNvPicPr>
          <p:nvPr/>
        </p:nvPicPr>
        <p:blipFill>
          <a:blip r:embed="rId2"/>
          <a:srcRect/>
          <a:stretch>
            <a:fillRect/>
          </a:stretch>
        </p:blipFill>
        <p:spPr bwMode="auto">
          <a:xfrm>
            <a:off x="1524000" y="381000"/>
            <a:ext cx="5994400" cy="4495800"/>
          </a:xfrm>
          <a:prstGeom prst="rect">
            <a:avLst/>
          </a:prstGeom>
          <a:noFill/>
        </p:spPr>
      </p:pic>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deluxegiftbaskets.com/images/T/91521.jpg"/>
          <p:cNvPicPr>
            <a:picLocks noChangeAspect="1" noChangeArrowheads="1"/>
          </p:cNvPicPr>
          <p:nvPr/>
        </p:nvPicPr>
        <p:blipFill>
          <a:blip r:embed="rId2"/>
          <a:srcRect/>
          <a:stretch>
            <a:fillRect/>
          </a:stretch>
        </p:blipFill>
        <p:spPr bwMode="auto">
          <a:xfrm>
            <a:off x="0" y="0"/>
            <a:ext cx="9880600" cy="7410450"/>
          </a:xfrm>
          <a:prstGeom prst="rect">
            <a:avLst/>
          </a:prstGeom>
          <a:noFill/>
        </p:spPr>
      </p:pic>
      <p:sp>
        <p:nvSpPr>
          <p:cNvPr id="3" name="Содержимое 2"/>
          <p:cNvSpPr>
            <a:spLocks noGrp="1"/>
          </p:cNvSpPr>
          <p:nvPr>
            <p:ph sz="quarter" idx="1"/>
          </p:nvPr>
        </p:nvSpPr>
        <p:spPr>
          <a:xfrm>
            <a:off x="-228600" y="762000"/>
            <a:ext cx="2590800" cy="4876800"/>
          </a:xfrm>
        </p:spPr>
        <p:txBody>
          <a:bodyPr>
            <a:normAutofit/>
          </a:bodyPr>
          <a:lstStyle/>
          <a:p>
            <a:pPr>
              <a:buNone/>
            </a:pPr>
            <a:r>
              <a:rPr lang="ru-RU" b="1" dirty="0" smtClean="0">
                <a:solidFill>
                  <a:schemeClr val="bg1"/>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Popular gifts include flowers, </a:t>
            </a:r>
            <a:r>
              <a:rPr lang="en-US" b="1" dirty="0" err="1" smtClean="0">
                <a:effectLst>
                  <a:outerShdw blurRad="38100" dist="38100" dir="2700000" algn="tl">
                    <a:srgbClr val="000000">
                      <a:alpha val="43137"/>
                    </a:srgbClr>
                  </a:outerShdw>
                </a:effectLst>
              </a:rPr>
              <a:t>jewellery</a:t>
            </a:r>
            <a:r>
              <a:rPr lang="en-US" b="1" dirty="0" smtClean="0">
                <a:effectLst>
                  <a:outerShdw blurRad="38100" dist="38100" dir="2700000" algn="tl">
                    <a:srgbClr val="000000">
                      <a:alpha val="43137"/>
                    </a:srgbClr>
                  </a:outerShdw>
                </a:effectLst>
              </a:rPr>
              <a:t>, baked </a:t>
            </a:r>
            <a:r>
              <a:rPr lang="uk-UA"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cookie hampers, chocolate gift baskets, </a:t>
            </a:r>
            <a:r>
              <a:rPr lang="uk-UA"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candy</a:t>
            </a:r>
            <a:r>
              <a:rPr lang="uk-UA"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wreaths, wine</a:t>
            </a:r>
            <a:r>
              <a:rPr lang="uk-UA"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Tree>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Black Friday and Festive Spirit </a:t>
            </a:r>
            <a:br>
              <a:rPr lang="en-US" dirty="0" smtClean="0"/>
            </a:br>
            <a:endParaRPr lang="ru-RU" dirty="0"/>
          </a:p>
        </p:txBody>
      </p:sp>
      <p:sp>
        <p:nvSpPr>
          <p:cNvPr id="3" name="Содержимое 2"/>
          <p:cNvSpPr>
            <a:spLocks noGrp="1"/>
          </p:cNvSpPr>
          <p:nvPr>
            <p:ph sz="quarter" idx="1"/>
          </p:nvPr>
        </p:nvSpPr>
        <p:spPr>
          <a:xfrm>
            <a:off x="0" y="838201"/>
            <a:ext cx="9144000" cy="2286000"/>
          </a:xfrm>
        </p:spPr>
        <p:txBody>
          <a:bodyPr>
            <a:normAutofit/>
          </a:bodyPr>
          <a:lstStyle/>
          <a:p>
            <a:pPr>
              <a:buNone/>
            </a:pPr>
            <a:r>
              <a:rPr lang="ru-RU" dirty="0" smtClean="0"/>
              <a:t>	</a:t>
            </a:r>
            <a:r>
              <a:rPr lang="en-US" dirty="0" smtClean="0"/>
              <a:t>Thanksgiving day is the official beginning of the Christmas season. USA witnesses maximum sales volume on the very nest day. The following Friday after thanksgiving is famously known as 'Black Friday'. </a:t>
            </a:r>
            <a:endParaRPr lang="ru-RU" dirty="0"/>
          </a:p>
        </p:txBody>
      </p:sp>
      <p:pic>
        <p:nvPicPr>
          <p:cNvPr id="8196" name="Picture 4" descr="http://www.epochtimes.com.ua/upload/iblock/014/01430f2487f1bdafb10dbbb9bc263991.jpg"/>
          <p:cNvPicPr>
            <a:picLocks noChangeAspect="1" noChangeArrowheads="1"/>
          </p:cNvPicPr>
          <p:nvPr/>
        </p:nvPicPr>
        <p:blipFill>
          <a:blip r:embed="rId2"/>
          <a:srcRect/>
          <a:stretch>
            <a:fillRect/>
          </a:stretch>
        </p:blipFill>
        <p:spPr bwMode="auto">
          <a:xfrm>
            <a:off x="1600200" y="2362200"/>
            <a:ext cx="6177435" cy="4114800"/>
          </a:xfrm>
          <a:prstGeom prst="rect">
            <a:avLst/>
          </a:prstGeom>
          <a:noFill/>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ОлЯ\Школа\Презинтації\11354795-thanksgiving-day-background-with-kids.jpg"/>
          <p:cNvPicPr>
            <a:picLocks noChangeAspect="1" noChangeArrowheads="1"/>
          </p:cNvPicPr>
          <p:nvPr/>
        </p:nvPicPr>
        <p:blipFill>
          <a:blip r:embed="rId2"/>
          <a:srcRect/>
          <a:stretch>
            <a:fillRect/>
          </a:stretch>
        </p:blipFill>
        <p:spPr bwMode="auto">
          <a:xfrm>
            <a:off x="0" y="-2133600"/>
            <a:ext cx="9144000" cy="9144000"/>
          </a:xfrm>
          <a:prstGeom prst="rect">
            <a:avLst/>
          </a:prstGeom>
          <a:noFill/>
        </p:spPr>
      </p:pic>
      <p:sp>
        <p:nvSpPr>
          <p:cNvPr id="3" name="Содержимое 2"/>
          <p:cNvSpPr>
            <a:spLocks noGrp="1"/>
          </p:cNvSpPr>
          <p:nvPr>
            <p:ph sz="quarter" idx="1"/>
          </p:nvPr>
        </p:nvSpPr>
        <p:spPr>
          <a:xfrm>
            <a:off x="1981200" y="228600"/>
            <a:ext cx="6553200" cy="3429000"/>
          </a:xfrm>
        </p:spPr>
        <p:txBody>
          <a:bodyPr>
            <a:normAutofit/>
          </a:bodyPr>
          <a:lstStyle/>
          <a:p>
            <a:pPr>
              <a:buNone/>
            </a:pPr>
            <a:r>
              <a:rPr lang="ru-RU" sz="2800" dirty="0" smtClean="0"/>
              <a:t>	</a:t>
            </a:r>
            <a:r>
              <a:rPr lang="en-US" sz="2800" dirty="0" smtClean="0"/>
              <a:t>The ongoing festive spirit, shopping spree, helps the shopkeepers to register maximum sales and profits. The entire atmosphere during the time is euphoric, people get in a holiday mood. Families visit restaurants, amusement parks, gift each other, decorate their </a:t>
            </a:r>
            <a:r>
              <a:rPr lang="en-US" sz="2800" dirty="0" smtClean="0"/>
              <a:t>house.</a:t>
            </a:r>
            <a:endParaRPr lang="ru-RU" sz="2800" dirty="0"/>
          </a:p>
        </p:txBody>
      </p:sp>
    </p:spTree>
  </p:cSld>
  <p:clrMapOvr>
    <a:masterClrMapping/>
  </p:clrMapOvr>
  <p:transition>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265</TotalTime>
  <Words>11</Words>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Справедливость</vt:lpstr>
      <vt:lpstr>Thanksgiving Day Celebration in United States </vt:lpstr>
      <vt:lpstr>Слайд 2</vt:lpstr>
      <vt:lpstr>Слайд 3</vt:lpstr>
      <vt:lpstr>Слайд 4</vt:lpstr>
      <vt:lpstr>Слайд 5</vt:lpstr>
      <vt:lpstr>Слайд 6</vt:lpstr>
      <vt:lpstr>Слайд 7</vt:lpstr>
      <vt:lpstr>Black Friday and Festive Spirit  </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Olya</dc:creator>
  <cp:lastModifiedBy>Olya</cp:lastModifiedBy>
  <cp:revision>12</cp:revision>
  <dcterms:created xsi:type="dcterms:W3CDTF">2013-12-08T12:06:27Z</dcterms:created>
  <dcterms:modified xsi:type="dcterms:W3CDTF">2013-12-08T22:45:43Z</dcterms:modified>
</cp:coreProperties>
</file>