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1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5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006D4BF-6CE5-4820-9B38-8F52BED48A11}">
          <p14:sldIdLst>
            <p14:sldId id="256"/>
            <p14:sldId id="271"/>
          </p14:sldIdLst>
        </p14:section>
        <p14:section name="Раздел без заголовка" id="{26F39905-B46C-4038-882A-0951A4EA9532}">
          <p14:sldIdLst>
            <p14:sldId id="259"/>
            <p14:sldId id="261"/>
            <p14:sldId id="262"/>
            <p14:sldId id="263"/>
            <p14:sldId id="264"/>
            <p14:sldId id="265"/>
            <p14:sldId id="267"/>
            <p14:sldId id="268"/>
            <p14:sldId id="258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2" autoAdjust="0"/>
    <p:restoredTop sz="94638" autoAdjust="0"/>
  </p:normalViewPr>
  <p:slideViewPr>
    <p:cSldViewPr>
      <p:cViewPr varScale="1">
        <p:scale>
          <a:sx n="87" d="100"/>
          <a:sy n="87" d="100"/>
        </p:scale>
        <p:origin x="-103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Вразливі</c:v>
                </c:pt>
                <c:pt idx="1">
                  <c:v>рідкісні</c:v>
                </c:pt>
                <c:pt idx="2">
                  <c:v>недостатньо відомі</c:v>
                </c:pt>
                <c:pt idx="3">
                  <c:v>неоцінені</c:v>
                </c:pt>
                <c:pt idx="4">
                  <c:v>зникаючі</c:v>
                </c:pt>
                <c:pt idx="5">
                  <c:v>зниклі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</c:v>
                </c:pt>
                <c:pt idx="1">
                  <c:v>31</c:v>
                </c:pt>
                <c:pt idx="2">
                  <c:v>3</c:v>
                </c:pt>
                <c:pt idx="3">
                  <c:v>6</c:v>
                </c:pt>
                <c:pt idx="4">
                  <c:v>23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Вразливі</c:v>
                </c:pt>
                <c:pt idx="1">
                  <c:v>рідкісні</c:v>
                </c:pt>
                <c:pt idx="2">
                  <c:v>недостатньо відомі</c:v>
                </c:pt>
                <c:pt idx="3">
                  <c:v>неоцінені</c:v>
                </c:pt>
                <c:pt idx="4">
                  <c:v>зникаючі</c:v>
                </c:pt>
                <c:pt idx="5">
                  <c:v>зниклі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Вразливі</c:v>
                </c:pt>
                <c:pt idx="1">
                  <c:v>рідкісні</c:v>
                </c:pt>
                <c:pt idx="2">
                  <c:v>недостатньо відомі</c:v>
                </c:pt>
                <c:pt idx="3">
                  <c:v>неоцінені</c:v>
                </c:pt>
                <c:pt idx="4">
                  <c:v>зникаючі</c:v>
                </c:pt>
                <c:pt idx="5">
                  <c:v>зниклі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7CBA8-244F-4014-8C59-7A8BEB813F7D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A60B8-6420-4C3B-90A6-4C51CE6AA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10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A60B8-6420-4C3B-90A6-4C51CE6AA9D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54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C3D2A-3903-482A-A5EC-1F2184F4E34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B7A9F-E570-4BCD-9C9F-978583325F5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C3D2A-3903-482A-A5EC-1F2184F4E34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B7A9F-E570-4BCD-9C9F-978583325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C3D2A-3903-482A-A5EC-1F2184F4E34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B7A9F-E570-4BCD-9C9F-978583325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C3D2A-3903-482A-A5EC-1F2184F4E34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B7A9F-E570-4BCD-9C9F-978583325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C3D2A-3903-482A-A5EC-1F2184F4E34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B7A9F-E570-4BCD-9C9F-978583325F5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C3D2A-3903-482A-A5EC-1F2184F4E34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B7A9F-E570-4BCD-9C9F-978583325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C3D2A-3903-482A-A5EC-1F2184F4E34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B7A9F-E570-4BCD-9C9F-978583325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C3D2A-3903-482A-A5EC-1F2184F4E34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B7A9F-E570-4BCD-9C9F-978583325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C3D2A-3903-482A-A5EC-1F2184F4E34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B7A9F-E570-4BCD-9C9F-978583325F5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C3D2A-3903-482A-A5EC-1F2184F4E34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B7A9F-E570-4BCD-9C9F-978583325F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C3D2A-3903-482A-A5EC-1F2184F4E34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CDB7A9F-E570-4BCD-9C9F-978583325F5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1CC3D2A-3903-482A-A5EC-1F2184F4E340}" type="datetimeFigureOut">
              <a:rPr lang="ru-RU" smtClean="0"/>
              <a:t>17.04.2014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CDB7A9F-E570-4BCD-9C9F-978583325F5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chemeClr val="accent1">
                <a:lumMod val="75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8576" y="620688"/>
            <a:ext cx="7406640" cy="770621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Тваринний світ Волині. Червона книга Волинської області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5656" y="1484784"/>
            <a:ext cx="7406640" cy="17526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uk-UA" sz="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Підготувала    учениця   10-Б   класу</a:t>
            </a:r>
          </a:p>
          <a:p>
            <a:pPr algn="r"/>
            <a:r>
              <a:rPr lang="uk-UA" sz="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Нововолинського   ліцею-інтернату</a:t>
            </a:r>
          </a:p>
          <a:p>
            <a:pPr algn="r"/>
            <a:r>
              <a:rPr lang="uk-UA" sz="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Волинської   обласної    ради</a:t>
            </a:r>
          </a:p>
          <a:p>
            <a:pPr algn="r"/>
            <a:r>
              <a:rPr lang="uk-UA" sz="2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Федина   Валентина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8" name="Picture 4" descr="Hipparchia statilinus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805" y="2636912"/>
            <a:ext cx="3758183" cy="30007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030" name="Picture 6" descr="Дорослий пта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37112"/>
            <a:ext cx="2857500" cy="2066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2" name="Picture 8" descr="Zoo in Yalta 0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012" y="4099347"/>
            <a:ext cx="3197988" cy="2404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" name="Классическая музыка в современной обработке - скрипка и ба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9632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8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1112" y="908720"/>
            <a:ext cx="432048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Пугач 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Статус: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Зникаючий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вид. 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 err="1">
                <a:latin typeface="Arial" pitchFamily="34" charset="0"/>
                <a:cs typeface="Arial" pitchFamily="34" charset="0"/>
              </a:rPr>
              <a:t>Поширення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Зустрічається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більшості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території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 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 err="1">
                <a:latin typeface="Arial" pitchFamily="34" charset="0"/>
                <a:cs typeface="Arial" pitchFamily="34" charset="0"/>
              </a:rPr>
              <a:t>Місця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перебування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Оселюється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лісах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різних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типів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ярах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серед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відкритих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просторів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інколи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серед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боліт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лісах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найчастіше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хащах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і ярах, в степу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чагарниках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 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 err="1">
                <a:latin typeface="Arial" pitchFamily="34" charset="0"/>
                <a:cs typeface="Arial" pitchFamily="34" charset="0"/>
              </a:rPr>
              <a:t>Чисельність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Невелика і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продовжує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помітно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зменшуватися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51112" y="3717032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Arial" pitchFamily="34" charset="0"/>
                <a:cs typeface="Arial" pitchFamily="34" charset="0"/>
              </a:rPr>
              <a:t>Розмноження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Пари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зберігаються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кількох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років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Гнізда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влаштовує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як правило, 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землі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якому-небудь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сховищі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кладці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2-4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яйця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Насиджує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самка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33-35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діб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 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Причини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зміни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чисельності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Скорочення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місць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придатних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гніздування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зниження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кормової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бази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активне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переслідування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людиною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 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 err="1">
                <a:latin typeface="Arial" pitchFamily="34" charset="0"/>
                <a:cs typeface="Arial" pitchFamily="34" charset="0"/>
              </a:rPr>
              <a:t>Чисельність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неволі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Утримується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багатьох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зоопарках. 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 err="1">
                <a:latin typeface="Arial" pitchFamily="34" charset="0"/>
                <a:cs typeface="Arial" pitchFamily="34" charset="0"/>
              </a:rPr>
              <a:t>Вжиті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заходи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охорони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Занесено до "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Червоної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книги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". 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 err="1">
                <a:latin typeface="Arial" pitchFamily="34" charset="0"/>
                <a:cs typeface="Arial" pitchFamily="34" charset="0"/>
              </a:rPr>
              <a:t>Необхідні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 заходи 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охорони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Виявлення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охорона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всіх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відомих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місць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гніздування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заборона рубки та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розчистки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лісу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межах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гніздових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ділянок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утворення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зон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тиші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цих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місцях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69795"/>
            <a:ext cx="518457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Тварини</a:t>
            </a:r>
            <a:r>
              <a:rPr lang="uk-UA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uk-UA" sz="4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Волині</a:t>
            </a:r>
            <a:endParaRPr lang="ru-RU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http://s48.radikal.ru/i119/1104/5d/e93542f55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96564"/>
            <a:ext cx="3131840" cy="2813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738021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Із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106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видів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тварин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що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занесені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до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Червоної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книги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Волині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за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природоохороним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статусом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98474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23399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4414" y="404664"/>
            <a:ext cx="7424050" cy="2031325"/>
          </a:xfrm>
          <a:prstGeom prst="rect">
            <a:avLst/>
          </a:prstGeom>
          <a:gradFill flip="none" rotWithShape="1"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tx1"/>
                </a:solidFill>
              </a:rPr>
              <a:t>Висновок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err="1">
                <a:solidFill>
                  <a:schemeClr val="tx1"/>
                </a:solidFill>
              </a:rPr>
              <a:t>Користуючись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додатковою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літературою</a:t>
            </a:r>
            <a:r>
              <a:rPr lang="ru-RU" dirty="0">
                <a:solidFill>
                  <a:schemeClr val="tx1"/>
                </a:solidFill>
              </a:rPr>
              <a:t>, ми </a:t>
            </a:r>
            <a:r>
              <a:rPr lang="ru-RU" dirty="0" err="1">
                <a:solidFill>
                  <a:schemeClr val="tx1"/>
                </a:solidFill>
              </a:rPr>
              <a:t>з’ясували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Волинські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ліси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багатий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тваринний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світ</a:t>
            </a:r>
            <a:r>
              <a:rPr lang="ru-RU" dirty="0">
                <a:solidFill>
                  <a:schemeClr val="tx1"/>
                </a:solidFill>
              </a:rPr>
              <a:t>, але як </a:t>
            </a:r>
            <a:r>
              <a:rPr lang="ru-RU" dirty="0" err="1">
                <a:solidFill>
                  <a:schemeClr val="tx1"/>
                </a:solidFill>
              </a:rPr>
              <a:t>наслідок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необдуманої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діяльності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людини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чисельність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окремих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видів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зменшується</a:t>
            </a:r>
            <a:r>
              <a:rPr lang="ru-RU" dirty="0">
                <a:solidFill>
                  <a:schemeClr val="tx1"/>
                </a:solidFill>
              </a:rPr>
              <a:t>. 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І за </a:t>
            </a:r>
            <a:r>
              <a:rPr lang="ru-RU" dirty="0" err="1">
                <a:solidFill>
                  <a:schemeClr val="tx1"/>
                </a:solidFill>
              </a:rPr>
              <a:t>умови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люди</a:t>
            </a:r>
            <a:r>
              <a:rPr lang="ru-RU" dirty="0">
                <a:solidFill>
                  <a:schemeClr val="tx1"/>
                </a:solidFill>
              </a:rPr>
              <a:t> не </a:t>
            </a:r>
            <a:r>
              <a:rPr lang="ru-RU" dirty="0" err="1">
                <a:solidFill>
                  <a:schemeClr val="tx1"/>
                </a:solidFill>
              </a:rPr>
              <a:t>змінять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своєї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життєвої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позиції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ставлення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тваринного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світу</a:t>
            </a:r>
            <a:r>
              <a:rPr lang="ru-RU" dirty="0">
                <a:solidFill>
                  <a:schemeClr val="tx1"/>
                </a:solidFill>
              </a:rPr>
              <a:t> скоро </a:t>
            </a:r>
            <a:r>
              <a:rPr lang="ru-RU" dirty="0" err="1">
                <a:solidFill>
                  <a:schemeClr val="tx1"/>
                </a:solidFill>
              </a:rPr>
              <a:t>зникнуть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кіт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лісовий</a:t>
            </a:r>
            <a:r>
              <a:rPr lang="ru-RU" dirty="0">
                <a:solidFill>
                  <a:schemeClr val="tx1"/>
                </a:solidFill>
              </a:rPr>
              <a:t>, </a:t>
            </a:r>
            <a:r>
              <a:rPr lang="ru-RU" dirty="0" err="1" smtClean="0">
                <a:solidFill>
                  <a:schemeClr val="tx1"/>
                </a:solidFill>
              </a:rPr>
              <a:t>їжак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вухатий</a:t>
            </a:r>
            <a:r>
              <a:rPr lang="ru-RU" dirty="0" smtClean="0">
                <a:solidFill>
                  <a:schemeClr val="tx1"/>
                </a:solidFill>
              </a:rPr>
              <a:t>, зубр, </a:t>
            </a:r>
            <a:r>
              <a:rPr lang="ru-RU" dirty="0" err="1">
                <a:solidFill>
                  <a:schemeClr val="tx1"/>
                </a:solidFill>
              </a:rPr>
              <a:t>тхір</a:t>
            </a:r>
            <a:r>
              <a:rPr lang="ru-RU" dirty="0">
                <a:solidFill>
                  <a:schemeClr val="tx1"/>
                </a:solidFill>
              </a:rPr>
              <a:t>, пугач, </a:t>
            </a:r>
            <a:r>
              <a:rPr lang="ru-RU" dirty="0" err="1">
                <a:solidFill>
                  <a:schemeClr val="tx1"/>
                </a:solidFill>
              </a:rPr>
              <a:t>лелека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чорний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багато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інших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надзвичайно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красивих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тварин</a:t>
            </a:r>
            <a:r>
              <a:rPr lang="ru-RU" dirty="0"/>
              <a:t>. </a:t>
            </a:r>
          </a:p>
        </p:txBody>
      </p:sp>
      <p:sp>
        <p:nvSpPr>
          <p:cNvPr id="5" name="AutoShape 2" descr="data:image/jpeg;base64,/9j/4AAQSkZJRgABAQAAAQABAAD/2wCEAAkGBhQSERUUExQVFRUVFxgYGBgUFBcXFxcaFxQXGRYYFxQXGyYeFxkjGhUXHy8gIycpLCwsFR8xNTAqNSYrLCkBCQoKDgwOGA8PGikcHiQsKSkpLCwsKSkpLCwpLCkpKSwpKSkpLCkpKSkpLCkpKSwpKSwpLCwpLCkpLCkpLCkpKf/AABEIAMUBAAMBIgACEQEDEQH/xAAbAAACAgMBAAAAAAAAAAAAAAAAAQMEAgUGB//EAEEQAAEDAgMFBQYEBQMDBQEAAAEAAhEDIRIxQQRRYXGBBSKRobEGEzJS0fBCYsHhFBUjcvEzgqIHkrJDU8LS8hb/xAAZAQADAQEBAAAAAAAAAAAAAAAAAQIDBAX/xAAjEQACAgEEAwEBAQEAAAAAAAAAAQIRAxIhMVETFEEEImGx/9oADAMBAAIRAxEAPwD2JCELAoEISKAHCEoTTAQCaSEANCEJACEJIAaESkEANCEFAAkmhABCEkJANCChAAkmhIAhCEIGgQhCBAgISQAJoQgAKITRCoBJSmkgQygpJkoASaQQqAJTCEKQBKUJoASYQhAwQhCAEhEoCABCYQgQIQhAwQEISAEIRKQAhCEACEIKABCSaAAoCEoVACEFNArEiU0kwGkmlCEIaEJIGOUkSmkAk0IQMSESiUCsCmlKCUACajqV2tzc0TlJAnxUdPbWOMNewncHCfCU0mFosJQhNDGKU0ISECUoQpGCcoQgAQhCBChOEkIGUmdt0C7CKrJOXe13A5EqWr2lSZ8VRlvzA+h4Ly3HCyEr0H+VdnB7T6PRz7R7PJ/qttrePGLpt9oNnMxWZbeY8CQAV5x7xLGq9WPZPtS6PSKnb+ztiarLiRhJd/4zCrV/a3Z2/iLv7Gkx4wuA94lj6perH6N/ql0d0z21oHNtQdAfQof7aUbwHmOAAPK/quHlHRV60CfZmdrQ9uaR+JlRvGzh5GU6/ttRHwh7+gaPE38lxDikM8oR68BezkOrZ7cum9JscHH6KzS9t2E96k9o/K4OPUGFxuNEpvBDoXsTO0pe21Mm7HtG+x8lYZ7Y7OfnHNufLCSuDLliH3Sf54D9mZ321+1lBnwkvP5RA/7jZUx7cMj/AEn/APc3PgVx5f8AZSj7zS9eA3+ibOl2r21qH/Ta1u+e8Z4X/TeqtT2s2gj4gP7WtBy3rR4EyeK0WHGuEZ+Wb+ktao5xLnHETmTc+ajbyHX9kaLHFxWqM275Op7D9qW06Yp1A44Zhwg5kmCCVape3FOTipvA0IIJ4SND1XHEFGJYvDBu2jZfomlSPQKHtTs7iBjLf7xhHU5BbOntLHCWva4b2uBHiCvLA9IutE2WUvzR+OjVfqf1Hpje2aOLB71hdMQHa7lcbfjyuvKef6rJu0EZOIjc4qX+bpjX6X9R6qlK8wb2rVAAFWpAyGN31Vr/APqNpH/qnqGnzhT60vjLX6o9HopQF5hX7SqPPeqOMb3G0nQZJbP2k9nwvc282cYnfCPVfYvaXR6ihefN9rdoiA8a3LQT4quztzaBJFV5nPvT4Tl0Ur8svpXsxNZiTBWcpg8vBd+o4dJG6pqNPPgqJ7WBc0QRINgMRMmAPryWyDuXgFpKzhR2jE6zKoLQ7RriZHmVzZpSTTTpfTu/NGH9KSt/DbShrlHsG1B1NpiTAB1uLG/NWPeLojO1ZySx6ZNMwlMOWXvR9hVtorzUYwcXOiMmiBPNxCJSrlCjC3RKSdFQHagFLGbkC4uJIN7jiFa2/bG0qbnmLC2knTzWv7KoGoxkiGNE3HxOJk8mglc+Wc9SjA7MGKCi55eP+myp1JAJEEiY3KRqRBSK6/hwy5bHbcmSsQUByZCG53NAnVBclKSY0GPRU9j7RLnuYYMNDpymXRG6yukrU7E6NoqA54WhvEBxJ9QubK2pxfw7MCTxzVb0bbGm1/FU9rqYSwk2FQYo3ODm+EkKwuhNbo5XHZMk62QI6/crGPuVVqu/rMjRryeuED0KmTocY2XMSo7Vtxa9wmAGNOk/EZvG70VrHvj73rSvaa9d2GfdtAa874MwPFY/oeyjHlnX+OKUnkkv5RudnJwNk3gSTM71niSxJ4l0RVKjknLVJsESsQUzCqyKHO66Ad6WNBckA/JNpSAssZ5IEXx2Ud48P3T/AJUd48FuPcDePEJfw4+Yb15PnfZ6/iXRqB2Wd/ko63Yoc0tdBBtBC3QoA/iCfuW7wk8z7F4l0cNtnZVTZ3/0ajHkgH3bnDGY/ITLuYk8Fa7F2oVxDu48OiHRc/KMr8M1svaXsF1SH0sLns/CSO8NLlc5R2V5qONVr21GnhDReMMHKN6yjlcXaZ16I5I1JG57bc3Z6bnOIJAs2M92uS0nZG1udZrMdap3j3gLaZkAABU+0GhxA75cSAHEg23Ovkup9mOwHtf72thb3Ya1pGoF40/yn5py3uhaMeNVVmFL2Xc8h9dzXOGTGzgaeZgu624LYHsrK4W3NFnzeYR7hmeK3QK45dPBjOOvdmpPZfFN3Zi2nu2X72XEINNvzear2JdmfiXRqj2XlcI/lfJbMsZ8/iVp9t7UpuNWjTqOZXaO5iFnkCYa7K4tGaPYfZSwronPZnJYfwAMgFvdMEA5HcYNle2Osx9MVC6JaHHSLSdOa0vY22UqYBqOiptLy5rAJdhJhpdHwiL3S9iV8jWBU3RePZk7vvqq22ezoqQQcL25ObmN44jgt2WM1d6fRM02jX0+iUszkqYoQ0u0cptmx1GsLazMbCCC+nJABtLtWxnkRbNHs68VmFpI95SOF35h+F1jkQn7ZUqlNzK9OpUAsHFr4AjLu5XzyWu2OqXVBVo911g8iAHmZyPwkjPTURKiOWUXdnTKEZxVpWdNU7PAEnCA25PAC+q5rYe0qfeqnvOquhrBmGAkMGeufVW+2e0a1RhbDWiDLQ4HHOQO7LzXO7B2WKtanTaDpinIZYiSNE3mlJ7MMeGEF/SOrpdjVqv+pFFnyAy88DE4fM8lsqfY4aAGwABED/K23um74GmSHUh83mPoiM9O9mM25pKqXRrB2Zy++qP5Xvj76rZe7HzW5hPC35rcwtPO+zLxro1Y7Lvp99UDszktoWt+bzTwtt3kvPLsPGujVfyq37fuj+Vff2VtcLfm+/BAa3eULPLsPEujU/yn7+yn/Kxw++q25pt3nyS92N5++MJ+eXY/GuioKNM6P4ZeCZpMPz+CnNGL5/5WRcALmPpNlw7GtsrMpt3P8FkaDdzr8PVTN2xpsCPverDckws19Sg35XX8Oq5b2upFrqTmOcwEEPOvdIMz1XdveAPuy0vtPTxUWmAIcZJ4jLyTWzRas4Q7c0OxM+IXmxvzC7zYW06lNrxihzQbaE5jxXnG22vA8B0R2R7U19ndDDLdWOu0/TonVtmkk3FP6enfwjOPgl/CsPzeB+i5/Zv+okt71ETrhqW8CFYof9QmfipEAfKcWecggfRRaF4cnRuP4Foj4k/4Zvyutfn9wta726oEEgu4DCb2yGgVc+3RzbQBA0dUIMDdYhK1Y1gyP4bh2yCL4lz3tF7POxe/pZhpLpBkRk4QLwNM7LbbN7YUngWInqBwNrLb0a+MQRINp568kalexDUoPdHCPrYaJYXtwGSSZxaE2iQCfVWvZ3sR9R7doq/DEtjNxvBjQRv3BawbQ41DScO60taL3IPqIz4r0xlrAZWHS3otLoqcl8KB2dpMYXTzWR2RtjDuhlWhV/Lv6pP2i4EZeai0YlQ7Ix9sJI4m37rlvans1mzAVadGzjhLWg5zYwNNF2mONMlrO23CrRc1wsL24Zpp0xp0cVU2MOMEMixsZIMXz+EyCux7I2em6gxzBZwE3vIsQd65KoxoJgkk6m3+Srfs97QijiY+7cUiMxaDA3WVTpM1UXKNo7EbAN37rF2xDcfHolsva9Nwlr2nrcHkbhWcUj78VCaM2iD+HaL4XeNsliadPj9/5Vk7UIjjCh98b8foiybE3Zqe4pM2amYgGeZVfae2qFMAOqsB1iSf+IKdHtJjjDXgu+W7Tws6DHFKx06uiy/ZWAAwfFRkU9zuF9yycD+Im/3CJ3GICrUTY/ds3H1TFFsZFL3kxO7zTIyAN59P0Rew7Lz9lBy0+mqhdQaTJGX0Ujtp8yLcuKydVGsH9gp2KI6eytjif1U7aDRl970nVyLaWv8AVR/xc4uFt+4o2DkkfRHhbXgqvamxGrs9RgzI7vMXH06rM7VPX6qSlW4Wtqi+gWzPIe0Gk9NDvWr9xfK5sF6V7Xdgth1dlifjaMv7h+q4gUzI4Zc81LnR240pKzBjcDYBdMeI1uk7ZwctIMxhtF7T/mFYqToJE5GJB1+qfu3OtfrFt3M3WDbO2KSK9ObmwjjebWjqsar6jn4aYvfwhWdnpAQXROEmMv7L9fJSbEQxzX6znqtsezMMjbVJleh2PWAcQ8d2CRpET1yK7j2V7RLtlLv/AG5nwkea5Lbe2xSrYPnplp4EOmn5E+K6L2Y2cnZK4Fi+w6NBHWbLaaaVs5JU9jn6tYCqX8Quv2L2u2d7cTn4CbQ4HPWIzXn1ckh05iRxB4qBjIIaRE5EzAnMxqs5PY1jjjPk9NPtXswP+sePcfw/Kqe0+22ztyLnm/wtA6d4hcW9rgQ1wm0j3kRFyCYvpl6KL3hBgBwvbDIAIGg1mx3qNVl+rjv6dZU9viThZR6uLjJOXdaNVBS9snE4XU6cOzzacri5z3LmaVOdXRY3JAeGn4S8ZWm94yCe0/C0wwagNzgmQXO1Ol72RbfBSxYlyjcmrM8uS01cnFaxupOxO0S55Y8b8JnM7j0B8Fstm2YSS6wuCYxQIzga/VXNuJliSbaKNOu5pAE97/bO7PSZuthTouIDmVA2DbG/CBAku7xgixCn7OpCm/3dTC/G0ZEWxsBa3G6QyC4EkZQVhUoOYCWlr3jFj920nBMgkuHd+YC2UncsH2di4oio9s1wG4ahubYhY2kyXNvchtjop3drVKow18QEgBtNoBqFxIDZGmILDbKb6gJJDg4B7XVCGk2JqNYAYHecTGuFLY9meJAcfeENcxpIIcHBzXEE5OALneOsKk2yJQjzSKW19xkSROIlokhjsRGEnUwJ6rUs26tAwh3dJLSBkNfRdRttPG2mwswYGwREEk94uPEggqbtGrSobM0j4qeIEgfE14tfeL+K1wtL4ZZW3W5F7O+2ZfUZTqgy+zTkJPw33LtqNAlpJtB/deb+zeztrU9kOdT37RG5rDe2uXkvTalQScMQc/D9lrOkzzp82QhgHjHlKsN2cAEid3Wf3WNEix556zCyqOF4sI/dZ6rJSKrtomd2XOwy3KakZ/bfBWtfUgAD5SfO/ormwOGe70wm/ipUQvcusE+E+GqwDZB59Da0nmm13xEbvRJrpBiL5XjJIox9wBAg/YTfVDW56TnuMZdFltNUhsgTBvy/ESVQqGORgDq+R5J0JuixXGMEOyIIM6iDPlK832zZzSqlhBhrrzkWus0g9QvRDVBBHPXOYv6rS+0uxB9IuI7zG2PIWHLVSzXDk0ujjtopFrw0gk4GuBvlhE+CzqOwh3C1xYWvO4q3tWzOc90RIY6BOUkjyBBhZ7ZsmNlRpBaSJmCTIh0Hee/0lV40zpefTsaTZ6oktgyTYzNso43V7aWEC/7nwWPY/ZLsXeH4HkXycGkieH0W9b2a1zwDrUGEndjG481co0RHLqTNB/Jfe7VgdZwc2b7nBrr6XgdV6J2PswbRpjK1+rjn5LlhsAFeCe9UDnTGWJzXb7ldtsVPuhpNywBxF8gJPUjzVTlqSSOaRxftR2SG1cTYArEEzaHCx5Tn4rmqgERnDrycxoW6jd4L07tXs0VqQE95rpab5wWxO7vFcL2h2E4Op0y04sHeAMyWgwBqZgDqskr5OnHkpUa8HDLZBnUXAJgHvDVXauwA+8Mnu5FxgDC1pGt5HmEz2Y5zwBInvCRaZkiBlYblshsjnUSA0klpA7pvcYTlxKrQDzmgolzgWkkAEQM8ThZoibRJ8Soqrfic6ASTbK8/WV1zOx4LC4d5wp5iCJMPJ8PNc72n2a5zi68dIDpMg9JjkkuaH5NrKHY2zPqbbSoC2F+JxiLCZ8vVddtdL3Zc2BiBBGZDmgzJG7DBPIq37P8AZ7W4ahb/AFBTY0uznGJy3gNIlbHtfYpa2oPiAj/bb6qsu+xjjyNS3OaG3scHhze5MjugGnjeMRaBaC4gRoFnVNQMyZVYLA07wWkYS4gS4DEO6bJbRssbPiIu7HI/sa29tCSDA3KL3RpCbtu64NnGQCRuAwutqsqOtzpljZtlcXE1Ge6pm7xhjG6Xxha6YcA+BuhanY2Fz2Y2OLA6HH8oIMcIupts24vDnuJdhAJJMxJAjxPkoKVB7muqCQJAj8owkwN7iWjlPFVGD4InlouOeZLpMQLkyd2fCI6LU7Y73jTTOTiB1d8PnHit0ygSGtvenJ3Nmo4C/wDbB6rWbbQ/ouewFoxgCLmQRck8N28blWONS3JzStWi/wD9NOzCS97hApAMG/EZxdY9V2tamAdxtfS/XmtX7ONwUXGLky62ZuCQP9pPRbWo+SRqThHMN38zCU92cTZFSqGLzoRe/XoB5rIVJMycj+seRUO3tiI3Oz526QlTF75kDfAnQxwE9VFE2xFhOnzActFc2FkNMnIG3MKptG0gWBEzbqMrKzs9SWk5ct4i/W6pS7LodSr3TlfzgwsBVMAZzI4/D6SsH1pkXFt3GI9FEK1zfI796myZbG1qOBa4WiPV1vIqq/UDpe4t5rDZ6vdkm0DQ/hgQeagdtMSRmRAtYdd90arZTG10NxEcI1yssNtbiaQRIcL30c3ckaum5oGme8+Hms6jgG77ATpa0eKBKzRuoEVSXAXaRHADD0mM9y2lDswFrZzAkn8xbBz5eSjfs+J82y4EbzO/JXtnsCM5jTOdR96q9VluVsqs7MDQQCQQ12UajD6FS0OyQ2InK5JuIEz6rKrVm/zScsu9YeS2NcAtItYAG1zlPmD9hDk2JNo0Oz0yawc4A2eGwOZbnnl6blutiEAQNQPD/wDKiY3vAAWbn1ac/FSUGkEcZEcdCpsbd8FhzJBGsgn+6c/JabtTZBUdTMwT3ZgyCQW3j7sttXkC32co9So2wQNRN+sG2+JF0WOLoo9nUMNJki5a0W3tJBdwFlshGFpIN4Jnh9hR7S2zY5ZbnTqrIHcjUNG62Ri3RNsn6UamzDAHWJa4RH90ehVB3Zh91UBaMOOWn+0CCT5LalxiItMk6SRIEb802uD5BsJExpe33xRFit8FLY9lw4hxEHhgGZ4SfEqzthJpOcM2hwb0JAnoPNZ7S/vGBn5Q4QPAO8FgyqABrDyTkc7a8ikN8lCjQk4T+Go8aZYWmxyvhC1vaQwnDpBditI+Jw6jCPFdA2mA50ADDh0ObgZ63meS1naWyhzpAFgB1mYnhZUnugcrNTsHs69xfiaCKjR+Kwc1wNxudfkt0/s3DSHuwMRAAygEhzcRvcR92VjYfgLvyx9nPTyUxq90Nt8MRbOSTfSJV6xLdbmn2jsx1MviMLpDAJkN653jxKr7XsQ/hsFyC7HbU8DxW5e3EZyAEiNwmSd4UDdhs6bw4ATqMQsROkBQ2+TSMtqLWxthkcS4xwndzWVWn3gDEDOTeYFghlQNLGjIhsndLROe/PqnQry+dA1xganCXeMxdK9jNoki5cbTMzERFwFWYyS50gTESfLwTYAQ4ZAXEm0XPUiY6BRe8kgCbC/gb9bKbFQ9oYBB3DELak/RRsrd2BmDJ5Ot6wrsS1/FkeM+ELWNnGY/EQABkIEDmZCT/wAFwXmECZ04byNeYWNCjhvmTB4Gww9LrEDulpzE774RMRzKm2F84Rwb5Nv5BAcjrsIblJga5309VDUoQW8CJ4/cK2KoJPW3JAguG+A6ymtyrNfV2aCTNwYjx18lO2nIaCcyLbxN/wBPBKq6ATqWgkDfiiykZR77Sfwtjr8QHOExLkpEAOJ0IIFr5WPMKxSZysBvtM342CcC+Zv/API+oCyptPC547o/WEtxLkWxtk0x8uIkx1vwup6hJLgJg2kcYy439U2gttmYMX4ZKBxOITfLI7hJ8wq3LbpE5qa6m/A5BTU6XwCbl/6AX6z5KpUcGuAP4QLcBGdlZ2arYW1Jg8mu9UJk3uLaRLWzq7IHSCcuRKj2SlnuJESB9xl0Wb3HLQxwm0eCjqCcIaRbLrYosX0n2dgDN+InX8wJ++CxkidJk9dx8JWA2sGYMAZRnf7PisKpnLJpJJ32gAcr+KdgzNzcMDO85z19R0WZENN88M8CM8+SgDpGLMAidZk5X4ApF+n6cL+qTFdFguvEZEmb3Abin1VTaKtgRGQte/eNxwH6oNfvAjWw0+7yoqrgYF5y533bk72LTLA2o4nSRJg77D1sD4quzvOcTPAeOnRR1ZBIJgyAZGl/qFlihxB0xTHr1UykC3Ja5AaYmLxGWe7XVR0ycTY3k8eXhdR7U8yBo0NceEuv4YvNKjVMjdxO/jyVWSn8LVOrFyMhlO/SenmsnWbnY5+MkDfpfiqlSznACYn1I9Fec+2HT9RCfIN2YVHFzw4XsfKBl+iyoNAa464TrFsN4G9Qe/gHj6D1To1QLb/SdeiZOoyf3bHqo25Zc5SruDvPW04t/VRbQ/CAB5/fBQxyZe2g3cB+KGAcMMqEbJhe3TC0OOdzE33Gw81Y2j/UbbJzT4iPRG3Ps4z+XPe5pP8A4jwSvYt0YbNSAaSSCe9kSBaI6zAUNIkNLtYZHXPTWY6KSs8togauMWOX10WLj/TAzJgdRA03QUrEkS7KwYHGTk7PUmzQOcglWGEYZmBFzvgQADz9VXeRFsi4DoB66qWpVDaZygRA44iPKFSaEluRVGSYsAMLL/K0OLyOpzS2avLyTvxHLWQPULM0SS1hsSCTw3+pVTZmnM6gzfLcBHJK9yuSWsYBOudozAMLNs9ydzjE3zmcrLB9YExaB/m/VOtVHD4Ol7fooTQkJlQl44CN99bnVOlVu4zOGTzOQ9VBVqR3pjhx+yjZxAcZ+4kDyCeocjB7SSbXwAnnxO/K3EK9s7sLGzM5DP5fSygp0hYAyYMkaAEz6LDEZNzDbX5gFLVQXRPWr4RxJ9SFG/aLEiIHluHA3Vd1Ulw4u8AE31G+eXQbs0tRLf0zoOv1A8R5m6sbQ/QW5cRJHmoxXAcYj8BtocAnzJPRRwS3dlvyAiOJyVuWw/8ASUVCGEXIz8RhF/FGzvEtnPW9r3ueqixyyD8w8ADbxM/7VXcQDY53B4wkpibRbY8OdMRqOBMxbmSm14D8V/igA5YQ0nPfIb5qBgw4b6TfcCSB4lNgjW0T47h1Q5AQmridfrpJjM24KQbRJvAl0nfb/CjeO9isZEiNLkfosHXcRw/XQ85UauwbLIMhxj8IaSc7ycugTDvA/QZqGnGotI35ZlSPpYYOsSeNzpyAT1AhujO+Wf8AuI/RZl1jnmR5CZ8lBtD+6Y0ievqitV04fqJ9FWoexl7+ZNiT95p13gEcojdMj9CoKDpyvZFYzB4XtNwSPRGonT9JPexy15So6t885J4WAOfkhxxP4RuWVVsxpM+EzKE9h6UzoCO84aQCOBxkeQCrupjAxuhud5y+iEKpcDZE9shv3mxxKqOMRrBnrPDmhCkESuNqY65b3AehUm05U2nUmfAn1KEJdiiKtVNzr7sf8m3WLDDyBkwBo5FNCBsqV3RB3uPlu8FLWu7Dof8A6hCFKF9I9ru4aZ+QCzoN/wCLQeZJMz4IQmhFqkIDuQPoP3Vd7g1pAAzJvmSCRJSQk+QfBVbv4O9CjagQ4NkwAAPL6oQs/gvhawA4RxBz3PI6qJlQ/p4lCFp9LjwTUx3CeJHgYH3xVDF3/pbKUISZm+CfFJ6R0kqqKhgfeSEJsplutTAYw8D6KpjIlCFL5EyRj5LW/dypnVZe7w5WSQj4NcGFcDu8SCTvkFYVfxWyIAQhUwZNTdDBwc4+Qt5nxSNGWm5sCfvwQhA1wRusOX0UhOR3BvmQhCSB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://www.volynpost.com/img/modules/news/9/10/f678928a8faffb5163c5305c354c8109/top-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414" y="2607413"/>
            <a:ext cx="3103570" cy="2327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8" name="Picture 6" descr="http://www.volynnews.com/files/news/2009/01-30/4642-1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7413"/>
            <a:ext cx="2925099" cy="218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80" name="Picture 8" descr="http://pernatidruzi.org.ua/pictures/dva_lelek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287" y="3669325"/>
            <a:ext cx="2736304" cy="19676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age.tsn.ua/media/images2/original/Jan2011/3833831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30113"/>
            <a:ext cx="2921057" cy="20136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84" name="Picture 12" descr="http://www.susun.ru/img/6d8d987b29d107c1a9953fc5f0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764" y="4665661"/>
            <a:ext cx="2572172" cy="17428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4369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57000">
              <a:srgbClr val="21D6E0"/>
            </a:gs>
            <a:gs pos="26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План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916832"/>
            <a:ext cx="7528880" cy="4331568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 fontScale="92500" lnSpcReduction="10000"/>
          </a:bodyPr>
          <a:lstStyle/>
          <a:p>
            <a:pPr marL="596646" indent="-514350">
              <a:lnSpc>
                <a:spcPct val="110000"/>
              </a:lnSpc>
              <a:buAutoNum type="arabicPeriod"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Загально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 тваринний світ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Волині.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Червона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книга Волині;</a:t>
            </a:r>
          </a:p>
          <a:p>
            <a:pPr marL="596646" indent="-514350">
              <a:lnSpc>
                <a:spcPct val="110000"/>
              </a:lnSpc>
              <a:buAutoNum type="arabicPeriod"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Цікаве  про деяких тварин: </a:t>
            </a:r>
          </a:p>
          <a:p>
            <a:pPr lvl="4">
              <a:lnSpc>
                <a:spcPct val="110000"/>
              </a:lnSpc>
              <a:buFont typeface="Wingdings" pitchFamily="2" charset="2"/>
              <a:buChar char="v"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Кіт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лісовий;</a:t>
            </a:r>
          </a:p>
          <a:p>
            <a:pPr lvl="4">
              <a:lnSpc>
                <a:spcPct val="110000"/>
              </a:lnSpc>
              <a:buFont typeface="Wingdings" pitchFamily="2" charset="2"/>
              <a:buChar char="v"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Зубр;</a:t>
            </a:r>
          </a:p>
          <a:p>
            <a:pPr lvl="4">
              <a:lnSpc>
                <a:spcPct val="110000"/>
              </a:lnSpc>
              <a:buFont typeface="Wingdings" pitchFamily="2" charset="2"/>
              <a:buChar char="v"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Пугач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marL="596646" indent="-514350">
              <a:lnSpc>
                <a:spcPct val="110000"/>
              </a:lnSpc>
              <a:buFont typeface="Wingdings 2"/>
              <a:buAutoNum type="arabicPeriod"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Загальна діаграма видів тварин, занесених до червоної книги 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Воли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ні;</a:t>
            </a:r>
          </a:p>
          <a:p>
            <a:pPr marL="596646" indent="-514350">
              <a:lnSpc>
                <a:spcPct val="110000"/>
              </a:lnSpc>
              <a:buFont typeface="Wingdings 2"/>
              <a:buAutoNum type="arabicPeriod"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Висновок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596646" indent="-514350">
              <a:lnSpc>
                <a:spcPct val="110000"/>
              </a:lnSpc>
              <a:buAutoNum type="arabicPeriod"/>
            </a:pPr>
            <a:endParaRPr lang="uk-U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115568" lvl="4" indent="0">
              <a:lnSpc>
                <a:spcPct val="110000"/>
              </a:lnSpc>
              <a:buNone/>
            </a:pP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115568" lvl="4" indent="0">
              <a:lnSpc>
                <a:spcPct val="110000"/>
              </a:lnSpc>
              <a:buNone/>
            </a:pPr>
            <a:endParaRPr lang="uk-UA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080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6000">
              <a:srgbClr val="FFA800"/>
            </a:gs>
            <a:gs pos="32000">
              <a:srgbClr val="825600"/>
            </a:gs>
            <a:gs pos="50000">
              <a:srgbClr val="FFA800"/>
            </a:gs>
            <a:gs pos="65000">
              <a:srgbClr val="825600"/>
            </a:gs>
            <a:gs pos="87000">
              <a:srgbClr val="FFA800"/>
            </a:gs>
            <a:gs pos="95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12776"/>
            <a:ext cx="7498080" cy="1143000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Волинь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багата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ліси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. Вона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має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багату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і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різноманітну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фауну. </a:t>
            </a: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Дикі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тварини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Волині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дуже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різноманітні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В межах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області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нараховується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понад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260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видів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Із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них до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Червоної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книги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входять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106 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видів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Познайомимося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з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деякими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із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них. 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Живуть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у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волинських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лісах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олень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благородний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і олень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плямистий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граціозні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стрункі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тварини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Чисельними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також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є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дикі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свині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які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не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люблять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потрапляти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очі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людям і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ведуть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прихований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спосіб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життя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На просторах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лісу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і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лісостепу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зустрічається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заєць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тварина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швидка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кмітлива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і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витривала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 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manevychi.com/wp-content/uploads/2010/10/za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15" y="3417349"/>
            <a:ext cx="2857500" cy="2333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WFhUWGBoaGRgYGBoaFxwcGBgdHBgdGhgaHCggHB8lGxgaITEhJSkrLi4uGh8zODMsNygtLisBCgoKDg0OGhAQGywkHyQsLCwsLCwsLCwsLCwsLCwsLCwsLCwsLCwsLCwsLCwsLCwsLCwsLCwsLCwsLCwsLCwsLP/AABEIAMIBAwMBIgACEQEDEQH/xAAbAAACAgMBAAAAAAAAAAAAAAAEBQIDAAEGB//EADsQAAECBAQDBwIGAgEEAwEAAAECEQADITEEEkFRBWFxEyKBkaGx8DLBBkJS0eHxFCNigqKywiQzchb/xAAYAQEBAQEBAAAAAAAAAAAAAAABAAIDBP/EACQRAQEBAQACAgIBBQEAAAAAAAABEQISITFBA1EyEyJCYXEj/9oADAMBAAIRAxEAPwA7hfGU9pNVNUzrSEh/pDM7DkbwNxfiYM9ksUJ9WFT7iOawgKVupy93glaQpitwHskVIJjw57ea8zRGFmdqtTXFnuxtXlQRdNkNUO4Aev0iJ/hufLTMKJrFKO6S7UBUQT5CLeKzZaElMs58xSQoGjFyRuaNGL1/d4yNeH2K4Fg2lzVqDm/UN/B8oUcVxKSt5ZcEfy0Lp+MWCC6h0cUf1ikTAQ4ehv7feOk4+14fYtUxNh+kk+wigr9yKaApb7mJTF5smWhykEnWpuYpVMfYN9tfWGQyC0TGmElg7v6xbh5oP1HevOlICxa2VUCr08dI0UUJcNp83isVkXYyYCqmjEH39ob8LKiknITz0hEA67XAHpeO5wuNky5X1vlDO31EBqARjv1MjPUyB5eEANQpIBFvVvOLJV8uUMBWtTseUCr4skISU95ZBfRjb39IXyuIqzZnqUpalKFi/jXzjnObWPG02MoVcOVFg5o5pXlSGWB4KVjOtQSpK2ZVAXAPrRoVS8QVABQBJKVD/qUEt635QbhOJ9rLTKYiYCDmJ/Izi9Xr6Ry7nf8Ai6cSTbR2EwqhNUqulBUH59zBcxBPeADc7Cn8RvAqmFCsykpNipqdfWF/FEqkSmC/rSQxvTUeBhzfTlfa3jmMIAVTKUsALE/zCTAS0zJtiFKFOVCTXm0Jp05ZZJUopH0h6DoPl4vkTShyolgHvWu3rHbF4uik4mXKmZVk5QLirHmNbQEOOSCsHIps/ezVDEEvQ1q1No57FTgXIDECvjf3gWSgsWNa866ekPjMPgL43g5SpuZIeWXy6B2dQ8L+MLkyiE90BnNHoGp7mLpMwmhVa9NflImuckj6q0PUCN836re/SmUsBdqFSaDUA16Uhx/jnOUkZXBYli9bcjFHBpCFLzFioqT9VGd9OgvzjpsVJZNgGjPVmjrrCEr+tAR9IFRZyLNCJODUpa1Te6pTMOSS1fTzgniHFOy7UA9oQsEKIatKNyEL+IcYmTWP0oIsK2/kPG5zfpvnmxmJxUzMpBNBUJBcW1iKJkxBCgcrBg9ho0C4GUqqgHb3+GCpyVKQwFVeTb/No1fRsETsWubLJI7qcpcENQu51sLQFhwFErapScosASGBhhh0oEpaG7yiQ4swDerRXhcLmKQmujb2+eMG/oeoJwuAUUAhTBrN/PjGQbNSHLltgVVb8rt/xaMjDOgp8wkhSSQzUNOvWKsRhl6OoJYnk8NZ3C1k5pqgghiyQw5gpa8FomIQWeigA4vS3vDp3CeUo9qygrKtns9SARXk7PGp+GUApwkVam6W+x6Q0VJBUTzixUpABpQiu/nBtXk56YXbmK/1pESBVqAl+UOUpliY6QagM/PTziU3CBaiCg2oRQu9eUa8jpHkow3I8bj9vGImbYCt2pYOSz+cPVYFLOA9XFWAGkL+McOKQ6AWfMptDTm8U61S6HmVyKVo1to1PSMritTXwFPeMo1esbQvMCHcOf8AxSPt6QtSJ4ZFz85QVZJ8/OA8HMBdP/FNbMfvBBlnQ1OsYvyzZ7W5hlcc/CN4VGZm0IfoR7OIqcgNlff7eMF4dJcjLWnk0W5BLiEkkZj+knzCi3vDvgykpUFqrkSGGqnFfciBRhg9Xc1O3j4RozGS4NNDGd0W69EnYlKBLK8qAosxtmZ2fk145b8QcbSrtJRSCA4QoaEUf3tvHPT8UqaopWtyQ4LverCKgsMEk1Fj0FXjE4z2JFUtBzXdrU5CJKtrZvCLES7hJcl/XSKzJKakeHS8dNhUYnCqSoir0oYyRJ8FWvS94OSkzCGdRNBqafsIFVi+xmEFOZxSKW30vlLAYBIQS7gqLg9axqdgErS0uhAIrYtsY3isMqYtKpKFB3JLMl22PvBfE8GUZe8R3gxAokbnesX38r7LEnOM6j2akhwGu2tfCkBzuIzFIUtcxZAoHJ11HhDzjHDlKmywag5Q9MzEl230hbx/gwkyks5BW1dyP2BjpzY3zmxzmKm9wCpJLl+bNFgmsaWAAA6i/rAyw6g9yfYUg/ES8qQSKEpSPD7ftHS/p1XcOn5Syj3Tb55RubiXK0JIATTM+tAB5+0bnS0JUgkUdPpz0s/jEZfCUs5WcoJJ5kB6teojFzfbnZG0YnLKCiKlTeBJfyAhtwqSkJXNU2ViAdmIFNz3i3SFGNlJZ0qFBRP7Q2ZBTKlJUGQA5exW/e5sCTyLQXBZG04dU3vvlzVbKot4vG4foTg0gAzZjsCcuVg4dh0dvCMjPlQUCeZilKWugGbow9bQBMxOZWYkJfYW8uUQxU1ATlcuQ9PvAUvGA5wE0S3jv0MU5tE5HYDGh0gq7zkUf1MO0pGiiCbGOOMwgkjui8WLxij+bVw8avLV408wc5KKlfeJ8PKGS5yUByahgw89d449TqU2t36wUpRYAl6vBeVeReJxzrOU0JIGlNuUXy+JHKGY6V1HOFJDFyWIi1K68osPjFwQ+bwiHZlyaNqPnSJnujeMGgJZ2rC3Ecvn+0GSJJZ7m4A+atF0rhqC3f60o0Gf4yZczsvprlPKoDkxzvTl1THhXDETZSV5lpU7KGWjg6e/nB07hYSkkKBUVMktsBRn53gtM5EtABWMgoGN2FX+axGWsKSSCCcwHJzZ/COXlrnqMvCAApCbVckXt9oTYlIU6GarbCpr4CHszIkElmc89f3hTi1JKSvLl3+aQxQmw2ByKWFAFSVMCC4oNCPeCDhUCU2QqWVUU9AHc0erhx4xOdi0Irdkm27UP8xBGJBlhRIqknK9i7e8Pu+3T38sw8gpSxYFwxGg1eCZcoqKQefeMWcHHaywokAkmj6A/s0FIQ6sgs2YgiunpBflzqiXJDEpIcf92zbQPKSJqcyTkWElKu67Zrkc6Q2GHCgQhmNaHfpasEDhQQAUgh2B5gHVveNIhwsyanMSxIAG3wxqWmapIzKSMxJqNjboTD2fhCC5IGawatOkEIlImHKTRIIoa7Rb7RJKWFA9qk/60ghYS5cE2balIljcPLWiWZqklL90kkBRILFtKP0iyTKnibNRMUUSQP8AWshLqqXL6EADTWDZ2AE5IzhCkGqQBTkX6Q/Zea8Q4cE4g9klSpQUwNw9MwB841MKMwT32CgkJN33/naOgK3mLRLP+uisp/VYmEWLQFErSkkpIYit9xdi146c235dpd9KuK4JKUkldXdid6AeAgWRPATkNyG/n1g1XDzOLggKA1+c4iMNKlqKVnN/yqOoa8al+qZ8ZQmDl5nUxKgQ2g+W9YxUpSVGrPrpEpUt1q7Mm7Aa3YRdiJRd6rKRZj41aE5UJSFN9Q1v1jIMTg0t3mfkC3tGRasgdQCwWIJB05/1GuFymK0k5mOlmKQf7iPBVZVqSWYivV6EHX+4mZBHagOC7hi2n9xZ9Hx+g2Iw6knKdQTpbz3gWU/dArpBX+OlZdRURfu3/aIolAJLVOho/uWp0h1vGSkqcb0/kfxBU4Co1+0blZQklRL6MAQaG5+GNTgwFL9HbnALFSp9E0cuKttzgpBZ6Cp+WijBYGYoFkkjU1Zt38IYdgWYjl49YcWMw6X8BrFwwy1kAJPMtQPau0SljLTM7A0bVv29orzr1JI2JNtA3lGcGGkrCBIDqJs+xpt1i5SWDNuz9X8oCwePWgktmGUBmsARy6w0kTVTMzoysAwNCXFnPnHLqVx65pdMcKIUQD6bj39YLwgyhyLsU7A1HmH9Y1OTnSE1YGqjzYfaHCcM63IOUAAtXnXaM2+mKAwKChSVzHKS4IG+h8aekTTjpZUETAUpNy9Nb6taGeLSm5ZrB9S+ngIQ8VwcspJExKVMSA9FN9Q5HSD+R4+dpHxOaklYQ4S9HNWsx5wbgJCVA16vprCvKCHd605dYtQWrXvEftHfx9Y79TXb4eZhzlShIdtE1DtDLDYbuMpNSqm4GjnSPNO2IsSOh5x0GC/E05AUHCs9XNSkm7cuUc+vx3PTjfx11+GlZJikqy5RlU9Hq7OPAwRNxyEye0cFAB6noTryjzmbxAkOSoqNC/K0TXihlCRUgAto5Fft6Rm/jo8a6rH/AIolpldwHtHZMs7BnJPOvjCzC8V7aYZzJllDEg1JYVzHW5hBiDny9oMxFARW9dIv4Zw4liRStH+axrxknv5bvEkOvxbjVzpSUhIyuVfVUskhqXHehLgsdPkyE/7AZLfQbgEaK0a7Qyl4ejPUHug+kBY7AlXcDFDuXFiftWLn9Mc31gDEoHbBSVAiYhO5Ya+JDxHCyf8AHnHMpwsCu3WGaOHJGXMA6LK8NzeApWaaVIT3kPVah5hvEwz9N79fSnF4IImdqgkgB6HUmvIi0KOK4hLlwczufmhjqcJKlsUZSzsskuPGFq/wylWdaJrIckChHdu6vON8337XPUl9k2BWHChQvrSukEYtZTmSVEKY1D1JY7838oXpQT3mVMBdmVQF9dWaNzpYUFKUplJPNz5ULRt2Xjiadz6iNQEJKv0PzrWMiyDxgiWCACDmI10bRjcQ5nJ/MGIUB+49zC6VKcOUEJAI1bc2G8W4UKKgElki6i4DC1xTkItbsLMMvKpT5SxYAvqYITSrkau138YIkYcJWpWUKJSWf9T3DRd/jqKQaAP40uW25xX5UUCeWcsTQgAinURuU5uBXQK8/eLjLJBYANzAd936RYlVGy0uW5c9L6NDIhkjii8uXKABRwbWcMzRNZVMZTuyQLM51ca111geUoh3AZjRqbu8FYdRCu6QnrYP1eKrEkLCVJIAqx36vXrSD8fjyQU9kgAvXKX94pSMlWzk11DO9GHykRJTlqgZtyTyjGnxizhGNVLJCFEZi6tQcrkCr8/ODhMJ1ZRAIFKu/wBhCuRPyKzZQTUgWFX0ETnTkl2QEmjMTT+4z1NY641KdNWD3l2It94fzeJpEogEdopAUwqO9QDwpHM5CkOQWPr4xkyQLijULg+I6xXhj+lq/iHElTciDTImwP5rqPiwhYpOZwx5Vub05tpB68B3UFyHzMSRobXceMWcJwJUrKVhKf1Ueot6xqT16dJzhceFzEhJVLUkKpUM53AvqIioMFgjoH138o6BeDlpJBWaHuqd2Y7wmnYYAliFByXNOkavtYBRKfvEitKNpygmfI7NKVuKsAxrS9IYcL4WFIypmMtVSlQZDAqH1Pdx5GFmIkZCUKWkgEinXQ84mcXSUFZdIJ6AqNLO1hSK5Ew0qCzjV7e0VYbiCpQeWpSXu2rO3vBXD8DNxK1CWHXcmwAO5+3WDJDch7+H+HpyiapHevd+6bUsP4hlisIc4WkjK1baitNdDeDeA4AyJCkT0IdySU1JGlW394Yy8MlCcpQkJUe71PR449X3sebr3XKcRwxBCUZjY5hcAFj46eMZ2JCVuChNKrNSGqW0jqZ0gdx2AaqSzuz35bRROwWYMQKl7kMm4/ZoPL6Zclh8UmYkZSakpSW7zizDpWLMPw4SU5HLFTncvfwhv/goQUpSkDs6gAMO8TQeF4B43iikqUJSicndLODe7W1pGv8Ai3fgskyZE4KMgEEHvFIIrbvP9VKtAXF8NLlqTKFEKDqDkCpuobE/aBeE8aXLUpMtIImFx1NmHKzcob4bgKlLK8QoLUbtTox5HSOlkny6fxvv4IJ+EKV5JYUEpNVIqKi2YVArFErBKV3EIKstSLitWBjr1JRLw47FgoSySJlDmN45L/PVhpmZwVlIavdtqBrFzddJ1bKdyfwoSkETKEA2OvQxkVI44FB5n1G+X6fCu0ZDlct/ITYaZOIyoJUalkuW1c6NTZomqeVDKlABo7JNSDzPP+IYScCtPfVnDUzau1L6Wi3CS1JzLllSVCyk0uDvUX0i17GsGoykgJSpE0t3mKs3QHWugbnG5WdjmX3c1lAF1BiaM9x9oziGOmTFBKlZlAMlgEgeQBt7wRhuHgirkxvn8es7gP8Axc7kqFSSWDBzWwpeDMFwu797zg7CcPA6wbKRl6GOnhGdASeHJKrC+tvKGv8AgJytlHgBFCpoQC+9otkzKPDmLQOIweSrEp1YkG+pgTELQoulBSA1HcDoTpyMNMRxMJFYTLQ9QGCjTbpHPriNStIXy+V/eJLlKypc0ajF2qXfx0iWXM5JY9APagjaJbFwH9vKMeLTRSrKCTSrB7V02DxuSCHo71c1IbUHnBcpRd2JLU6tSny0SlywwGWup05RYhnBuBdulySlIJc3zUDBINm1POGauBykUyk8yo/ZofyMqEJSKAAMPvAk36n0gsUrmeI8IT+UZfNoRrw4zJQoOxqRqD/L05x2/GJ3eAo5rSOQVN/+SNnL9GgmlZhvw1nBJVlr9IsNqmAOK8CXJD/Un9Wo5GOrlKAbKaPDLGpSqWQQCCKiDnq6bzHks0couwmMmS8wTMUjMGJS9dhTrB/E+HhCyH7uh5HeFOISQW0BLNaOua5WOswn42mCWETEApCAkKD5iQAKklrbbwl4nxuZNUGUpCQKAKI1cHq7GFcpyQl2D62D3LeXkIunqBnKANKAHoG+0Z8JLrE4jqpP4tWEErRXL3QhmfmDZqesMuGcV/zAlkFHYsqY9cxKVDKmtncudhHF4ZRIZwW84NVIUlJVKUpJIYsWcbGL+nL8C8Q8VxFM/EJlyJgBUlaphDhXdAASSTzNB+mJ43iKMMBJDLXl1IsNFDeOCmdqgkymQSGOUMpuRhXPnKWoqU5VUl3fq7u8E/Fl9sX8cpmvBTELExQLg5kZTq7jSgpD7hv4qR2Su3KityUsl76ML9eccuvGzikFUxYy0S/KjOL3g3hfDO1QqYVBLUDjVuXON9cyt3mWf3Or4bxaTPJzKQ7DuFnAUAXD3jl/xHO7bElEkGZkGXKBdr26mvKAV8PUhRdLFiQoE6DfaBMNNWledKlBb/U9a0vBmDnjLsdFg+BzloCgiWnRigvQtWnKMi3/APs8WjulSKbp/mNRjF/6OkxvC+z/ANSlIzv3g7pNaZSLgCuh6wu4pOShRSgFNBS4Nak8v+NbQ7xKDNL9oM7FiTYUDZjSr+kAcUwQWtCGCTkAUQQtyHL90U2aOk5mu1rnpAZTkuYf4Wc4EAzuGkHKk5jpp5vFhlTUIzZaJuY7yyMWGAxA6RtU/nCpc4kh/QViSMQQHYs7QXrDIL/x1LmNvUekWYvEFIywJPx6mKaB/MDrE8LiAZK3qZbM+1fvBtWFqyVL94ay0vLULkF76GkJcIsgkm5hvhywBdiQXH2gpbQmjs3L3MESgdy22kUu4Y+cFSrWjOND+FYeaXXL/LQktqDRjc8oY4b8OrUHUpn8Yp4LOUkFL0Nhz/p4aycaU02No5dXK3JsW4jALOXUhIBbVgztzAhbxHFdkwup7eBv4tHRYPFBYrAHE8ECcxAUzMdQ3OHn2zZjiZuMU5MwkAkAkXa5A8IsxsqUFySj8xuTp894L4pg8ycqdVlRGrNRhyrCKTw0mfKFWKgOjnbzjfiNP0oZakiyWcdQ/vBeDxGZw9I5LiOLVKxSylR+sg8wC32EMuHziHc8/A2jM4yny9NcblJOYAWqD88YQmRmDafv/UdDPXlKSqywR50hNLlkh9HZ9I3PbNKsdKL5lVtVtqCMwGDC1gEtDr/A7QpSkKWT+VIqOQu8GYX8CYw5j2Kh3VMSpILkUpmceMOMkOAwf5k2zHnDILa7QrmfhviWFLmRNAF8ozpbnleJTZqnC1Jan017sGZTojEyAoVvHM4+WalqjlcfxD5eLCkEjo3OAMTLVkBOvp1jowWyMRMMvs84yOSymoVAgkOIpzrltkUoHXvUJc7ct4MxclIyhIalRpRveNTsKUukgg0IcNTSMZlLeG4rMSe8xJ3ZqxHH4sLVnSkJJ2f2tEpXZhKs4UqZ+UuMgbcM5jJMyV2SkqR/sP0rBoORTrrFtGAErOw8jGQSnBKNQxeMiT1GaEHKlKAFAVYkv153iYQyc2YA1d6UAixWHCbDm4AZtBAWL4QldV5nb9X26RrMavsux3HEO6KtYt77wCviGYEqUSBYPrDo/h9AAYUG3znEkcIQGDNvqw1a+kSJ+IyssuUsA98U9H94G4fNPeSt8pBPRTUrHYcTkiZLlSQwRL+lh3iSGc7CBJPDEMzW3HtFfZcjLCzvvDXgmCKjMBBIEtR8XDff1h6jh6f0gdLwww68soy0JSl7lu8dKn5rEnDowpUzdfHlDKVgjtD6RhkpoEhhyi4SAP65bRIplYQ9GghMowxA5RFthBhVYRNfbw+esXqCqK0s/OB5kxiKU+0D4zGtlYkJSoOH86Rz742t89Y6DAzKcxB6cULGEErjEnQkE72iC8aSQxfpGZLPlWymHEJKTWFi5JBCg2dNQf1BvdoNROzJMC4ycgS3NG157DfpHVghxmACsymuXrzJiPDVETCgscyHT1DP7GGmCxCF1W4ahDb284X49BSAUBjXKeu271hsAXGqmWmhiCaD8u1RDDgcpeLUnDpAQhFVqGg3gObMEyWS4SoMFJ/Z7h7Hwjp+Fzf8CRIlH/7cR/smq1AUD2aen87wTVXc8J4XJw6MspIG5/MepgmZNpCDh+OJA6fDDKYoNevnBetGMM1YJL+ELOLYWTPBE+Shb0dmV5isNZBHZuanXzhfiTmLJtGKXC478HykZuxKkhWiu8OTKv5whxXCyHQu4NA9C3PaPSuILCQ0I1CXMQpKk5srlIFFdB4aQ89X4V/bzXHJ79S5O1g1G9I0klVFasHNSALNBvFJWaa6PpAZjQmtYrVh7UaOsZpdiMMB/ECTJNLfOsPBLBNNIomoFxcaQ4ytweFwhQnOZ2ZqsmnoDGQuVmeloyOfjf2M/wBvWVCjNbyFIoUsFTO4p8baDpiBqm12qK7+UVLQL1vpT4I7NhwgWDnltEly2Jc09K76b0i2UoZXCaai1PvGwgkA5WLblv5v6QJUwAJb33pElhncH50ixiPm/wAEWmWGBfyeIhkpfTnXrExLct92i1PgH9olc+tokqysWDXpEN3P7xMS2cNzvGyij1pEkUyiohI1t/b+8TXglAMSm7UL2MWyUsAW0/qLXLNodG353NILp0EvDA3/AGb4YH4jgUrUTUPqBSzWPSGyZTilS7t0/uDk8OXlKlZUg6a3eggxa4ZfAFOcqwfBonh8PNl07N9ykv6R1UxGgs+m/wAeI4iSAB3S+r+ftDms6RypxzAhQZ2UlQq8GzsIlaGKe8C4LORfwiriWCC0qBoWuNIH/DXGx2hkYggaJWz1SGYnYxmwyorwQSlSs4Ni+mwDaQHMezXMdB+KZYEssBRTnKKMaW2fXc845pEzW0XMNqyUlIIUpIUXsR08D0jOM49U/EBRDABKRWtNT4kxgq0UYyhcaaU3jTLvOAlJJfT4IhjOLypU4IUXcEq2TtC3hvEkJlGYkHugqUd2+NHAY7HqmTFrP1KJPnGJC9UHHZJSyT+/VooVxAEuKAXf7R44rFTUzUqc3AvaPRP80SsKFqBJykgCpUS7AeMZ6iXcY4o7NaEmEx/fLPm/U1Ip/DeLTiVTAsBMxwGvQH8sdJiOHS0g5EsUpJJdyTqW8YeYrXN8cw4E0nVQc7OSXblC5cs7wTxBf+wAnMnKK/3FRs4Fo6T4ZCdk0VzZY2gyYYydLR3cmaoDuBfVm0hRRkMZBapZfSNRYHo6V5i4IJOtWjRSfzEEjw0iQDOTbT79Y2r9RFPnrGi2qXuA4fzb1jaEmzGlukaRMPJtN+UaMxreZPlAUs1RbpE0oo7j3EDISQHUGL0SBW/ysE4hCgDQXYa0f0iSGRnUXtoP2jSjqA7j7W9YlMDNcgmwvo/S58okUOCBSt+tP2gKPa2Dft/cDYmaGyg9dvExvHpJDJIcm51hIrOLkOdq0hDpuCyTMl3s5psNLPDWRLl2IJ60/qOf4Vi+xAqxPwv0hvLxksBKs1zVm15feM61hhicUkMEK5MBz3bnFGJnKWcqtGoCSB46wLL4ugK7pDvR9B4xNeKTZHj13vakMjNXYVQQXIJ2Zn8fWI8RxWc0SE06kmIpUklno1fP1MU4iUBULB5ctIrcGaXcUVlSR+ajRZJ4PLxUoAslUuy0jvNU97cP5QrxwKsx2Br0i38P8QShZK3oAAQ9KuQ2xAMY69/DUVYqdMA7FYFO6Zle8EtS1HIFDtAiZTXt0jouIqSe+lWYTKnlSoIPMQrnJGiail2+NDFQnYgENqI0ZAaDZctvX2ilQrWNBZwxSEyJ0lYIzpOVQFiWLEdWMJJnCmNwSKUtDSc9xr8/eIqS9YMRFiuGgpIADlvOHf4wJMnDS5LhKUHM5q7ClOpjU1NOfrGiru5dCXI5gMG8IrNWuVkcOUhedJIUnUc46jg/4jZIl4pCysOy02I0eKTJ3PzrEFpEOBRxGambOUqoB38YoCG+0FLkg1/qIpoQYcANSX5RHIG16wYUcopiQQ8oyLrbRkS13EqcdQ23TodYwyM1yzD48TLvQxDOwoD4VfncNXeEpoS7BL2qXi5c1LskWDq2oHFfHzigTgKPlJFQNANyPCM7ZwWFOUSSK8ynLAMHqXr9osmTgEqKiQ7Ve1LNa1YoUlIejliACflP42itS8yCCkFNGAfMSPl4CISmxNCKV63Hk3jElSyS70BsbtqQN2e8RkSFFNbgWOnJ9LxrFPVspYPrew/fwiSIlirl3sTSj76RXMwqFh2dtR4FqXt6xHEYVJGZbqOlCHJtr8ESE6tQAzW6/uYkAmkEEuHFDW3KKpkwMK72t/X7wVxHDpf6Xb/yNra9doAxKTQNa7WFKgcoMIYgv8tBctRDgHo1ekCS3YljaLcCllBR/MzizgRX0p7HyMSaMWo1mJrpveGRWobsA39+UEy5QyEhIYVBNTpptEcMA5BJY09f69YxLpvoPNwBWhbWTU+IJ8qe0KMHgCXKa71s5Lgg3oCY7nCzR2K5ZYEAsaaj+B6Ry4w4SVJIZQJfwhkZWYJLyluQw9qUHOkC9kN77xcqaUISglIzrICEuVkg/m5OImvDKTVQYgOdt/YiKX2bAYU1q/1F06ZLypYKz/mJ+nk20UyZlyPatIxVRS9z4gRoK2e3JohTeojax0/uMmyg3x7whtMsKerWpFSgATq0OcFw8EJYA9yoOhEKJoSKKUzUdIJfoLxBSpT9IgpIIetouKgfpqAL1HoYqIiQeYmjWeNZQPK/7Rao8taRpSdW0pEFBbxH7RUqpIi+ZpR4hNRXnEg/ZHaMi8c38oyFenVdq6qMBXe3KLqF6c68rCITlBwRb5eNJmjfdgx0bSJpITCzFvK9KxYzpzEMwsNeXlEXB0rtFcqrlRZnYMbk0belIk2hIJzFR2Z9bM0bE3KGShRU4AGlTv8ALxThsOQAVOoggwYmaAkm3yh9oil2ikpcuXu1z+zxUlaQoMCMzJ2FKX2f3iUz/ZUuGsB7xpOHCdXaj/NoEhNmuSAKJodWilcpmIJdxXTnTkAfFoIlpKlMBW7CtP7iidNyUylyWGUUcteJKxPcEpIIdya03HUn5vKZNSzEEOl22ANHOmt4kMuYoY2oByt0jakOCCO6zG7gC7daxILh0JUKa0FXpY9YjPkUGaiUkqLaOBX/ALR5Rdh8MlKg3dAozDS1eukXmSCkh/DRq7/KRIRw3Fp7N1fpPiCnu9N4q7QkpawiiXh2CksMtwBd7H7eZicqlCwGX7h/eCROgmT5eRCwln7pItmZ6woxuHJUVXJ0EVo4gHAeja2uzjpaDZU4Cv1D7fGiwkMyWEpKkBljWuYHlrqYGw03EPUuGJbUXofIw7x0tL5xZQrt1EDSp2TMaFmI6gu3iKRWKUCuYU93SgiRoCGrQ/xFuMR3qPuOl4o7KEK5M1iCQa05XjMask0r/H9xYuUC5PL40UmaBQh/n8RBOTxFYSQC2nOmxiQrYPz3gdw9KX9okiYcrUp/MQTJSQXv6RUsumn811jUxLA7lulo2zfPGsSCTQdA/ImLkSyogN/URSqh6RnakHK7ONOUIVGYNKxizrBp4SRKM2h/42IELZgYV8v3iTHEZGgBuIyJOrlfb7wSkW+axkZCWjA+JPfHj/4xkZEYNk6dPvEHZR+aRkZAU5JoPmqoHxZqBy/9jGRkCG8MSAVNv94Gn/Uep94yMhSEv8x5n3MVpUciq6fvGoyJK5tknUfdnjUk91R1zfaMjICgtZ7NVTce8WLPc/6D94yMiSjDD2PuIPw9z1MZGRBbjPohZOTc6uPaNxkIbVb/AKf/AGMVzBSMjIkqmWPzWBpCXSt61N//ANCMjIEkR9PjFikBrD40ZGQhQTTxH3jT1jIyJKcQfv7QVwZIKqh+794yMhjNEzFHsm0zn2MIj9R6CMjIy19BmjIyMh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QTEhUUExQWFhUWGBoaGRgYGBoaFxwcGBgdHBgdGhgaHCggHB8lGxgaITEhJSkrLi4uGh8zODMsNygtLisBCgoKDg0OGhAQGywkHyQsLCwsLCwsLCwsLCwsLCwsLCwsLCwsLCwsLCwsLCwsLCwsLCwsLCwsLCwsLCwsLCwsLP/AABEIAMIBAwMBIgACEQEDEQH/xAAbAAACAgMBAAAAAAAAAAAAAAAEBQIDAAEGB//EADsQAAECBAQDBwIGAgEEAwEAAAECEQADITEEEkFRBWFxEyKBkaGx8DLBBkJS0eHxFCNigqKywiQzchb/xAAYAQEBAQEBAAAAAAAAAAAAAAABAAIDBP/EACQRAQEBAQACAgIBBQEAAAAAAAABEQISITFBA1EyEyJCYXEj/9oADAMBAAIRAxEAPwA7hfGU9pNVNUzrSEh/pDM7DkbwNxfiYM9ksUJ9WFT7iOawgKVupy93glaQpitwHskVIJjw57ea8zRGFmdqtTXFnuxtXlQRdNkNUO4Aev0iJ/hufLTMKJrFKO6S7UBUQT5CLeKzZaElMs58xSQoGjFyRuaNGL1/d4yNeH2K4Fg2lzVqDm/UN/B8oUcVxKSt5ZcEfy0Lp+MWCC6h0cUf1ikTAQ4ehv7feOk4+14fYtUxNh+kk+wigr9yKaApb7mJTF5smWhykEnWpuYpVMfYN9tfWGQyC0TGmElg7v6xbh5oP1HevOlICxa2VUCr08dI0UUJcNp83isVkXYyYCqmjEH39ob8LKiknITz0hEA67XAHpeO5wuNky5X1vlDO31EBqARjv1MjPUyB5eEANQpIBFvVvOLJV8uUMBWtTseUCr4skISU95ZBfRjb39IXyuIqzZnqUpalKFi/jXzjnObWPG02MoVcOVFg5o5pXlSGWB4KVjOtQSpK2ZVAXAPrRoVS8QVABQBJKVD/qUEt635QbhOJ9rLTKYiYCDmJ/Izi9Xr6Ry7nf8Ai6cSTbR2EwqhNUqulBUH59zBcxBPeADc7Cn8RvAqmFCsykpNipqdfWF/FEqkSmC/rSQxvTUeBhzfTlfa3jmMIAVTKUsALE/zCTAS0zJtiFKFOVCTXm0Jp05ZZJUopH0h6DoPl4vkTShyolgHvWu3rHbF4uik4mXKmZVk5QLirHmNbQEOOSCsHIps/ezVDEEvQ1q1No57FTgXIDECvjf3gWSgsWNa866ekPjMPgL43g5SpuZIeWXy6B2dQ8L+MLkyiE90BnNHoGp7mLpMwmhVa9NflImuckj6q0PUCN836re/SmUsBdqFSaDUA16Uhx/jnOUkZXBYli9bcjFHBpCFLzFioqT9VGd9OgvzjpsVJZNgGjPVmjrrCEr+tAR9IFRZyLNCJODUpa1Te6pTMOSS1fTzgniHFOy7UA9oQsEKIatKNyEL+IcYmTWP0oIsK2/kPG5zfpvnmxmJxUzMpBNBUJBcW1iKJkxBCgcrBg9ho0C4GUqqgHb3+GCpyVKQwFVeTb/No1fRsETsWubLJI7qcpcENQu51sLQFhwFErapScosASGBhhh0oEpaG7yiQ4swDerRXhcLmKQmujb2+eMG/oeoJwuAUUAhTBrN/PjGQbNSHLltgVVb8rt/xaMjDOgp8wkhSSQzUNOvWKsRhl6OoJYnk8NZ3C1k5pqgghiyQw5gpa8FomIQWeigA4vS3vDp3CeUo9qygrKtns9SARXk7PGp+GUApwkVam6W+x6Q0VJBUTzixUpABpQiu/nBtXk56YXbmK/1pESBVqAl+UOUpliY6QagM/PTziU3CBaiCg2oRQu9eUa8jpHkow3I8bj9vGImbYCt2pYOSz+cPVYFLOA9XFWAGkL+McOKQ6AWfMptDTm8U61S6HmVyKVo1to1PSMritTXwFPeMo1esbQvMCHcOf8AxSPt6QtSJ4ZFz85QVZJ8/OA8HMBdP/FNbMfvBBlnQ1OsYvyzZ7W5hlcc/CN4VGZm0IfoR7OIqcgNlff7eMF4dJcjLWnk0W5BLiEkkZj+knzCi3vDvgykpUFqrkSGGqnFfciBRhg9Xc1O3j4RozGS4NNDGd0W69EnYlKBLK8qAosxtmZ2fk145b8QcbSrtJRSCA4QoaEUf3tvHPT8UqaopWtyQ4LverCKgsMEk1Fj0FXjE4z2JFUtBzXdrU5CJKtrZvCLES7hJcl/XSKzJKakeHS8dNhUYnCqSoir0oYyRJ8FWvS94OSkzCGdRNBqafsIFVi+xmEFOZxSKW30vlLAYBIQS7gqLg9axqdgErS0uhAIrYtsY3isMqYtKpKFB3JLMl22PvBfE8GUZe8R3gxAokbnesX38r7LEnOM6j2akhwGu2tfCkBzuIzFIUtcxZAoHJ11HhDzjHDlKmywag5Q9MzEl230hbx/gwkyks5BW1dyP2BjpzY3zmxzmKm9wCpJLl+bNFgmsaWAAA6i/rAyw6g9yfYUg/ES8qQSKEpSPD7ftHS/p1XcOn5Syj3Tb55RubiXK0JIATTM+tAB5+0bnS0JUgkUdPpz0s/jEZfCUs5WcoJJ5kB6teojFzfbnZG0YnLKCiKlTeBJfyAhtwqSkJXNU2ViAdmIFNz3i3SFGNlJZ0qFBRP7Q2ZBTKlJUGQA5exW/e5sCTyLQXBZG04dU3vvlzVbKot4vG4foTg0gAzZjsCcuVg4dh0dvCMjPlQUCeZilKWugGbow9bQBMxOZWYkJfYW8uUQxU1ATlcuQ9PvAUvGA5wE0S3jv0MU5tE5HYDGh0gq7zkUf1MO0pGiiCbGOOMwgkjui8WLxij+bVw8avLV408wc5KKlfeJ8PKGS5yUByahgw89d449TqU2t36wUpRYAl6vBeVeReJxzrOU0JIGlNuUXy+JHKGY6V1HOFJDFyWIi1K68osPjFwQ+bwiHZlyaNqPnSJnujeMGgJZ2rC3Ecvn+0GSJJZ7m4A+atF0rhqC3f60o0Gf4yZczsvprlPKoDkxzvTl1THhXDETZSV5lpU7KGWjg6e/nB07hYSkkKBUVMktsBRn53gtM5EtABWMgoGN2FX+axGWsKSSCCcwHJzZ/COXlrnqMvCAApCbVckXt9oTYlIU6GarbCpr4CHszIkElmc89f3hTi1JKSvLl3+aQxQmw2ByKWFAFSVMCC4oNCPeCDhUCU2QqWVUU9AHc0erhx4xOdi0Irdkm27UP8xBGJBlhRIqknK9i7e8Pu+3T38sw8gpSxYFwxGg1eCZcoqKQefeMWcHHaywokAkmj6A/s0FIQ6sgs2YgiunpBflzqiXJDEpIcf92zbQPKSJqcyTkWElKu67Zrkc6Q2GHCgQhmNaHfpasEDhQQAUgh2B5gHVveNIhwsyanMSxIAG3wxqWmapIzKSMxJqNjboTD2fhCC5IGawatOkEIlImHKTRIIoa7Rb7RJKWFA9qk/60ghYS5cE2balIljcPLWiWZqklL90kkBRILFtKP0iyTKnibNRMUUSQP8AWshLqqXL6EADTWDZ2AE5IzhCkGqQBTkX6Q/Zea8Q4cE4g9klSpQUwNw9MwB841MKMwT32CgkJN33/naOgK3mLRLP+uisp/VYmEWLQFErSkkpIYit9xdi146c235dpd9KuK4JKUkldXdid6AeAgWRPATkNyG/n1g1XDzOLggKA1+c4iMNKlqKVnN/yqOoa8al+qZ8ZQmDl5nUxKgQ2g+W9YxUpSVGrPrpEpUt1q7Mm7Aa3YRdiJRd6rKRZj41aE5UJSFN9Q1v1jIMTg0t3mfkC3tGRasgdQCwWIJB05/1GuFymK0k5mOlmKQf7iPBVZVqSWYivV6EHX+4mZBHagOC7hi2n9xZ9Hx+g2Iw6knKdQTpbz3gWU/dArpBX+OlZdRURfu3/aIolAJLVOho/uWp0h1vGSkqcb0/kfxBU4Co1+0blZQklRL6MAQaG5+GNTgwFL9HbnALFSp9E0cuKttzgpBZ6Cp+WijBYGYoFkkjU1Zt38IYdgWYjl49YcWMw6X8BrFwwy1kAJPMtQPau0SljLTM7A0bVv29orzr1JI2JNtA3lGcGGkrCBIDqJs+xpt1i5SWDNuz9X8oCwePWgktmGUBmsARy6w0kTVTMzoysAwNCXFnPnHLqVx65pdMcKIUQD6bj39YLwgyhyLsU7A1HmH9Y1OTnSE1YGqjzYfaHCcM63IOUAAtXnXaM2+mKAwKChSVzHKS4IG+h8aekTTjpZUETAUpNy9Nb6taGeLSm5ZrB9S+ngIQ8VwcspJExKVMSA9FN9Q5HSD+R4+dpHxOaklYQ4S9HNWsx5wbgJCVA16vprCvKCHd605dYtQWrXvEftHfx9Y79TXb4eZhzlShIdtE1DtDLDYbuMpNSqm4GjnSPNO2IsSOh5x0GC/E05AUHCs9XNSkm7cuUc+vx3PTjfx11+GlZJikqy5RlU9Hq7OPAwRNxyEye0cFAB6noTryjzmbxAkOSoqNC/K0TXihlCRUgAto5Fft6Rm/jo8a6rH/AIolpldwHtHZMs7BnJPOvjCzC8V7aYZzJllDEg1JYVzHW5hBiDny9oMxFARW9dIv4Zw4liRStH+axrxknv5bvEkOvxbjVzpSUhIyuVfVUskhqXHehLgsdPkyE/7AZLfQbgEaK0a7Qyl4ejPUHug+kBY7AlXcDFDuXFiftWLn9Mc31gDEoHbBSVAiYhO5Ya+JDxHCyf8AHnHMpwsCu3WGaOHJGXMA6LK8NzeApWaaVIT3kPVah5hvEwz9N79fSnF4IImdqgkgB6HUmvIi0KOK4hLlwczufmhjqcJKlsUZSzsskuPGFq/wylWdaJrIckChHdu6vON8337XPUl9k2BWHChQvrSukEYtZTmSVEKY1D1JY7838oXpQT3mVMBdmVQF9dWaNzpYUFKUplJPNz5ULRt2Xjiadz6iNQEJKv0PzrWMiyDxgiWCACDmI10bRjcQ5nJ/MGIUB+49zC6VKcOUEJAI1bc2G8W4UKKgElki6i4DC1xTkItbsLMMvKpT5SxYAvqYITSrkau138YIkYcJWpWUKJSWf9T3DRd/jqKQaAP40uW25xX5UUCeWcsTQgAinURuU5uBXQK8/eLjLJBYANzAd936RYlVGy0uW5c9L6NDIhkjii8uXKABRwbWcMzRNZVMZTuyQLM51ca111geUoh3AZjRqbu8FYdRCu6QnrYP1eKrEkLCVJIAqx36vXrSD8fjyQU9kgAvXKX94pSMlWzk11DO9GHykRJTlqgZtyTyjGnxizhGNVLJCFEZi6tQcrkCr8/ODhMJ1ZRAIFKu/wBhCuRPyKzZQTUgWFX0ETnTkl2QEmjMTT+4z1NY641KdNWD3l2It94fzeJpEogEdopAUwqO9QDwpHM5CkOQWPr4xkyQLijULg+I6xXhj+lq/iHElTciDTImwP5rqPiwhYpOZwx5Vub05tpB68B3UFyHzMSRobXceMWcJwJUrKVhKf1Ueot6xqT16dJzhceFzEhJVLUkKpUM53AvqIioMFgjoH138o6BeDlpJBWaHuqd2Y7wmnYYAliFByXNOkavtYBRKfvEitKNpygmfI7NKVuKsAxrS9IYcL4WFIypmMtVSlQZDAqH1Pdx5GFmIkZCUKWkgEinXQ84mcXSUFZdIJ6AqNLO1hSK5Ew0qCzjV7e0VYbiCpQeWpSXu2rO3vBXD8DNxK1CWHXcmwAO5+3WDJDch7+H+HpyiapHevd+6bUsP4hlisIc4WkjK1baitNdDeDeA4AyJCkT0IdySU1JGlW394Yy8MlCcpQkJUe71PR449X3sebr3XKcRwxBCUZjY5hcAFj46eMZ2JCVuChNKrNSGqW0jqZ0gdx2AaqSzuz35bRROwWYMQKl7kMm4/ZoPL6Zclh8UmYkZSakpSW7zizDpWLMPw4SU5HLFTncvfwhv/goQUpSkDs6gAMO8TQeF4B43iikqUJSicndLODe7W1pGv8Ai3fgskyZE4KMgEEHvFIIrbvP9VKtAXF8NLlqTKFEKDqDkCpuobE/aBeE8aXLUpMtIImFx1NmHKzcob4bgKlLK8QoLUbtTox5HSOlkny6fxvv4IJ+EKV5JYUEpNVIqKi2YVArFErBKV3EIKstSLitWBjr1JRLw47FgoSySJlDmN45L/PVhpmZwVlIavdtqBrFzddJ1bKdyfwoSkETKEA2OvQxkVI44FB5n1G+X6fCu0ZDlct/ITYaZOIyoJUalkuW1c6NTZomqeVDKlABo7JNSDzPP+IYScCtPfVnDUzau1L6Wi3CS1JzLllSVCyk0uDvUX0i17GsGoykgJSpE0t3mKs3QHWugbnG5WdjmX3c1lAF1BiaM9x9oziGOmTFBKlZlAMlgEgeQBt7wRhuHgirkxvn8es7gP8Axc7kqFSSWDBzWwpeDMFwu797zg7CcPA6wbKRl6GOnhGdASeHJKrC+tvKGv8AgJytlHgBFCpoQC+9otkzKPDmLQOIweSrEp1YkG+pgTELQoulBSA1HcDoTpyMNMRxMJFYTLQ9QGCjTbpHPriNStIXy+V/eJLlKypc0ajF2qXfx0iWXM5JY9APagjaJbFwH9vKMeLTRSrKCTSrB7V02DxuSCHo71c1IbUHnBcpRd2JLU6tSny0SlywwGWup05RYhnBuBdulySlIJc3zUDBINm1POGauBykUyk8yo/ZofyMqEJSKAAMPvAk36n0gsUrmeI8IT+UZfNoRrw4zJQoOxqRqD/L05x2/GJ3eAo5rSOQVN/+SNnL9GgmlZhvw1nBJVlr9IsNqmAOK8CXJD/Un9Wo5GOrlKAbKaPDLGpSqWQQCCKiDnq6bzHks0couwmMmS8wTMUjMGJS9dhTrB/E+HhCyH7uh5HeFOISQW0BLNaOua5WOswn42mCWETEApCAkKD5iQAKklrbbwl4nxuZNUGUpCQKAKI1cHq7GFcpyQl2D62D3LeXkIunqBnKANKAHoG+0Z8JLrE4jqpP4tWEErRXL3QhmfmDZqesMuGcV/zAlkFHYsqY9cxKVDKmtncudhHF4ZRIZwW84NVIUlJVKUpJIYsWcbGL+nL8C8Q8VxFM/EJlyJgBUlaphDhXdAASSTzNB+mJ43iKMMBJDLXl1IsNFDeOCmdqgkymQSGOUMpuRhXPnKWoqU5VUl3fq7u8E/Fl9sX8cpmvBTELExQLg5kZTq7jSgpD7hv4qR2Su3KityUsl76ML9eccuvGzikFUxYy0S/KjOL3g3hfDO1QqYVBLUDjVuXON9cyt3mWf3Or4bxaTPJzKQ7DuFnAUAXD3jl/xHO7bElEkGZkGXKBdr26mvKAV8PUhRdLFiQoE6DfaBMNNWledKlBb/U9a0vBmDnjLsdFg+BzloCgiWnRigvQtWnKMi3/APs8WjulSKbp/mNRjF/6OkxvC+z/ANSlIzv3g7pNaZSLgCuh6wu4pOShRSgFNBS4Nak8v+NbQ7xKDNL9oM7FiTYUDZjSr+kAcUwQWtCGCTkAUQQtyHL90U2aOk5mu1rnpAZTkuYf4Wc4EAzuGkHKk5jpp5vFhlTUIzZaJuY7yyMWGAxA6RtU/nCpc4kh/QViSMQQHYs7QXrDIL/x1LmNvUekWYvEFIywJPx6mKaB/MDrE8LiAZK3qZbM+1fvBtWFqyVL94ay0vLULkF76GkJcIsgkm5hvhywBdiQXH2gpbQmjs3L3MESgdy22kUu4Y+cFSrWjOND+FYeaXXL/LQktqDRjc8oY4b8OrUHUpn8Yp4LOUkFL0Nhz/p4aycaU02No5dXK3JsW4jALOXUhIBbVgztzAhbxHFdkwup7eBv4tHRYPFBYrAHE8ECcxAUzMdQ3OHn2zZjiZuMU5MwkAkAkXa5A8IsxsqUFySj8xuTp894L4pg8ycqdVlRGrNRhyrCKTw0mfKFWKgOjnbzjfiNP0oZakiyWcdQ/vBeDxGZw9I5LiOLVKxSylR+sg8wC32EMuHziHc8/A2jM4yny9NcblJOYAWqD88YQmRmDafv/UdDPXlKSqywR50hNLlkh9HZ9I3PbNKsdKL5lVtVtqCMwGDC1gEtDr/A7QpSkKWT+VIqOQu8GYX8CYw5j2Kh3VMSpILkUpmceMOMkOAwf5k2zHnDILa7QrmfhviWFLmRNAF8ozpbnleJTZqnC1Jan017sGZTojEyAoVvHM4+WalqjlcfxD5eLCkEjo3OAMTLVkBOvp1jowWyMRMMvs84yOSymoVAgkOIpzrltkUoHXvUJc7ct4MxclIyhIalRpRveNTsKUukgg0IcNTSMZlLeG4rMSe8xJ3ZqxHH4sLVnSkJJ2f2tEpXZhKs4UqZ+UuMgbcM5jJMyV2SkqR/sP0rBoORTrrFtGAErOw8jGQSnBKNQxeMiT1GaEHKlKAFAVYkv153iYQyc2YA1d6UAixWHCbDm4AZtBAWL4QldV5nb9X26RrMavsux3HEO6KtYt77wCviGYEqUSBYPrDo/h9AAYUG3znEkcIQGDNvqw1a+kSJ+IyssuUsA98U9H94G4fNPeSt8pBPRTUrHYcTkiZLlSQwRL+lh3iSGc7CBJPDEMzW3HtFfZcjLCzvvDXgmCKjMBBIEtR8XDff1h6jh6f0gdLwww68soy0JSl7lu8dKn5rEnDowpUzdfHlDKVgjtD6RhkpoEhhyi4SAP65bRIplYQ9GghMowxA5RFthBhVYRNfbw+esXqCqK0s/OB5kxiKU+0D4zGtlYkJSoOH86Rz742t89Y6DAzKcxB6cULGEErjEnQkE72iC8aSQxfpGZLPlWymHEJKTWFi5JBCg2dNQf1BvdoNROzJMC4ycgS3NG157DfpHVghxmACsymuXrzJiPDVETCgscyHT1DP7GGmCxCF1W4ahDb284X49BSAUBjXKeu271hsAXGqmWmhiCaD8u1RDDgcpeLUnDpAQhFVqGg3gObMEyWS4SoMFJ/Z7h7Hwjp+Fzf8CRIlH/7cR/smq1AUD2aen87wTVXc8J4XJw6MspIG5/MepgmZNpCDh+OJA6fDDKYoNevnBetGMM1YJL+ELOLYWTPBE+Shb0dmV5isNZBHZuanXzhfiTmLJtGKXC478HykZuxKkhWiu8OTKv5whxXCyHQu4NA9C3PaPSuILCQ0I1CXMQpKk5srlIFFdB4aQ89X4V/bzXHJ79S5O1g1G9I0klVFasHNSALNBvFJWaa6PpAZjQmtYrVh7UaOsZpdiMMB/ECTJNLfOsPBLBNNIomoFxcaQ4ytweFwhQnOZ2ZqsmnoDGQuVmeloyOfjf2M/wBvWVCjNbyFIoUsFTO4p8baDpiBqm12qK7+UVLQL1vpT4I7NhwgWDnltEly2Jc09K76b0i2UoZXCaai1PvGwgkA5WLblv5v6QJUwAJb33pElhncH50ixiPm/wAEWmWGBfyeIhkpfTnXrExLct92i1PgH9olc+tokqysWDXpEN3P7xMS2cNzvGyij1pEkUyiohI1t/b+8TXglAMSm7UL2MWyUsAW0/qLXLNodG353NILp0EvDA3/AGb4YH4jgUrUTUPqBSzWPSGyZTilS7t0/uDk8OXlKlZUg6a3eggxa4ZfAFOcqwfBonh8PNl07N9ykv6R1UxGgs+m/wAeI4iSAB3S+r+ftDms6RypxzAhQZ2UlQq8GzsIlaGKe8C4LORfwiriWCC0qBoWuNIH/DXGx2hkYggaJWz1SGYnYxmwyorwQSlSs4Ni+mwDaQHMezXMdB+KZYEssBRTnKKMaW2fXc845pEzW0XMNqyUlIIUpIUXsR08D0jOM49U/EBRDABKRWtNT4kxgq0UYyhcaaU3jTLvOAlJJfT4IhjOLypU4IUXcEq2TtC3hvEkJlGYkHugqUd2+NHAY7HqmTFrP1KJPnGJC9UHHZJSyT+/VooVxAEuKAXf7R44rFTUzUqc3AvaPRP80SsKFqBJykgCpUS7AeMZ6iXcY4o7NaEmEx/fLPm/U1Ip/DeLTiVTAsBMxwGvQH8sdJiOHS0g5EsUpJJdyTqW8YeYrXN8cw4E0nVQc7OSXblC5cs7wTxBf+wAnMnKK/3FRs4Fo6T4ZCdk0VzZY2gyYYydLR3cmaoDuBfVm0hRRkMZBapZfSNRYHo6V5i4IJOtWjRSfzEEjw0iQDOTbT79Y2r9RFPnrGi2qXuA4fzb1jaEmzGlukaRMPJtN+UaMxreZPlAUs1RbpE0oo7j3EDISQHUGL0SBW/ysE4hCgDQXYa0f0iSGRnUXtoP2jSjqA7j7W9YlMDNcgmwvo/S58okUOCBSt+tP2gKPa2Dft/cDYmaGyg9dvExvHpJDJIcm51hIrOLkOdq0hDpuCyTMl3s5psNLPDWRLl2IJ60/qOf4Vi+xAqxPwv0hvLxksBKs1zVm15feM61hhicUkMEK5MBz3bnFGJnKWcqtGoCSB46wLL4ugK7pDvR9B4xNeKTZHj13vakMjNXYVQQXIJ2Zn8fWI8RxWc0SE06kmIpUklno1fP1MU4iUBULB5ctIrcGaXcUVlSR+ajRZJ4PLxUoAslUuy0jvNU97cP5QrxwKsx2Br0i38P8QShZK3oAAQ9KuQ2xAMY69/DUVYqdMA7FYFO6Zle8EtS1HIFDtAiZTXt0jouIqSe+lWYTKnlSoIPMQrnJGiail2+NDFQnYgENqI0ZAaDZctvX2ilQrWNBZwxSEyJ0lYIzpOVQFiWLEdWMJJnCmNwSKUtDSc9xr8/eIqS9YMRFiuGgpIADlvOHf4wJMnDS5LhKUHM5q7ClOpjU1NOfrGiru5dCXI5gMG8IrNWuVkcOUhedJIUnUc46jg/4jZIl4pCysOy02I0eKTJ3PzrEFpEOBRxGambOUqoB38YoCG+0FLkg1/qIpoQYcANSX5RHIG16wYUcopiQQ8oyLrbRkS13EqcdQ23TodYwyM1yzD48TLvQxDOwoD4VfncNXeEpoS7BL2qXi5c1LskWDq2oHFfHzigTgKPlJFQNANyPCM7ZwWFOUSSK8ynLAMHqXr9osmTgEqKiQ7Ve1LNa1YoUlIejliACflP42itS8yCCkFNGAfMSPl4CISmxNCKV63Hk3jElSyS70BsbtqQN2e8RkSFFNbgWOnJ9LxrFPVspYPrew/fwiSIlirl3sTSj76RXMwqFh2dtR4FqXt6xHEYVJGZbqOlCHJtr8ESE6tQAzW6/uYkAmkEEuHFDW3KKpkwMK72t/X7wVxHDpf6Xb/yNra9doAxKTQNa7WFKgcoMIYgv8tBctRDgHo1ekCS3YljaLcCllBR/MzizgRX0p7HyMSaMWo1mJrpveGRWobsA39+UEy5QyEhIYVBNTpptEcMA5BJY09f69YxLpvoPNwBWhbWTU+IJ8qe0KMHgCXKa71s5Lgg3oCY7nCzR2K5ZYEAsaaj+B6Ry4w4SVJIZQJfwhkZWYJLyluQw9qUHOkC9kN77xcqaUISglIzrICEuVkg/m5OImvDKTVQYgOdt/YiKX2bAYU1q/1F06ZLypYKz/mJ+nk20UyZlyPatIxVRS9z4gRoK2e3JohTeojax0/uMmyg3x7whtMsKerWpFSgATq0OcFw8EJYA9yoOhEKJoSKKUzUdIJfoLxBSpT9IgpIIetouKgfpqAL1HoYqIiQeYmjWeNZQPK/7Rao8taRpSdW0pEFBbxH7RUqpIi+ZpR4hNRXnEg/ZHaMi8c38oyFenVdq6qMBXe3KLqF6c68rCITlBwRb5eNJmjfdgx0bSJpITCzFvK9KxYzpzEMwsNeXlEXB0rtFcqrlRZnYMbk0belIk2hIJzFR2Z9bM0bE3KGShRU4AGlTv8ALxThsOQAVOoggwYmaAkm3yh9oil2ikpcuXu1z+zxUlaQoMCMzJ2FKX2f3iUz/ZUuGsB7xpOHCdXaj/NoEhNmuSAKJodWilcpmIJdxXTnTkAfFoIlpKlMBW7CtP7iidNyUylyWGUUcteJKxPcEpIIdya03HUn5vKZNSzEEOl22ANHOmt4kMuYoY2oByt0jakOCCO6zG7gC7daxILh0JUKa0FXpY9YjPkUGaiUkqLaOBX/ALR5Rdh8MlKg3dAozDS1eukXmSCkh/DRq7/KRIRw3Fp7N1fpPiCnu9N4q7QkpawiiXh2CksMtwBd7H7eZicqlCwGX7h/eCROgmT5eRCwln7pItmZ6woxuHJUVXJ0EVo4gHAeja2uzjpaDZU4Cv1D7fGiwkMyWEpKkBljWuYHlrqYGw03EPUuGJbUXofIw7x0tL5xZQrt1EDSp2TMaFmI6gu3iKRWKUCuYU93SgiRoCGrQ/xFuMR3qPuOl4o7KEK5M1iCQa05XjMask0r/H9xYuUC5PL40UmaBQh/n8RBOTxFYSQC2nOmxiQrYPz3gdw9KX9okiYcrUp/MQTJSQXv6RUsumn811jUxLA7lulo2zfPGsSCTQdA/ImLkSyogN/URSqh6RnakHK7ONOUIVGYNKxizrBp4SRKM2h/42IELZgYV8v3iTHEZGgBuIyJOrlfb7wSkW+axkZCWjA+JPfHj/4xkZEYNk6dPvEHZR+aRkZAU5JoPmqoHxZqBy/9jGRkCG8MSAVNv94Gn/Uep94yMhSEv8x5n3MVpUciq6fvGoyJK5tknUfdnjUk91R1zfaMjICgtZ7NVTce8WLPc/6D94yMiSjDD2PuIPw9z1MZGRBbjPohZOTc6uPaNxkIbVb/AKf/AGMVzBSMjIkqmWPzWBpCXSt61N//ANCMjIEkR9PjFikBrD40ZGQhQTTxH3jT1jIyJKcQfv7QVwZIKqh+794yMhjNEzFHsm0zn2MIj9R6CMjIy19BmjIyMh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www.volynnews.com/files/news/2009/08-22/9304-1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96160"/>
            <a:ext cx="3189808" cy="21265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i.photocentra.ru/images/main28/285222_m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895" y="4784541"/>
            <a:ext cx="2739868" cy="2029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12814" y="6570263"/>
            <a:ext cx="2012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effectLst/>
                <a:latin typeface="Arial" pitchFamily="34" charset="0"/>
                <a:cs typeface="Arial" pitchFamily="34" charset="0"/>
              </a:rPr>
              <a:t>Олень </a:t>
            </a:r>
            <a:r>
              <a:rPr lang="ru-RU" sz="1400" b="1" dirty="0" err="1" smtClean="0">
                <a:effectLst/>
                <a:latin typeface="Arial" pitchFamily="34" charset="0"/>
                <a:cs typeface="Arial" pitchFamily="34" charset="0"/>
              </a:rPr>
              <a:t>благородний</a:t>
            </a:r>
            <a:r>
              <a:rPr lang="ru-RU" sz="14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5529777"/>
            <a:ext cx="1091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effectLst/>
                <a:latin typeface="Arial" pitchFamily="34" charset="0"/>
                <a:cs typeface="Arial" pitchFamily="34" charset="0"/>
              </a:rPr>
              <a:t>Дикі</a:t>
            </a:r>
            <a:r>
              <a:rPr lang="ru-RU" sz="14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effectLst/>
                <a:latin typeface="Arial" pitchFamily="34" charset="0"/>
                <a:cs typeface="Arial" pitchFamily="34" charset="0"/>
              </a:rPr>
              <a:t>свині</a:t>
            </a:r>
            <a:endParaRPr lang="ru-RU" sz="1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20272" y="5745364"/>
            <a:ext cx="716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effectLst/>
                <a:latin typeface="Arial" pitchFamily="34" charset="0"/>
                <a:cs typeface="Arial" pitchFamily="34" charset="0"/>
              </a:rPr>
              <a:t>Заєць</a:t>
            </a:r>
            <a:endParaRPr lang="ru-RU" sz="1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3997"/>
            <a:ext cx="756084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Загально про тваринний світ Волині . Червона книга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34208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88405"/>
            <a:ext cx="3888432" cy="280831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Серед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хижаків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виділяється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вовк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протягом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нічного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полювання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він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долає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понад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100км,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має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добрий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зір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слух, нюх.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Натрапити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вовка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людині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майже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неможливо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зате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зустріч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з лисицею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може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бути частою.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Цей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звір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нишпорить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повсюди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забігає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навіть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околиці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Луцька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Єнотовидний</a:t>
            </a:r>
            <a:r>
              <a:rPr lang="ru-RU" sz="1600" b="1" i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собака –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вайлуватий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коротконогий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звір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живиться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дрібними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гризунами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ящірками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жабами,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черв’яками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6272538"/>
            <a:ext cx="20437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Єнотовидний</a:t>
            </a:r>
            <a:r>
              <a:rPr lang="ru-RU" sz="1400" b="1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собака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70090" y="3012059"/>
            <a:ext cx="6238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Вовк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47272" y="6237826"/>
            <a:ext cx="846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Лисиця</a:t>
            </a:r>
            <a:endParaRPr lang="ru-RU" sz="1400" b="1" dirty="0"/>
          </a:p>
        </p:txBody>
      </p:sp>
      <p:pic>
        <p:nvPicPr>
          <p:cNvPr id="3074" name="Picture 2" descr="http://upload.wikimedia.org/wikipedia/commons/0/0a/Nyctereutes_procyonoides_4_(Piotr_Kuczynski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40" y="3523357"/>
            <a:ext cx="3630984" cy="27232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-p.com.ua/-/uploads/articles/043/047/original-020d99f8f025b474413b49dfcdc019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677" y="3429000"/>
            <a:ext cx="3635896" cy="2726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data:image/jpeg;base64,/9j/4AAQSkZJRgABAQAAAQABAAD/2wBDAAkGBwgHBgkIBwgKCgkLDRYPDQwMDRsUFRAWIB0iIiAdHx8kKDQsJCYxJx8fLT0tMTU3Ojo6Iys/RD84QzQ5Ojf/2wBDAQoKCg0MDRoPDxo3JR8lNzc3Nzc3Nzc3Nzc3Nzc3Nzc3Nzc3Nzc3Nzc3Nzc3Nzc3Nzc3Nzc3Nzc3Nzc3Nzc3Nzf/wAARCADCAQMDASIAAhEBAxEB/8QAHAAAAQUBAQEAAAAAAAAAAAAABAACAwUGBwEI/8QAPxAAAgEDAgQEAwYEBgEDBQAAAQIDAAQREiEFMUFRBhMiYXGBkRQjMqGxwUJS0eEHFTNicvAkFlPxF0Njc6L/xAAYAQADAQEAAAAAAAAAAAAAAAAAAQIDBP/EACIRAQEBAQACAwADAAMAAAAAAAABEQISIQMTMUFRYQQigf/aAAwDAQACEQMRAD8AxHE/El9xFyJRg+1AwSiSZZJDkjmKAjYYYu9ex4dgUO1c/tvjSw3izOYtI015Lb6ZNYIZR2qptpSr46d6sVmMTDqDUX1Tk9H20U13MRbswx/ur0kxXS/aZicH1AUyOYRXaSKzIhI1ae1XXFbPhc0EdxZyZlI3351XPuJqRI+GzEPDdMpPNc1Z23ALm/caGBhI/FzNZJOFXsriWFDp/mq+4FxriNgREzk6ejVUv+FZ/q14j4Akkg8uOUkHmKyXE/8ADi8gVpI3GMHHvW0Pi6cRuGZBIdxnlkd8V6PE8UoIlUnzCNgeR7it5kZe3On8P8RtrbyTEc450bwyxEduFuGCsK1t5xJb12XV5fp5EYxiqU2cTuC0/I8l32/ao+SXr8VxZP0NJ4cLQvcRyllAzjFUlso81lcb561uh5qWQjgdfLfY5G4rOXXAp0meRGDdgOeai81c6mvInsolGrGoc6qeK8QGsLAABmoxaX7TyR+RIMdxRUXBp5WBdQV7daX/AGP08s791XLrqFGz8Ug+ztGbYaiOeOVTcP4SyvpKgxNsSdip71eJwG1LAyBSrjGfenOam9RhDwGS8YPFMBnfFFW/CJbRhqcjH51uU8OQgqYcLz3FT3PBgrW7FSY3IVwenTNafx7Tqgspb+0dHiCOoHI0B4h4txK8hlDqka8tIrUpwaWGaRVYlVTUBn/vvWb4qYInEl5AwEi+kc6X8H+1josxrv1qO2EgkeQd9qOmuIfMCpFgZ7U9EjdwBsO1Rq81LA0kSxyA75qynuvMxk+sjcihFMaoQ+46UG0whbOfhUzr+D8RbK7E6WORRY49PbWwheEFDsTQ9rMW9ZAOafrE5ZXQbUToeIu1j4XeQO8sgjk5jeq0hBMQh67HvU0lvCsQfIGKFlkiaZSrgEUbKPcPuYXjXUpBzT7Dif2ZjEznfmDT9aONIINVtzbD7QGbr1FKCtIt3asATGhJ9qVUaxsFABOKVMlCD93pG+TUsbEOqY01Y3loLqVPIhMenntUn+V+pdyXqiecMjkkdtC5UdTRkjkHDjkaP4darDbsqjDdaCuolJLKTpHOsd2tMyPVKNjO9eoWik+7Yhe1Bx3caTBFyRUl7K0a5TAz3pzm25BbJNWltx+5tS8EUwzjblt7b0JecRkIUyyEs3Mnb6VUROqK+qQmQ7liNhQZkDTnzHbA5gbCuuc5Mc1u1bTXvoLRzEHtnGa8tOIRxRFVRiR23xVZLNDqXyo+R3XmGqTzQFJUYzuEA2FPCXa8SkKDUAy8wyncUYnE9CalfUdiCg3PcGs0LhSV0vpIGwxsKikuWZhgEgbekbU8GtfBxD06FkOl2zpzjSf0q6gb7vXFNrfqpPP51z22uTHIGbAHLArTWHECkKuGAfGNhnFKzAtZpnYguTGeuSM/KvfMki3161/lZSDQVorXM5k0vJIei7AihL+WOK8KlQC2xXcgUBdAzSyq6qQv/Ln/AEq6soCo8uUsUbIy3Y7j51ScCWaacoJVMWNgdxVpc3v2e4ZJfQrLsc7ZrO1Ug2K5Mc/ku+lt9LY2I/7+9TPdtK/lS+nC4Yjoeh+HKqhZxPbv6wrKcpIN9J71Gt1NFKrzIvmIcNp31A/qKWnjTCdfMjZ+gIaguIWNrfBZHRcIpIyBzORVc3EA8WsEKGAB9x0NTCdyyRZ1YGcY6HrTJUcV8K2wlDoCFzyA9udZq94XJaTuGjKpn0nuK6RZTidBrwxViue/X+lH33BoLqPW0YIHty+H5VNmqnWONzKWBKHl0qrnGtgTnnWt8R8Hl4fc6VyTKCwwMAe1ZryGwyy+lxvWc9VpujLTAgyDyoc3uJcA4PWq6K4lR2jXlnej7mFPsyPkajTySjRwnRlAc+kiq2/timZozlfavI/L06HJ260dbBTG0edSnv0pZh7qDgzrNKFYnerW7tlSTAoK1sfst2H5r0xU/Fr0LKo6Gpv76E/PZ3oG2aVACRW3yd6VPA1TiVI2neFD0AWqpTcTT5ICDoBW04nwVra3H367DJGazOwkzGMuOdV31kxPE26ItoDHEfMB1NT4eCyynREuQ9P1eYqFmwRVjY3bRSL68aeVYT9a1jfEHh264azSOmCO1VdwzeVGGzqxnUV5V0Hjrz3KyTTyh1xstYG7BVwTuCfw55/Ouv4v7c/bwxq0Z/D8Sc1XSIfMwvInrzNWUWcg7kE+lc0NMul2Zdl57dK01mgZdIGThsdenyofeVwqgk9T3okHWpz+NuW2xp9pGsWpz+OnKKheORV22AHPNJAEIDMzA8wDsKnmKsOR3OMivY48DSn0p6SA+WSPLUnHXJq0sPUw1APnoTgCq54iFwenIZozhOVlzIpZei0w2CXFvaWGpDEGxuC2c/Ss5a3ay3hd41KlubDaib0N5IZyEX+FV6/Gh7MIZFXGCW32zSwNhwueBVDSL5bNyYdfgRS4pPE+Szh0G+T19j/WhIJ4AphuHBHQ6cfmKq+KqYZV8iYtq2KY6fKsrPa5VhbSskqyQsxi6pyPyouSZJNLQSyK/VRvv+1ZyzRTIGyyRKcgk7nvijoZFYySo66A2CQ6/p2pYFu8iSxBQwbq6Hr77fqKIhSZRHJBqYJ05nHaqS0KPeLLDMxZiRjSCPpzrQwt5arI6kMhyGjGG+YoNZcKMT3LKyGKR/UykbN2YVq7dhoaLbuP6VlrDiFvcSac6DsVLjAz8ehqTinHV4fFqlVVkQ7YYYI7ikFh4g4VFxSxKrhJVYBWI5b1znxH4bkgwrSRazy0sM/SrKXxfccQLRWzGFAMu5O4x2qDw9brPEl7xJt55ToDnt03qes/9VzuMl/kFzDGSBnUfxEVDLwi6K4JyB0FdS4osNnAmbXzYJEyT1U1l57b7TOFXBQ7lV9J9qSpVRw/gkl7GYolTIXJc8vrQtvw+RdXNSDg5rprW0fAPDMt1KiiZ10xqN8Mw5/Ssa80FxFgMFY1NtVMV1ss8MqrKutTyNQ8ftFXQxU4PWjzOIzofcDkaOjlju4PLlUMvQmo2yqxiBNo9OknHtSrWPwOJnJGnelV+URlDtc8ZuHYTxXJH/E06GK/3MdnP7nSa7WLSHJzAn0pwjiVdK26fStr8MrOfJY48sN55eTbTb9dNe6b0HT9mlx0Ok115okIwIF29qQiRv8A7KfSl9EP7a5PcvM1r5cyMhbuOlZzilmQQQQB71u/F8eji7pghQuee3yrN3MIl2Xt2rXnmczIzvXldZZ1dSDjGB2rxAZiUO4+HOru4totIDZ2GMf1qr8oxXGleR7UgkhtVZVAUZxjc1Otise/lkt032oi2B6Dp3o8LqQYPyxSCia3IbOAvuKY8WQNgDndgatZUPmFcbHYChWhIYsV9h8acoVxCrJkZY8hT7ZNE6sSVB5k86IMMqjYKKYgLlQx9ZxsKqUlxPbLLAHc5AGwzQVuiiX0kDHbpR0iaLREzgY2/rQNuAs2OeB+H+tUS4kOqIEOrN7jH1qmvFYSasgdc9PgKspEk2YAYHTHOq+8BL4bTud8dKzqk85nXhAIJZc/6aocn4nG1U0VxI8iRhYwxO0YwQB7E8q0f2Nr+CKG0nf7NAC77BVZu396p7SGdbpovu8LgTS4Pp/Lap02jtXaEwIrQnX0kQH9N6vGnSKxcStoI3WUL6c9sZ/esTb3QlnPlwqIYidEmklm99+QoybjKi3ETySZU5y8YOfhSoGTcburRWQSCZyMKcZ2rPTS3E4aSctkcgRSjke8uBKBoU7jPX5U28kCRMFOdPU8qLcVJo7gMQkRjN6VZt9zllGSdvrWj4qtvNxrhnDyxW2ij15Ow1fvufyql4Gyw2aatInUsSr45H4ctqnluob66aUAYTEZbtuf61jbtaZ6amW9i4qzW6vq8oYcqcgD41lZpJbS+ldNgh3IbOPn9abcXw4Emu0DBw2TEWyCrcj3z1+lVttNLchyzYMrEnrjNVPXtNbu2v047wJURwxhbMinGcf0pjeB55XFwr4RxnArCJ9t8P8AEYZoWP2eU8jyb2Ndy4FxE3vCLaWPAR0BGa155nSL1Y5zceDOIecyxupTuRXkfhPisPp8xcfCup6XY8lr0xBW1aVOKv6oXnXLm8O8TDEZH0NKuoE5P+kv0pUvp5H2V68yiQhQx+FIMwYHSR8ahglCLk86f5hZ8tkA1qhIxBJLEinGRMBEjPLnTZPu11K4I7U03g0YAGOpphz/AMXpo4uQzMxZc5J5fCs9KGDZwRjtVx4nuFn43KUOcADPSqqTmKz6OBLgKQygnON96pp49M8ZbPPAHSrxwcNnmeZoFodc8ZI3U7HtUapNDDgHbB7VKhbVvzHaiEiClj15V40e4I2oCF1++QgUz7OGbU3TaiTGMoSP4edNCkMAOXM0gBktsanOd6GETK4fGB+1XhiDpvvQ81v/AHqyQadUepyQOf8A8UFJCVnDrsebVbaCQijnzx3qGWIA8s4NFow+JiyKDgj40Feo7KXl3GfSFJouFCoA5ZNSmIOGDZPY4pAFY3ckOiOPYMd9Rz9KNuLuzW3bhyw6kYl7icbAnt3/AO4qvkiKMSoOeuOgqWOVWVYHjVVzk461FipTuFWTXUuu3bQHPpUpn0j25Uy64Xc8R4lMZ9CQxYU4J/M1dWFxb2uucMPMCgIqjmegHevLZLmW2kMo8u0BOo8jKffvvtijQytzFBDI62xdwPSCmw+p/ahpsyhINuYz8KsrtnjusK4MZH8IGPl/3pTTYGWTTCCD/Ex3+VKzTlwPMsl1KFh1j0nWSdl/LarOxW3KtGqKGikVGWQZXPbl86N4dw2JbZSrkXODlQ2cnO2e+1GHhk9xF5kaMHIGdS464H/f0pYestxOJ5+IOZMkgDzMkbGvbdrWBGmursppOQkUZJIHXPLvWvtPB1wIw90QpkcMEJzn41YcU4Xwrica2d9CcxrgBCRp+GKm04CvpOHcW8JW5jhQTI6aShzk53OfnWw8CMjeHYVkTSIGaPb23/esNY2ScIieytBI9sz6l1bmPPP61r+CcUHDNVvegx2cxDJMq7K2N9Xsar4u5OsLvm5rTrqL6twvQ0+ZMx5Dc+tDmRiCYZCy9KmjiZ0+8DZrsYINci7B+VKpGiYEjyzSoBZAATyx8a8lBwAg367V4isIhqIDe9eO00ZxkfGkETysH3GB8K81yLBI4xpAJO1ExqdGZSv9azPjjjn+UcMZYSHuJgQgBwB7mgMLc3jX3GLp3AGGIUA5xinasjfPOqLhTFZNTEk59R5VdnHTrWXV1UPxtsM14lvl+fI5JpatsjpRKqQOvLfFThoQoDMdyT170+KIvkEVOY1G/Xb8qsJOHyW9qLhjhnGydhRArnhIUbchUHlEAkjlzo2G4WT0sMGpWhBHtRg0Ci4U7ZJrySHbPWjGjCj2prRgrv8ASgAki0ZI/EetCTr6/Vyz3qzcAelfmaBuUzvzpHCSPdduY29qlkjKwjQcMx3I7daQxoUjpip2cFQO1USunIjOVBOrnUUsI05XYcsij5ojKmwA/WoIYCsOA2Rk4qdMFaMkFzlsl+m34feveP3011YF8mOMemKIHko5k+5qSS2KtnnnmT1qIwiRl15IXGkdKPRguGQzXMzTTKQEUKi/KtHwa1WW8kzvFEAGb39qChBXUOS4wvuc860nDLWFYliD6I8BpGzuT2FMhEllbrcRyQzJBGhDzMT+LPQj9u5q6MEE8jRhAC7L6QCoK9+W+a9srS0W01RlXkJ1HG+McgP61JZvAOIaow0UgTDBhgMO/wASx+grOnFlN5cTjW6+kbKTy+dI29qza41QNghuWTVZxMeQTJLPuF2QcqZFxK3itVLSD1dyAaPQ9jrvhNpLATBGqNjBKjH5VBPYrcWRi3ONs86ZDeyHV5EoO2w6/rRcUp8sEN61OSDt0o8Ic6rNWPFJuBzGG/YrYBvSx/gHse3tWutbxbqMSwzq8TfhZGBB+dcx/wAZp5VsbOODSIZZDrAGDkbgH868/wAF2vEe9lYOvDGUKFkbIMuea/LOflW/xbJiO/ft1Ylic4H1pVEy2xYkyf8A9Uq1QELPqGrKtRaySSLhkLEdStHXFvHCPMSIZztk5oeTiFwF0FEwOwpAPMwdSzHQF6dK4/4xvhdcXkxK0kabDAworpviG5C8PkaR/JQj1sOeOwrkd9JFJKzRLhQfSDuanq5DgOGQFhGnJTyq+ibUqN7VTQ22Xyh9PU9+9WqEqgU9Kw320wWNjjO570dB6lquhy+Mbmra1hLFVQZZjgVcTRXC7M3N0CVzGpya0F5E0kZ1jK42XpVhw7hK29sql1VlG7HqaLa3XYOVYAchWvPORNrk/EA9vfvjbriiob7ITVzJxip/FYjXjtwFH4cDHY4qqjTWw9iAKyzKpfIFlANJrdueDipeDWctxyHpXGSe1a9YLXyNCQqTjGcc6cnkVuMJJFkct6r7jEf4jW6m4RAQxUFDjlWL4tZslyVfOQ2aLzYJQXm6U05GQd81Mrk5APPFVdyro5bO2+asOHlpIkPMgDl3qLVCliLYUMVB/E2eftRsNsCANOxHKpIoFAXfGeQrQ2HCJTIpkQBR70pzbRbilPCXlT0RkjptQE/CWifHlsM7biuiNAYAFKAADYKelDvHHLnWmTjbbNbfVqfJgP8AKWb071Nb8OmjcJ6im/P3raR2kbHAi2z12otOHqDtGp+Bzip+o/NnLeGYXCvFqRhsNI2Ao1YJ5ZtRBBbmzVbGF0JKLgjtTlf05diG/wCNVPikLyVb8N81AbgE+y17HwKzmXQZ2T/a41CrTLuMAgj40/yCvN4/hneq8OS2slL4XNlcO9peNknOzED6cqkS046wVYrhXwMBpF6fGtO0Oseoqo7nenCAEhNYPw5Uvr5HlVCPCsd0I5OOeXeSodQjP+mp+HWrWO2jgRY0gREAwoXAVR7AVKImWUorgKOe9FQp/Cqocb5JqpJPwv1XlANvT9KVEyIrOSWQUqrQjuuJlzpGQB0oYXQj9TAjua9ZWb1No39qyfiviq26tbwuXkbbTH+5pegrfGvHmvZPs0Z1BDg42A/vWVW2Zk25+1H2HCru+uANBLNvgdK0E3CEgZbSD7yQDMrAcvYVl1NVPSjs7bEQGOmM0+7j8u7Kew/SthY+GrkwqXgkyzDpyFZO/ZZOK3Dr+DzCF+A2/aovOKlT2EX8ROwrU8FswMXTqSc/dj96p+E2hup44VGAdyew6mt1CY40WNI0RVGBWnHP8otQGabYkEr2qK+4mbK1kuH9CqOQ6noKsJbbA1NcoFxndxXPvFfFEuroWlrKJIIubDkzf2/rWlskKRUT3El3dyTynLOxZj3Jq24Nw2S7kAAwud27CheE2El5cRwxgl2NdCs7OKygSGPUhTmcY1GspNuK3Cs7aC1iCKwAxvtuanMkKuMamX3OKlVJZHH+jjHU7mpBGVwtxZqAeTZxWsknpIZpYmJOgfAsazfiW0D4uFxgbHHStPfWp8tTbEK2fUmrJx7U3jMtk/CZEhsw0ujGrV+dF9wOTzwapDnlTrJDBPsdickUTOmhyCajX2PUcq5r+tYu7VjJxBFOyqVH5ith5hEmQSQOWRWS4amviUW34nT9q3T2qsoOGXPQ1t8fpn0H1xsQdQU9cipYri2TJIJYculI8PbbCknPep47d4kINsHzy9FaEi+1l29BVR/xpwEjDCSID7U6a0iZgSJIz1zGcUpbB0TXEyEf8gDSCCSG7DELkg9c86YEcHRKBnludqb5b/zb+5rzmCCRtzxTI4KmoghcDsalMekZUq2eWOYqFFRiNGon32FEqqAfg9XsTQaNVLNqYHFPk0a1AMmO1PQIDhomJ75xipMAbhiuRsM8qQNjhUqQzBR3G5pJKkKlUKuO+KfFbMXy0gbI67CpW4feFNSomgcgOtACh9QzqQZ6YpUZHaTlBm0QH3pUBUMLWZcKugHnmhP/AE5w4uZVRWdv42GcVO5EeV0jnk5O9eieNmA1HT/LmgPFtYLOJktVUu3NtJzn3ptlw4W4bRl2Y5Z9JyTR8c8oP/jwsfY1J5d8yZkIT3Y/3pBReKeIX1hwK6liOGACg53GTjNczsj58i+9dG8Z2sjcAuyZNWnSTgg9a5xwwFXGRyrPv9ip+N/4UREilmZGZiQowOnWtAWQjCo4XqDgUN4WgtxwS3aSWTU2pmVQcDerJl4euMI7OTzJAFaT8TVB4nedOA3ZtECyhPxDmFzv+Wa5lAvlRCSUjfmfauyXyWdzby24RgrqVOTnY1yXiFmYpntpMgxuVP1qev0423gOMC2ub0x+oAKoPTNaNpEl1GdGB/h0mqLwZexnhl1bYAZHWTJHNeX64q9FyNkXBU8yRijiCmB0LDIwByGaLcyMF1O5T2JOKhL5bTC6k/CpVnngH3o+nKrIpZoQvlq0jN0yvOoNTouiOz1Jg5ODmnNdW7OCUGrrgGnvK0i5hhXSp55O9Ac/41aNDdOmkrvkD2rzh3B1useZKEBOPlV14nhkLRzsFGdjj+tDWLZJt3J2GpTXN8uy+mnHtdWvhxrNorh5g6KUIYDrqwauzMI5PLZy+fwhN6bHIJeCSK+/llDk/wDIU+NEg0nSm5543qvhuwu5lONpLJGZFZgex2oWOO4ilXU7k52y9GXEqqQdb6QPUDtj6VG81vdKQsWgLtqfr8K3Qnm4o8QCSwhhy5b037VGYteiNQeeTQE0EIILuWHtkZr1b+CUGOCE6U2IYkE/DNGBPHdKWKhoU1fxlM4p0sCYLf5jD9MZr1IrcoNKQKPfJNOxGq5AhwOmnegA47i3UlGuNTfzCP8AQ16Zgx/8Vps8gD1o2O8s0U7Ip7tHmmLM7r5kaRkZ5quKAEaOVJAbiZgDvgU5Db8yFbsTU3nyGQF1uMdNvSamlhWTDlEB6EijQEEbTNnSAB3yaek00ZIhuCwHJcnAp8MhLusjqAB/AMUER5UrOsvPruaAOMt/1Eo+ApUOJHYZNxv/APralQETSR+Yw81iB1OBTElyxIz8SaRyvrZEBxjJJNOtw0mQPJHxQmgJE4hLAhSJVbV/EwzSN1NcaA6qQh5AAUySEIfvLiIE9FUj9qLtbixsl+7jSZz1waQVXGoWm4XfaYCUaF91yRnFcrsGK5zzBrtD8bkdGtxFGivnIYVx28g+ycQuYMj7uVlyO2dqnqHHQ/DnECODxII1bSSu5Pf+9WSzQsctCyt3Vv61nfA1yXs54Q6gowYBuxG/6VoChlPp3+G9XPwkgnXGI4m9zqGaxnjK0xdR3qoQJhpbPccvy/StesSJ/qI426jaq7jNql7YSwBlD41IB/MOVFgZXwxeNbcYt8EaZD5bfA7f0ro63BiGkwx6gcH1ZP0rj2vyrjDHSwP0rrXCOJQX/C7a/ZMvIumUqucSDnn48/nUS5cMR504IUKVJ3/CabrDyYlmKv8AyhKnnW58oSCIFDyPUVWTWd5NqkVxpHMAHIqyTGJWuAEJZeeScUX5RMZBVUP8wbnVOLbQ6nUC3cg/vUt5cNa2jzXFzEkMYySXFOhHxy2eThr/AHyacZClhqPyrLWrMRbyEYZCY2/apb3xY86CGzhDKRjzJEAI+HWm2LgpKj83AYfEGsPlmxXP63PCgs1sI1bd0KkH8vzFV4lUXIZslQcEgbn4UbwUhDEx5MBz5ZFOu4o4LqRVMWC+cackA71H/Hv7FfKnWGFyJFbOOQZzTZChkBuJlVM7Ku2fnTbRYrlG8yVgRtgx6K8e1tGlCR62fOQBk/oK6WaV0tc5YyEY2BbP7UJPHH6DbuEIbJ3xkdqNWCRTnywUHMvGacy20agyooJGfwj9KNCue4lLLpaNCeukY/OiIyjEOZE+I2r25NuiEeQEcEYJAIIqNZlaYsI5DFyUaQB9aAlcvIG8jynA5jzN6gijvJXZYYTqGxC7nFemNRcmUyDDbaNYoqGaSBvu2WPPZiaNCGOO9yV+yzMkfNn715Ld5dY3thjqT0oh+JS5ILNudx5hGahlwwMirCc9NXM/OgJBNbxZKshXH4fKPP606OSNlGZghHMLGKAebWuJWhtyOXLevY4ZXI0zAj3zv+VAFPnUcXrAf8P70qiaCUEggZH+xqVAQrDb+SPOBJHPBA/WmBUQfcu677g9Kz1t4z4Tklo7hM/zLn9Knn8ZcH0jywxx3jan49f0Ni/UFyQx1Kf9ppG3s4WQqoYk/hLEY9+VZW48UWs+1tevDnnqgJA+FX/BxHfRLKtwCjcyjb/TnSss/RuizBwl52AlX7Qo3X1GuZ+LlWLxNeKpyDobljmorpNzbQtKrG4ePSd2J5jsa5V4/lWPxHI9vLrjkjUqVIO4GCNvhSC58D38drxgJMyhJ0KeoZGeY/SugPeWy6QVXGdvLWvn9b+Uy+bDMyyxMDgdD0Ndc8FeNhx63a2ukgS9jHrxsXH8w/ephtFNdJK33abc8aNjULpkDSgDdQNP7UYJVVCNWnUPx7k/KmhIpGyzTZxz0Yz9arSxybxbbtZcZniZChI81PdT/ej/AAB4gFtemxuHK29ww/EcBH6H9q0PjfgL8Q4aGsFWS7hYlNZALL1XNchtbpvtsiSgB0BDD+Ug1n1L+xUfRj+YmAD6ewBNRyuE3YMQd8Eb1Q+G+OPxPg9vMsgWVQI5Bz3HX5irO3kmdvvWZt+bLgVfN2aVmGvMiSMZEYrjJYY9I965zxae68RXgkuiUtUfMNuNlGNgW7mumtZW80coCSapAVbAPqzWBtuF3PDLl7G5kMskbbenBCnl+VT31hyG8K4Y8SuGZpC7ZGoD0+wxVpecPlto7d3GlXk0Hfcbdq0fCuHNaorTROsjcvTjA+dEcYS2nsJI/OYyqNSAgHDDepnOzaNE+HRrtQHAOmieIWoe7eQsqHSu/Wqfw/xCJ42K7HYEdqubwppikYOdtPpOPrWfx+ulde4g1W8CnzGV/wDk5pR3NugDiURvvsgNRXBgixoihYnkGAY1CpMo1srZB3wowB33510sxDSiQmaSaSQN/A5x+9eecJw4mEcQGNOAWLUIl7by3fkW06yygZ09fyqcRXOhi9uVydmzn/4oCaGzW4fLeUT/AO45OT8s04Qz25Ido1j7gZ+maashRRm0iU89btUc0qFPWsGQdjpJ/U0A37PbmQvcXcnPYIAB+leTXEIYBCDvgacaqikYMmoJG3sVGaUcAJjkZFYBslO/sdqYSx/ZN/MeSM95GBH5VJHpUZXDp0Ok4P1FStDYT5Jg8o9QjHBP0qB5zbgpDCrg9XlOPpSCaSC3uYlaRc9dJAODUF1rEf8A4Sl1XACsMHNI3TT2pyiI4G+htxv0JoeEyxszKsjYwNLnFAWIifA1GXPXBFKq83LE7xKD2EppUYGV/wDp80ozb3657SYFCn/D/imcJc2R+M2CfyrYEsOcQPywBS3AyFXf/aP61X2dF4xgZfCl7BJokOo//iGqnr4V4nHpe3mRXPJRLpYfSt+hCqSVAP8AtIpv3jE4VTk9SKPs6HjGBfw1x9gULOVOxH2gb/nQUngPjFwAwtXcqdtEi/1rpDQrGdT4B/2PRVleKgKuG09Cr70edHjHH4vAPEYpHcW0+TsSXWrDg3hHjfBOILxKzs7hZkz6mZSMY7GupiSMHHkSmMnOWYHB70+9kaSNRbyjSNwJIiRn54qfL/Dxz674rxzUrtfX8Mi81lhGgH2wP2qBOO8eldVXiKvJnAVhp/UYrfWC2skUwvi7zlskRPgjfYHamX9jbvGWS3heTmFlGce2cVXnPzCys7a8e8U8NljjuOEwyBhgCSPZ8+4NUvGuELeX/m3PhKSzmkBcnh8hUN1zjBH6VuI7aMRquqWMAfgjchB8BTpLC0wJHUuXPMB8kH3pbP6PKzHha34fZhoEs7q0Dkt5k+txqx7Dbl2rSq+IytrNKxA2Xy2yfrQvE+BwzOknCZGs50H8LHQ57nrmrG0m4tBbot7PZXJHMshVgP3/ACpXP4ER27yrCGlMursOnyqd2lcqyygH+Z23FRXPmXodY50iOcaoE3P9KCg4XxCyLy2t8rSHfFzBq/PORSNaRp5rZkeSRl5Bd8UQ2QoGmR/+SD8qoYrrxTHMxjtbJ9vxLlQfzqK78XeJbRgl1wpAoPNI2OfmCRTylqK7A4XxyVM6IbiMOPYn+4Naj7TFJw8+Y6ZK5wTtnH9a5t4n8Rf5zcWzyxSW8iKUGTsd+mw96hvuMxGTh8ERc+YzKy6uZAG/w51z/JzZdjTm+nQltb2eFHguLYbA4UflnehZOHXfm4nmibV/JJpP0ArKQcdWzv4oCqaLg4RT0cbY+dbGykt5o0uI3VtS5z27j9vlWnHfkXXOAUsJrW7Zl0hG2OjKsx99qvrfz0TUY1B5Yzq/U0xdDLlJCCNydzXsjL+FnkJI7Yq91KRrX7QNU0iIOmlBvXi2lnDIGjZg55tkbiodeF0OX0Y/CHFChI1ZhCHVjvqdycfDNAWcpghTWrSMeuM/sKEXiD6MKpKnOATgmvI4ZkG8/mA/7uVO85LQhguZG5Pgt/agI1aKYrLLF5bjfdiwFHLpMREUYfbPoiJpiXnmph5WYjmBjY/p+VObiNxGFiiJAc/xDf8AtQEOm7kyIbdEx/7igGpZYJ20+YYTgcgNhT5DI8Jkll0/7hufpQY4akxZ7y/mkUjKrF6cH3FADvZ2jOTJIwcncI21KiV4dZooUecQOpmpU9CO0RXtyWUMfVuRmq1t5TnfalSpQhkCr5BOkZ74r1kXRH6Ry7UqVAG8PRTDFlQc+1X19FGvDcrGoOeYFKlSpq3i5KW8ZQlTp5jbpVTauz20ZdmYlRkk5pUqIEsf3aEx+knOSu1DamMgBYn50qVMCICSrZJqKVmCsAxA19DSpUAOGOljk5q6tIYniUtGjEjqoNKlRQgu1VJmCqFA7DFCAnPM0qVIHamwvqP1qNiTLjJxjlSpUGOe3gmjkSWGN1wfSyAisnxXhtglxCUsrZSpbBESjGx9qVKl0I5Nx1ma/lDEkIjacn8Pqbl2rtPC/REFT0r5aHA2HKlSqOP1XSx7fCo3YlnJJyMY3pUq2QntQHK6hq2671bLFHoc+Wu2OlKlQDlJCEAkDsKmRVaNwyg4G2RSpUgr50RXBVVB9W4HwoFyfMm35Nt7UqVMgpZi6AsSCdxmrJY0YoGRSD3FKlQZ59JIXYDkBSpUq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data:image/jpeg;base64,/9j/4AAQSkZJRgABAQAAAQABAAD/2wBDAAkGBwgHBgkIBwgKCgkLDRYPDQwMDRsUFRAWIB0iIiAdHx8kKDQsJCYxJx8fLT0tMTU3Ojo6Iys/RD84QzQ5Ojf/2wBDAQoKCg0MDRoPDxo3JR8lNzc3Nzc3Nzc3Nzc3Nzc3Nzc3Nzc3Nzc3Nzc3Nzc3Nzc3Nzc3Nzc3Nzc3Nzc3Nzc3Nzf/wAARCADCAQMDASIAAhEBAxEB/8QAHAAAAQUBAQEAAAAAAAAAAAAABAACAwUGBwEI/8QAPxAAAgEDAgQEAwYEBgEDBQAAAQIDAAQREiEFMUFRBhMiYXGBkRQjMqGxwUJS0eEHFTNicvAkFlPxF0Njc6L/xAAYAQADAQEAAAAAAAAAAAAAAAAAAQIDBP/EACIRAQEBAQACAwADAAMAAAAAAAABEQISIQMTMUFRYQQigf/aAAwDAQACEQMRAD8AxHE/El9xFyJRg+1AwSiSZZJDkjmKAjYYYu9ex4dgUO1c/tvjSw3izOYtI015Lb6ZNYIZR2qptpSr46d6sVmMTDqDUX1Tk9H20U13MRbswx/ur0kxXS/aZicH1AUyOYRXaSKzIhI1ae1XXFbPhc0EdxZyZlI3351XPuJqRI+GzEPDdMpPNc1Z23ALm/caGBhI/FzNZJOFXsriWFDp/mq+4FxriNgREzk6ejVUv+FZ/q14j4Akkg8uOUkHmKyXE/8ADi8gVpI3GMHHvW0Pi6cRuGZBIdxnlkd8V6PE8UoIlUnzCNgeR7it5kZe3On8P8RtrbyTEc450bwyxEduFuGCsK1t5xJb12XV5fp5EYxiqU2cTuC0/I8l32/ao+SXr8VxZP0NJ4cLQvcRyllAzjFUlso81lcb561uh5qWQjgdfLfY5G4rOXXAp0meRGDdgOeai81c6mvInsolGrGoc6qeK8QGsLAABmoxaX7TyR+RIMdxRUXBp5WBdQV7daX/AGP08s791XLrqFGz8Ug+ztGbYaiOeOVTcP4SyvpKgxNsSdip71eJwG1LAyBSrjGfenOam9RhDwGS8YPFMBnfFFW/CJbRhqcjH51uU8OQgqYcLz3FT3PBgrW7FSY3IVwenTNafx7Tqgspb+0dHiCOoHI0B4h4txK8hlDqka8tIrUpwaWGaRVYlVTUBn/vvWb4qYInEl5AwEi+kc6X8H+1josxrv1qO2EgkeQd9qOmuIfMCpFgZ7U9EjdwBsO1Rq81LA0kSxyA75qynuvMxk+sjcihFMaoQ+46UG0whbOfhUzr+D8RbK7E6WORRY49PbWwheEFDsTQ9rMW9ZAOafrE5ZXQbUToeIu1j4XeQO8sgjk5jeq0hBMQh67HvU0lvCsQfIGKFlkiaZSrgEUbKPcPuYXjXUpBzT7Dif2ZjEznfmDT9aONIINVtzbD7QGbr1FKCtIt3asATGhJ9qVUaxsFABOKVMlCD93pG+TUsbEOqY01Y3loLqVPIhMenntUn+V+pdyXqiecMjkkdtC5UdTRkjkHDjkaP4darDbsqjDdaCuolJLKTpHOsd2tMyPVKNjO9eoWik+7Yhe1Bx3caTBFyRUl7K0a5TAz3pzm25BbJNWltx+5tS8EUwzjblt7b0JecRkIUyyEs3Mnb6VUROqK+qQmQ7liNhQZkDTnzHbA5gbCuuc5Mc1u1bTXvoLRzEHtnGa8tOIRxRFVRiR23xVZLNDqXyo+R3XmGqTzQFJUYzuEA2FPCXa8SkKDUAy8wyncUYnE9CalfUdiCg3PcGs0LhSV0vpIGwxsKikuWZhgEgbekbU8GtfBxD06FkOl2zpzjSf0q6gb7vXFNrfqpPP51z22uTHIGbAHLArTWHECkKuGAfGNhnFKzAtZpnYguTGeuSM/KvfMki3161/lZSDQVorXM5k0vJIei7AihL+WOK8KlQC2xXcgUBdAzSyq6qQv/Ln/AEq6soCo8uUsUbIy3Y7j51ScCWaacoJVMWNgdxVpc3v2e4ZJfQrLsc7ZrO1Ug2K5Mc/ku+lt9LY2I/7+9TPdtK/lS+nC4Yjoeh+HKqhZxPbv6wrKcpIN9J71Gt1NFKrzIvmIcNp31A/qKWnjTCdfMjZ+gIaguIWNrfBZHRcIpIyBzORVc3EA8WsEKGAB9x0NTCdyyRZ1YGcY6HrTJUcV8K2wlDoCFzyA9udZq94XJaTuGjKpn0nuK6RZTidBrwxViue/X+lH33BoLqPW0YIHty+H5VNmqnWONzKWBKHl0qrnGtgTnnWt8R8Hl4fc6VyTKCwwMAe1ZryGwyy+lxvWc9VpujLTAgyDyoc3uJcA4PWq6K4lR2jXlnej7mFPsyPkajTySjRwnRlAc+kiq2/timZozlfavI/L06HJ260dbBTG0edSnv0pZh7qDgzrNKFYnerW7tlSTAoK1sfst2H5r0xU/Fr0LKo6Gpv76E/PZ3oG2aVACRW3yd6VPA1TiVI2neFD0AWqpTcTT5ICDoBW04nwVra3H367DJGazOwkzGMuOdV31kxPE26ItoDHEfMB1NT4eCyynREuQ9P1eYqFmwRVjY3bRSL68aeVYT9a1jfEHh264azSOmCO1VdwzeVGGzqxnUV5V0Hjrz3KyTTyh1xstYG7BVwTuCfw55/Ouv4v7c/bwxq0Z/D8Sc1XSIfMwvInrzNWUWcg7kE+lc0NMul2Zdl57dK01mgZdIGThsdenyofeVwqgk9T3okHWpz+NuW2xp9pGsWpz+OnKKheORV22AHPNJAEIDMzA8wDsKnmKsOR3OMivY48DSn0p6SA+WSPLUnHXJq0sPUw1APnoTgCq54iFwenIZozhOVlzIpZei0w2CXFvaWGpDEGxuC2c/Ss5a3ay3hd41KlubDaib0N5IZyEX+FV6/Gh7MIZFXGCW32zSwNhwueBVDSL5bNyYdfgRS4pPE+Szh0G+T19j/WhIJ4AphuHBHQ6cfmKq+KqYZV8iYtq2KY6fKsrPa5VhbSskqyQsxi6pyPyouSZJNLQSyK/VRvv+1ZyzRTIGyyRKcgk7nvijoZFYySo66A2CQ6/p2pYFu8iSxBQwbq6Hr77fqKIhSZRHJBqYJ05nHaqS0KPeLLDMxZiRjSCPpzrQwt5arI6kMhyGjGG+YoNZcKMT3LKyGKR/UykbN2YVq7dhoaLbuP6VlrDiFvcSac6DsVLjAz8ehqTinHV4fFqlVVkQ7YYYI7ikFh4g4VFxSxKrhJVYBWI5b1znxH4bkgwrSRazy0sM/SrKXxfccQLRWzGFAMu5O4x2qDw9brPEl7xJt55ToDnt03qes/9VzuMl/kFzDGSBnUfxEVDLwi6K4JyB0FdS4osNnAmbXzYJEyT1U1l57b7TOFXBQ7lV9J9qSpVRw/gkl7GYolTIXJc8vrQtvw+RdXNSDg5rprW0fAPDMt1KiiZ10xqN8Mw5/Ssa80FxFgMFY1NtVMV1ss8MqrKutTyNQ8ftFXQxU4PWjzOIzofcDkaOjlju4PLlUMvQmo2yqxiBNo9OknHtSrWPwOJnJGnelV+URlDtc8ZuHYTxXJH/E06GK/3MdnP7nSa7WLSHJzAn0pwjiVdK26fStr8MrOfJY48sN55eTbTb9dNe6b0HT9mlx0Ok115okIwIF29qQiRv8A7KfSl9EP7a5PcvM1r5cyMhbuOlZzilmQQQQB71u/F8eji7pghQuee3yrN3MIl2Xt2rXnmczIzvXldZZ1dSDjGB2rxAZiUO4+HOru4totIDZ2GMf1qr8oxXGleR7UgkhtVZVAUZxjc1Otise/lkt032oi2B6Dp3o8LqQYPyxSCia3IbOAvuKY8WQNgDndgatZUPmFcbHYChWhIYsV9h8acoVxCrJkZY8hT7ZNE6sSVB5k86IMMqjYKKYgLlQx9ZxsKqUlxPbLLAHc5AGwzQVuiiX0kDHbpR0iaLREzgY2/rQNuAs2OeB+H+tUS4kOqIEOrN7jH1qmvFYSasgdc9PgKspEk2YAYHTHOq+8BL4bTud8dKzqk85nXhAIJZc/6aocn4nG1U0VxI8iRhYwxO0YwQB7E8q0f2Nr+CKG0nf7NAC77BVZu396p7SGdbpovu8LgTS4Pp/Lap02jtXaEwIrQnX0kQH9N6vGnSKxcStoI3WUL6c9sZ/esTb3QlnPlwqIYidEmklm99+QoybjKi3ETySZU5y8YOfhSoGTcburRWQSCZyMKcZ2rPTS3E4aSctkcgRSjke8uBKBoU7jPX5U28kCRMFOdPU8qLcVJo7gMQkRjN6VZt9zllGSdvrWj4qtvNxrhnDyxW2ij15Ow1fvufyql4Gyw2aatInUsSr45H4ctqnluob66aUAYTEZbtuf61jbtaZ6amW9i4qzW6vq8oYcqcgD41lZpJbS+ldNgh3IbOPn9abcXw4Emu0DBw2TEWyCrcj3z1+lVttNLchyzYMrEnrjNVPXtNbu2v047wJURwxhbMinGcf0pjeB55XFwr4RxnArCJ9t8P8AEYZoWP2eU8jyb2Ndy4FxE3vCLaWPAR0BGa155nSL1Y5zceDOIecyxupTuRXkfhPisPp8xcfCup6XY8lr0xBW1aVOKv6oXnXLm8O8TDEZH0NKuoE5P+kv0pUvp5H2V68yiQhQx+FIMwYHSR8ahglCLk86f5hZ8tkA1qhIxBJLEinGRMBEjPLnTZPu11K4I7U03g0YAGOpphz/AMXpo4uQzMxZc5J5fCs9KGDZwRjtVx4nuFn43KUOcADPSqqTmKz6OBLgKQygnON96pp49M8ZbPPAHSrxwcNnmeZoFodc8ZI3U7HtUapNDDgHbB7VKhbVvzHaiEiClj15V40e4I2oCF1++QgUz7OGbU3TaiTGMoSP4edNCkMAOXM0gBktsanOd6GETK4fGB+1XhiDpvvQ81v/AHqyQadUepyQOf8A8UFJCVnDrsebVbaCQijnzx3qGWIA8s4NFow+JiyKDgj40Feo7KXl3GfSFJouFCoA5ZNSmIOGDZPY4pAFY3ckOiOPYMd9Rz9KNuLuzW3bhyw6kYl7icbAnt3/AO4qvkiKMSoOeuOgqWOVWVYHjVVzk461FipTuFWTXUuu3bQHPpUpn0j25Uy64Xc8R4lMZ9CQxYU4J/M1dWFxb2uucMPMCgIqjmegHevLZLmW2kMo8u0BOo8jKffvvtijQytzFBDI62xdwPSCmw+p/ahpsyhINuYz8KsrtnjusK4MZH8IGPl/3pTTYGWTTCCD/Ex3+VKzTlwPMsl1KFh1j0nWSdl/LarOxW3KtGqKGikVGWQZXPbl86N4dw2JbZSrkXODlQ2cnO2e+1GHhk9xF5kaMHIGdS464H/f0pYestxOJ5+IOZMkgDzMkbGvbdrWBGmursppOQkUZJIHXPLvWvtPB1wIw90QpkcMEJzn41YcU4Xwrica2d9CcxrgBCRp+GKm04CvpOHcW8JW5jhQTI6aShzk53OfnWw8CMjeHYVkTSIGaPb23/esNY2ScIieytBI9sz6l1bmPPP61r+CcUHDNVvegx2cxDJMq7K2N9Xsar4u5OsLvm5rTrqL6twvQ0+ZMx5Dc+tDmRiCYZCy9KmjiZ0+8DZrsYINci7B+VKpGiYEjyzSoBZAATyx8a8lBwAg367V4isIhqIDe9eO00ZxkfGkETysH3GB8K81yLBI4xpAJO1ExqdGZSv9azPjjjn+UcMZYSHuJgQgBwB7mgMLc3jX3GLp3AGGIUA5xinasjfPOqLhTFZNTEk59R5VdnHTrWXV1UPxtsM14lvl+fI5JpatsjpRKqQOvLfFThoQoDMdyT170+KIvkEVOY1G/Xb8qsJOHyW9qLhjhnGydhRArnhIUbchUHlEAkjlzo2G4WT0sMGpWhBHtRg0Ci4U7ZJrySHbPWjGjCj2prRgrv8ASgAki0ZI/EetCTr6/Vyz3qzcAelfmaBuUzvzpHCSPdduY29qlkjKwjQcMx3I7daQxoUjpip2cFQO1USunIjOVBOrnUUsI05XYcsij5ojKmwA/WoIYCsOA2Rk4qdMFaMkFzlsl+m34feveP3011YF8mOMemKIHko5k+5qSS2KtnnnmT1qIwiRl15IXGkdKPRguGQzXMzTTKQEUKi/KtHwa1WW8kzvFEAGb39qChBXUOS4wvuc860nDLWFYliD6I8BpGzuT2FMhEllbrcRyQzJBGhDzMT+LPQj9u5q6MEE8jRhAC7L6QCoK9+W+a9srS0W01RlXkJ1HG+McgP61JZvAOIaow0UgTDBhgMO/wASx+grOnFlN5cTjW6+kbKTy+dI29qza41QNghuWTVZxMeQTJLPuF2QcqZFxK3itVLSD1dyAaPQ9jrvhNpLATBGqNjBKjH5VBPYrcWRi3ONs86ZDeyHV5EoO2w6/rRcUp8sEN61OSDt0o8Ic6rNWPFJuBzGG/YrYBvSx/gHse3tWutbxbqMSwzq8TfhZGBB+dcx/wAZp5VsbOODSIZZDrAGDkbgH868/wAF2vEe9lYOvDGUKFkbIMuea/LOflW/xbJiO/ft1Ylic4H1pVEy2xYkyf8A9Uq1QELPqGrKtRaySSLhkLEdStHXFvHCPMSIZztk5oeTiFwF0FEwOwpAPMwdSzHQF6dK4/4xvhdcXkxK0kabDAworpviG5C8PkaR/JQj1sOeOwrkd9JFJKzRLhQfSDuanq5DgOGQFhGnJTyq+ibUqN7VTQ22Xyh9PU9+9WqEqgU9Kw320wWNjjO570dB6lquhy+Mbmra1hLFVQZZjgVcTRXC7M3N0CVzGpya0F5E0kZ1jK42XpVhw7hK29sql1VlG7HqaLa3XYOVYAchWvPORNrk/EA9vfvjbriiob7ITVzJxip/FYjXjtwFH4cDHY4qqjTWw9iAKyzKpfIFlANJrdueDipeDWctxyHpXGSe1a9YLXyNCQqTjGcc6cnkVuMJJFkct6r7jEf4jW6m4RAQxUFDjlWL4tZslyVfOQ2aLzYJQXm6U05GQd81Mrk5APPFVdyro5bO2+asOHlpIkPMgDl3qLVCliLYUMVB/E2eftRsNsCANOxHKpIoFAXfGeQrQ2HCJTIpkQBR70pzbRbilPCXlT0RkjptQE/CWifHlsM7biuiNAYAFKAADYKelDvHHLnWmTjbbNbfVqfJgP8AKWb071Nb8OmjcJ6im/P3raR2kbHAi2z12otOHqDtGp+Bzip+o/NnLeGYXCvFqRhsNI2Ao1YJ5ZtRBBbmzVbGF0JKLgjtTlf05diG/wCNVPikLyVb8N81AbgE+y17HwKzmXQZ2T/a41CrTLuMAgj40/yCvN4/hneq8OS2slL4XNlcO9peNknOzED6cqkS046wVYrhXwMBpF6fGtO0Oseoqo7nenCAEhNYPw5Uvr5HlVCPCsd0I5OOeXeSodQjP+mp+HWrWO2jgRY0gREAwoXAVR7AVKImWUorgKOe9FQp/Cqocb5JqpJPwv1XlANvT9KVEyIrOSWQUqrQjuuJlzpGQB0oYXQj9TAjua9ZWb1No39qyfiviq26tbwuXkbbTH+5pegrfGvHmvZPs0Z1BDg42A/vWVW2Zk25+1H2HCru+uANBLNvgdK0E3CEgZbSD7yQDMrAcvYVl1NVPSjs7bEQGOmM0+7j8u7Kew/SthY+GrkwqXgkyzDpyFZO/ZZOK3Dr+DzCF+A2/aovOKlT2EX8ROwrU8FswMXTqSc/dj96p+E2hup44VGAdyew6mt1CY40WNI0RVGBWnHP8otQGabYkEr2qK+4mbK1kuH9CqOQ6noKsJbbA1NcoFxndxXPvFfFEuroWlrKJIIubDkzf2/rWlskKRUT3El3dyTynLOxZj3Jq24Nw2S7kAAwud27CheE2El5cRwxgl2NdCs7OKygSGPUhTmcY1GspNuK3Cs7aC1iCKwAxvtuanMkKuMamX3OKlVJZHH+jjHU7mpBGVwtxZqAeTZxWsknpIZpYmJOgfAsazfiW0D4uFxgbHHStPfWp8tTbEK2fUmrJx7U3jMtk/CZEhsw0ujGrV+dF9wOTzwapDnlTrJDBPsdickUTOmhyCajX2PUcq5r+tYu7VjJxBFOyqVH5ith5hEmQSQOWRWS4amviUW34nT9q3T2qsoOGXPQ1t8fpn0H1xsQdQU9cipYri2TJIJYculI8PbbCknPep47d4kINsHzy9FaEi+1l29BVR/xpwEjDCSID7U6a0iZgSJIz1zGcUpbB0TXEyEf8gDSCCSG7DELkg9c86YEcHRKBnludqb5b/zb+5rzmCCRtzxTI4KmoghcDsalMekZUq2eWOYqFFRiNGon32FEqqAfg9XsTQaNVLNqYHFPk0a1AMmO1PQIDhomJ75xipMAbhiuRsM8qQNjhUqQzBR3G5pJKkKlUKuO+KfFbMXy0gbI67CpW4feFNSomgcgOtACh9QzqQZ6YpUZHaTlBm0QH3pUBUMLWZcKugHnmhP/AE5w4uZVRWdv42GcVO5EeV0jnk5O9eieNmA1HT/LmgPFtYLOJktVUu3NtJzn3ptlw4W4bRl2Y5Z9JyTR8c8oP/jwsfY1J5d8yZkIT3Y/3pBReKeIX1hwK6liOGACg53GTjNczsj58i+9dG8Z2sjcAuyZNWnSTgg9a5xwwFXGRyrPv9ip+N/4UREilmZGZiQowOnWtAWQjCo4XqDgUN4WgtxwS3aSWTU2pmVQcDerJl4euMI7OTzJAFaT8TVB4nedOA3ZtECyhPxDmFzv+Wa5lAvlRCSUjfmfauyXyWdzby24RgrqVOTnY1yXiFmYpntpMgxuVP1qev0423gOMC2ub0x+oAKoPTNaNpEl1GdGB/h0mqLwZexnhl1bYAZHWTJHNeX64q9FyNkXBU8yRijiCmB0LDIwByGaLcyMF1O5T2JOKhL5bTC6k/CpVnngH3o+nKrIpZoQvlq0jN0yvOoNTouiOz1Jg5ODmnNdW7OCUGrrgGnvK0i5hhXSp55O9Ac/41aNDdOmkrvkD2rzh3B1useZKEBOPlV14nhkLRzsFGdjj+tDWLZJt3J2GpTXN8uy+mnHtdWvhxrNorh5g6KUIYDrqwauzMI5PLZy+fwhN6bHIJeCSK+/llDk/wDIU+NEg0nSm5543qvhuwu5lONpLJGZFZgex2oWOO4ilXU7k52y9GXEqqQdb6QPUDtj6VG81vdKQsWgLtqfr8K3Qnm4o8QCSwhhy5b037VGYteiNQeeTQE0EIILuWHtkZr1b+CUGOCE6U2IYkE/DNGBPHdKWKhoU1fxlM4p0sCYLf5jD9MZr1IrcoNKQKPfJNOxGq5AhwOmnegA47i3UlGuNTfzCP8AQ16Zgx/8Vps8gD1o2O8s0U7Ip7tHmmLM7r5kaRkZ5quKAEaOVJAbiZgDvgU5Db8yFbsTU3nyGQF1uMdNvSamlhWTDlEB6EijQEEbTNnSAB3yaek00ZIhuCwHJcnAp8MhLusjqAB/AMUER5UrOsvPruaAOMt/1Eo+ApUOJHYZNxv/APralQETSR+Yw81iB1OBTElyxIz8SaRyvrZEBxjJJNOtw0mQPJHxQmgJE4hLAhSJVbV/EwzSN1NcaA6qQh5AAUySEIfvLiIE9FUj9qLtbixsl+7jSZz1waQVXGoWm4XfaYCUaF91yRnFcrsGK5zzBrtD8bkdGtxFGivnIYVx28g+ycQuYMj7uVlyO2dqnqHHQ/DnECODxII1bSSu5Pf+9WSzQsctCyt3Vv61nfA1yXs54Q6gowYBuxG/6VoChlPp3+G9XPwkgnXGI4m9zqGaxnjK0xdR3qoQJhpbPccvy/StesSJ/qI426jaq7jNql7YSwBlD41IB/MOVFgZXwxeNbcYt8EaZD5bfA7f0ro63BiGkwx6gcH1ZP0rj2vyrjDHSwP0rrXCOJQX/C7a/ZMvIumUqucSDnn48/nUS5cMR504IUKVJ3/CabrDyYlmKv8AyhKnnW58oSCIFDyPUVWTWd5NqkVxpHMAHIqyTGJWuAEJZeeScUX5RMZBVUP8wbnVOLbQ6nUC3cg/vUt5cNa2jzXFzEkMYySXFOhHxy2eThr/AHyacZClhqPyrLWrMRbyEYZCY2/apb3xY86CGzhDKRjzJEAI+HWm2LgpKj83AYfEGsPlmxXP63PCgs1sI1bd0KkH8vzFV4lUXIZslQcEgbn4UbwUhDEx5MBz5ZFOu4o4LqRVMWC+cackA71H/Hv7FfKnWGFyJFbOOQZzTZChkBuJlVM7Ku2fnTbRYrlG8yVgRtgx6K8e1tGlCR62fOQBk/oK6WaV0tc5YyEY2BbP7UJPHH6DbuEIbJ3xkdqNWCRTnywUHMvGacy20agyooJGfwj9KNCue4lLLpaNCeukY/OiIyjEOZE+I2r25NuiEeQEcEYJAIIqNZlaYsI5DFyUaQB9aAlcvIG8jynA5jzN6gijvJXZYYTqGxC7nFemNRcmUyDDbaNYoqGaSBvu2WPPZiaNCGOO9yV+yzMkfNn715Ld5dY3thjqT0oh+JS5ILNudx5hGahlwwMirCc9NXM/OgJBNbxZKshXH4fKPP606OSNlGZghHMLGKAebWuJWhtyOXLevY4ZXI0zAj3zv+VAFPnUcXrAf8P70qiaCUEggZH+xqVAQrDb+SPOBJHPBA/WmBUQfcu677g9Kz1t4z4Tklo7hM/zLn9Knn8ZcH0jywxx3jan49f0Ni/UFyQx1Kf9ppG3s4WQqoYk/hLEY9+VZW48UWs+1tevDnnqgJA+FX/BxHfRLKtwCjcyjb/TnSss/RuizBwl52AlX7Qo3X1GuZ+LlWLxNeKpyDobljmorpNzbQtKrG4ePSd2J5jsa5V4/lWPxHI9vLrjkjUqVIO4GCNvhSC58D38drxgJMyhJ0KeoZGeY/SugPeWy6QVXGdvLWvn9b+Uy+bDMyyxMDgdD0Ndc8FeNhx63a2ukgS9jHrxsXH8w/ephtFNdJK33abc8aNjULpkDSgDdQNP7UYJVVCNWnUPx7k/KmhIpGyzTZxz0Yz9arSxybxbbtZcZniZChI81PdT/ej/AAB4gFtemxuHK29ww/EcBH6H9q0PjfgL8Q4aGsFWS7hYlNZALL1XNchtbpvtsiSgB0BDD+Ug1n1L+xUfRj+YmAD6ewBNRyuE3YMQd8Eb1Q+G+OPxPg9vMsgWVQI5Bz3HX5irO3kmdvvWZt+bLgVfN2aVmGvMiSMZEYrjJYY9I965zxae68RXgkuiUtUfMNuNlGNgW7mumtZW80coCSapAVbAPqzWBtuF3PDLl7G5kMskbbenBCnl+VT31hyG8K4Y8SuGZpC7ZGoD0+wxVpecPlto7d3GlXk0Hfcbdq0fCuHNaorTROsjcvTjA+dEcYS2nsJI/OYyqNSAgHDDepnOzaNE+HRrtQHAOmieIWoe7eQsqHSu/Wqfw/xCJ42K7HYEdqubwppikYOdtPpOPrWfx+ulde4g1W8CnzGV/wDk5pR3NugDiURvvsgNRXBgixoihYnkGAY1CpMo1srZB3wowB33510sxDSiQmaSaSQN/A5x+9eecJw4mEcQGNOAWLUIl7by3fkW06yygZ09fyqcRXOhi9uVydmzn/4oCaGzW4fLeUT/AO45OT8s04Qz25Ido1j7gZ+maashRRm0iU89btUc0qFPWsGQdjpJ/U0A37PbmQvcXcnPYIAB+leTXEIYBCDvgacaqikYMmoJG3sVGaUcAJjkZFYBslO/sdqYSx/ZN/MeSM95GBH5VJHpUZXDp0Ok4P1FStDYT5Jg8o9QjHBP0qB5zbgpDCrg9XlOPpSCaSC3uYlaRc9dJAODUF1rEf8A4Sl1XACsMHNI3TT2pyiI4G+htxv0JoeEyxszKsjYwNLnFAWIifA1GXPXBFKq83LE7xKD2EppUYGV/wDp80ozb3657SYFCn/D/imcJc2R+M2CfyrYEsOcQPywBS3AyFXf/aP61X2dF4xgZfCl7BJokOo//iGqnr4V4nHpe3mRXPJRLpYfSt+hCqSVAP8AtIpv3jE4VTk9SKPs6HjGBfw1x9gULOVOxH2gb/nQUngPjFwAwtXcqdtEi/1rpDQrGdT4B/2PRVleKgKuG09Cr70edHjHH4vAPEYpHcW0+TsSXWrDg3hHjfBOILxKzs7hZkz6mZSMY7GupiSMHHkSmMnOWYHB70+9kaSNRbyjSNwJIiRn54qfL/Dxz674rxzUrtfX8Mi81lhGgH2wP2qBOO8eldVXiKvJnAVhp/UYrfWC2skUwvi7zlskRPgjfYHamX9jbvGWS3heTmFlGce2cVXnPzCys7a8e8U8NljjuOEwyBhgCSPZ8+4NUvGuELeX/m3PhKSzmkBcnh8hUN1zjBH6VuI7aMRquqWMAfgjchB8BTpLC0wJHUuXPMB8kH3pbP6PKzHha34fZhoEs7q0Dkt5k+txqx7Dbl2rSq+IytrNKxA2Xy2yfrQvE+BwzOknCZGs50H8LHQ57nrmrG0m4tBbot7PZXJHMshVgP3/ACpXP4ER27yrCGlMursOnyqd2lcqyygH+Z23FRXPmXodY50iOcaoE3P9KCg4XxCyLy2t8rSHfFzBq/PORSNaRp5rZkeSRl5Bd8UQ2QoGmR/+SD8qoYrrxTHMxjtbJ9vxLlQfzqK78XeJbRgl1wpAoPNI2OfmCRTylqK7A4XxyVM6IbiMOPYn+4Naj7TFJw8+Y6ZK5wTtnH9a5t4n8Rf5zcWzyxSW8iKUGTsd+mw96hvuMxGTh8ERc+YzKy6uZAG/w51z/JzZdjTm+nQltb2eFHguLYbA4UflnehZOHXfm4nmibV/JJpP0ArKQcdWzv4oCqaLg4RT0cbY+dbGykt5o0uI3VtS5z27j9vlWnHfkXXOAUsJrW7Zl0hG2OjKsx99qvrfz0TUY1B5Yzq/U0xdDLlJCCNydzXsjL+FnkJI7Yq91KRrX7QNU0iIOmlBvXi2lnDIGjZg55tkbiodeF0OX0Y/CHFChI1ZhCHVjvqdycfDNAWcpghTWrSMeuM/sKEXiD6MKpKnOATgmvI4ZkG8/mA/7uVO85LQhguZG5Pgt/agI1aKYrLLF5bjfdiwFHLpMREUYfbPoiJpiXnmph5WYjmBjY/p+VObiNxGFiiJAc/xDf8AtQEOm7kyIbdEx/7igGpZYJ20+YYTgcgNhT5DI8Jkll0/7hufpQY4akxZ7y/mkUjKrF6cH3FADvZ2jOTJIwcncI21KiV4dZooUecQOpmpU9CO0RXtyWUMfVuRmq1t5TnfalSpQhkCr5BOkZ74r1kXRH6Ry7UqVAG8PRTDFlQc+1X19FGvDcrGoOeYFKlSpq3i5KW8ZQlTp5jbpVTauz20ZdmYlRkk5pUqIEsf3aEx+knOSu1DamMgBYn50qVMCICSrZJqKVmCsAxA19DSpUAOGOljk5q6tIYniUtGjEjqoNKlRQgu1VJmCqFA7DFCAnPM0qVIHamwvqP1qNiTLjJxjlSpUGOe3gmjkSWGN1wfSyAisnxXhtglxCUsrZSpbBESjGx9qVKl0I5Nx1ma/lDEkIjacn8Pqbl2rtPC/REFT0r5aHA2HKlSqOP1XSx7fCo3YlnJJyMY3pUq2QntQHK6hq2671bLFHoc+Wu2OlKlQDlJCEAkDsKmRVaNwyg4G2RSpUgr50RXBVVB9W4HwoFyfMm35Nt7UqVMgpZi6AsSCdxmrJY0YoGRSD3FKlQZ59JIXYDkBSpUq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://www.epochtimes.com.ua/upload/iblock/367/3673d44870a684000877363f81fd8c4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16" y="385322"/>
            <a:ext cx="3592072" cy="2647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064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-171400"/>
            <a:ext cx="3157061" cy="4306490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У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відлюдних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місцях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живуть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борсуки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які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живляться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комахами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молюсками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грибами.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Видра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рідкісна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тварина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живе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на берегах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річок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і озер, пожива для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неї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риба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 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жаби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раки. 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Ласка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– маленький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хижак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за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рік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знищує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2-3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тисячі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мишовидних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гризунів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Куниця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граціозна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тварина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з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довгим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хвостом. Живиться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комахами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дрібними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гризунами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птахами.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822912"/>
            <a:ext cx="821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Борсук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55181" y="5157192"/>
            <a:ext cx="758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Видри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6380217"/>
            <a:ext cx="7037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" pitchFamily="34" charset="0"/>
                <a:cs typeface="Arial" pitchFamily="34" charset="0"/>
              </a:rPr>
              <a:t>Ласка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083423"/>
            <a:ext cx="8274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>
                <a:latin typeface="Arial" pitchFamily="34" charset="0"/>
                <a:cs typeface="Arial" pitchFamily="34" charset="0"/>
              </a:rPr>
              <a:t>Куниця</a:t>
            </a:r>
            <a:endParaRPr lang="ru-RU" sz="1400" b="1" dirty="0"/>
          </a:p>
        </p:txBody>
      </p:sp>
      <p:pic>
        <p:nvPicPr>
          <p:cNvPr id="1026" name="Picture 2" descr="http://www.polissia.com/images/gornost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480" y="3645024"/>
            <a:ext cx="2793069" cy="21992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S-KWPK0qfiXgNpRPqYWB2JbrxgvghWsPrHsDA8F28XZrSxlHp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81" y="188640"/>
            <a:ext cx="3623291" cy="25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://fotozveri.ru/vidra/27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742" y="2943262"/>
            <a:ext cx="2543084" cy="1909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2" name="Picture 8" descr="http://zooclub.ru/attach/wild/4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850" y="4423144"/>
            <a:ext cx="2857500" cy="1914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838419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200"/>
            </a:gs>
            <a:gs pos="76000">
              <a:srgbClr val="FF7A00"/>
            </a:gs>
            <a:gs pos="42000">
              <a:srgbClr val="FF0300"/>
            </a:gs>
            <a:gs pos="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498080" cy="1143000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lang="ru-RU" sz="1800" dirty="0" smtClean="0"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Тхір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полює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мишей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і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пацюків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за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рік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знищує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їх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до 3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тисяч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Береги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річок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облюбували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бобри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Цих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побачити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майже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не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можливо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всі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вони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чують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наближення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і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намагаються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уникнути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зустрічі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з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нею.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Мабуть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не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знайдеться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такої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яка б не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зачарувалась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у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весняному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лісі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співом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мухоловки,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солов’я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вільшанки</a:t>
            </a:r>
            <a:r>
              <a:rPr lang="ru-RU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дрозда.</a:t>
            </a:r>
            <a:endParaRPr lang="ru-RU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upload.wikimedia.org/wikipedia/commons/thumb/6/60/Ilder.jpg/240px-Il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3024336" cy="1915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2344630" y="3959064"/>
            <a:ext cx="7103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Тхори</a:t>
            </a:r>
            <a:endParaRPr lang="ru-RU" sz="1400" b="1" dirty="0"/>
          </a:p>
        </p:txBody>
      </p:sp>
      <p:sp>
        <p:nvSpPr>
          <p:cNvPr id="5" name="AutoShape 4" descr="data:image/jpeg;base64,/9j/4AAQSkZJRgABAQAAAQABAAD/2wCEAAkGBxQTEhUUEhQWFhUWGBcWGBUWFxQXFRcVFBQXFxcXFRcYHCggGBolHBUVITEhJSkrLi4uFx8zODMsNygtLi0BCgoKDg0OGhAQGiwmHyQsLCwsLCwsLCwsLCwsLCwsLCwsLCwsLCwsLCwsLCwsLCwsLCwsLCwsNywsLCwsLCwsN//AABEIALoBDgMBIgACEQEDEQH/xAAcAAACAwEBAQEAAAAAAAAAAAAFBgIDBAcBAAj/xAA/EAACAQIEAwYEBAQEBgMBAAABAhEAAwQSITEFQVEGImFxgZETMqGxQlJiwRQj0fAHM3LhFVOCkqLxF0PSc//EABoBAAMBAQEBAAAAAAAAAAAAAAECAwAEBQb/xAAlEQACAgICAwEAAQUAAAAAAAAAAQIRAyESMQQTQVEUBSJhcYH/2gAMAwEAAhEDEQA/AINwMAzFFsGgUVPGYkRQe/jjBivLk3M6IqgrjMaAu9cx7WcSzEiaL47iD7EGlXimGLGedVwYeOxck9UgYH8a14RWYwKxfBadjTz2P4UDBO9dUp8VZBRtmPC8EciTNeX8E9vrFdRtcKAXalztJhgqmpQ8i3Q7xivgMeUOtOPD+NCN65pdxGpqVrHsNjVZwU0CMuJ1F+PDrX2G4uCd65wuKY86vt4xl51zPx/wZzs6XfxoIoDjbgbSlm12iI0NacHxRWbeqQg4iN2w1guGSZoq3CoqXCr4MUdN1ctc2TyJKRdY1Qn43AxqK18IwpO9bMcwJq/AMBWy55evQsca5EMXg9Kw4axBoviLwIrHbs6zU8E58djZIr4E8NhxFV4uwK8F4rUlfNrTKck7F4oFNw/nWTGcPBFNFq3pWHHoADXVjz2xXjRz7GYKJoPicPThi1BJoPirQr0o7RzMVb1qs5tHxo3iLQrKbNTlAKB/wD416LB8aIpbqxrNZQDYJg+NU3GPjRY4eqnwlHizWCWJ8a2cOwjvJVWI6gE61qw2ALOoAkkgAda7f2W4ZbtWsmQAjfTnXL5GX1LY8I8jlt/tSW7oOsxTX2fwZdATXPeM8J+Dcnxp57LcbRUAJFcPkJ8E4HRje6Zo7QcNAWQKXcLgQ52oz2h46pBANCeFYlh3okVTBz9ewzrkGLXZhCsxWvC4UWWEVK1xtctK/He0JDd3UVzwjllKmM+KR0deJqF3pI7X8WEGKXj2hcigPFcez866sfjtO2RlNUZruIljXyX6ygUW4dwkvXU6RI14W8CKse7Wy3wNkG1D8bh420NTUk2NxZguNrV+FxEGsTAg61otrVkJQ4cL48FGpouO0QOgNc/UUV4Rh51qMsEXsqsj6GG/xY1fhuIzzqWF4XmG1SbgzIdBpU5KNUBtm7DY2ieHvbUtXMK661FOLZRB5VNR/BuVjg7AipYRKAYDiebajGHxJpMqpUUgGkihnE0kaVqsPNW3MPIrjhJxkUaRz3H2mUmqLWCdxOUx408HhIZtaJpglVYiu6f9RUFX0gsCbs5Bj8JlP7UNza04dt8L8M5htsaR7l3WvQw5vZBSIzhxdBDDJmq3E4YqJ5Vj4bidY50z2+GuwEjQ1pZeJuNg/hfD84zHblVeIwkNEU34DBgulpRoTqPAb05Yzgdq5byFQNN+c1zfzHGe0M8VrRybhY+FdRyPlM+ldQ4fxS1clgw5Ul8QwKYe4UcEncHwoVfu97uSBVPIwY/Kp9Cwk8dgbtbjxcMDrSwLjr8pNb7zSdfGqzaFNCHGNDSduyHD2e5dVWJ1NdR4dwgBPSuc8OyrcBrpeB4ouQa8qllk4vQ+NJizxi3kZgKXLiydaYOP35uSKBXRVktJiMpe1pWO5ZrWX5VQWoisrw2GlhXQ+zmAEDSkO20GnfszjxoDUfIT46GxjeeGLlpG7T4DLJiuj2XBXQ0A7RYLMprz8eRqWzoa0ckvDWvA0Uw3uzzgzGlYcXw1gDpXoxyohwZkt3NKZuyS52ikm1dIMGmfsvxAI4qmTcdAj2dg4Xw4ACt1zBDpQjhnGkyjWth4qp515cpS6L0eYvh6wdKQe0PDNe6K6DaxGfQVBsGs6iamvI9T2HhYhcBwxXSnPB2NKw8UCpc7oA/r0rZgsYsb1ebc1YI6CmFsVreAKyYPFg1XjcUADXNGx2ZcVxRUOprNf7SWwslhS9xlS50NBMdwVysiddxVP4uPJtsHJro87ado0vLlQzSU12t/EuFFdRvQctXqYIRxw4xOWcnJ2whwYzfQHqK7rhMMDaXyrgHD3y3FboRXd+C49WsAzy/auXyk7TQ2MB2uILhMbmu/KRA5xrTvhePWLglbi+9cj7Y44Ne01ihOGx+Ug+NX/jLJBN6YOdM6L28vqxQrynWle0a84nxQMi6/3FUcPfOTFdGGDhjoSVOQExWBqFvhxNO/FOzBWTqaG4Xh5G9LjnCS7GcWmLn/AAxpiKMYTDsq0eTAVuw3CQw0qeVjwQpYi1mG1DMTYjlXQb3BAuwrBjOFAjapLOuh/XZz1kLGAKuPC2I2ppw3DFDbUcTArGoEUZZuLFUDmtvh1wtEUVwODu2zIpw/4ehIIFbXsIiy+wn7f+6nLyJSfFIZY6MnC+KmBmoncxIaNd6EYvBKGhdiRE7ERM9evtXqOAxynTp0Obrtp9qSWC+iibD1jBhhtQrjfC1Cnyq1eNokKG15tyAA/D+ZuXTzqHEONWMpzNEDcySTziuf0ZVIOjlHFcCVckV9hrB0POmnHYMXZZRI8/af79RWbA8PZ2giPIaR6V6UG62QlDZs4GxOlN1tAqSx001/vnQFsMLIB5HQnwAJIHUeNDOKcYe5OVu78s7AeXjReDlthUqGLBdowjHfKTAI/KAZ+tfYvtbnjL8hIkjpvApLygLGp6AaTp1/CvidT5VR8f8AMdIAyr7b6xudutN6cd3RnNjke0KFRpEDQ76nXWeetY046J0MgbKAR3up60AyG4QFEKBryHiZOp6dasbCPJCd1RoziCxMahegpmogtjXZ7RMDAyA9JkjTw0HvWTF9qWz5WMDmVE/+WoHpQEGCVtLAEd5tp5kn9hV9nFEg/EvIwB2ymNP9UfaprHD8G5Poa+GYxHjvL6kk6nnTMlq2VnMvuK5VcuBvkCiOmdfUaxWjh+IdG78qesSPfWoz8dN2mNyGztHwlWQkDWNPauR461lciumtjbjrqZAkeJjnJGvpSji0tu5LTJ/TT404abJzjfQvYR4OtOWA4qy28obSKX8VwsDY6cpqn4GXT4n2qtKRPaNHFcRqddaGriTVr4Qts4NUPhmXcGOu4q0UKzYuOJEGmLs5dlWPjFJ6a7UXvXjaC21MGJbzNUXQh3/G2ZFK2M4aQZApmu4kbVO2oNeX4fjzStnRkmuhNUONCulbcBicu+gpkv4RSNhWK7wqa7ZYm1QinTM7XQRNCsdfFX420U6xS7xDNuNfvXF/Hd0X9iPrlzWRU2xhy0JtXXJ2PsaJ2sM7D/LzeZIGmusf1q7w0IpnyY3Kp3kxCnkRoTPSsF/jNwwG33EcuhPTYmKrxjBjlXUARpoCREx4aVXAUaczJI1iOk+AI86ooxig2z4YhyxMmVBMb5F5SdgSPM1lGLucyEWfNp8hzqu7eMGI11301O561iytqYJjffQGOm3lW4ozm/hdfxIJGpGkS0FvCANB9ahcua6gkAyJlix5Zp5eG1V5TEnQRodp8qizRqdfrpTKhG2a8PdbLcIeG+ZmmSdJ2/evuHcVZSBcCwxkPBkxrDbzUbTmGKhVAEGQsZT+ZjttQ1sYSGVm+IADGgVJ2kLAnzOta7YHaHO/fzCXYERAnKdOgiftQ2/hcxzkmBMF8oUeCL/QUE4ZiRoNoGwYgk/pEhT9POiq2EOzw0fKwKE/6Tly/WhyfVj6ezOMPLdfOD5xJrYLWkDMnlat/ctWO42hzO49LRHrIIq3DYa0yy1zTqTlMR0SAfSaASOKQ7NdI13Ye2z+O21SwyoYAa9dM/Kq7jWTOpA8zXl3DJICjQjf4Dk+fe1q7KAoBvhVOmVldD12Cx9a1i1Rqe22wVU10WWuP5Rqqjx0NVYjDFlBJyjq+UMx5kK7SPDbyrRh79sABFa5H4gCq+27epA23r74xUELhmDH8bWWdmHizsJ+tCxtA+7bUypedObGfXXKPSodwcx6fSSNq2Y25cWC9txG8KikA9csx5CsLyw/lgydQpIYew1n0rGKTiVRpK3F5gn+YuniJgetaWxQMGVIPOQx8oAkeprLN0GDlgb90R6xXl+2sBo9pU+kEg0aAmMNvD2mQAuDziKUuL8JKmV1UnQ6D71t4Zi8rAySB128Zozi2t3xoYPiKEYU9AltCdY4eTsYonhsLdURMjxo9w7g00WThsb10JUQb2KmA4IGuKdtZIqvE8Kc3XPif9qeMLgQSBRPEcDBhhoeZ61GflY8b4yY6xuS0D73F2DaGjHCuPTuf3oFjOFIdJPvUcNhFQ6MYrp/4LSH+3xMHlU7mOXmYoBw1kAmfWq+I2w+ob7VGXPl/b0MqoLY/IynUUkcWBttodKuxjsPx0KvsW3M1RtfTUw3wS4rETV3bPGC3bFq2QGcSeuXb66+1C+DYeGBmI13Owobxu7cZjdKiJg8+cATvERW0zdFSyqgnfXyC8289T71lxFwz0ExrOnd2jrz9q1rZZxC9495jAJhEYkbctM3qKz3bLMy7mdlUasSOnTx22qLaTGI2rShS5Oikk+TPCALqZCqaypxnMfhoFCg65gCSTpLTqx5nWmPAcOuG3cRkVTcUy0htNI0G0Ab1lt9jXNz4hukttt8s8gFJI9qlyj9Gp/AeOGM5JGusCJaDB0MaLO9UnhTAajUeQHhvTvh+HMGUjlAIghuu4AP3q+5hZYkrEDUsYM7aETr4GKX2D8RT4XwoOMlxUbNGmeGOv4ZH2qHEOxbKHazEaRbYsxAG+oBn3FOqYS2RroD1CmT7Ee9EMNh8qmCGHME6DoTM0vtadoPBNbOL38CbXdcFfNTAPgR/vWnBXFjV5HIgSfVSDXRO0FmywIuXVWfAuJ6EzXPOK4NEbvKscriMSp8xlifAx500ZcuwNJG/CYiTowPLVSp8NBH3q3FWYIzJZbTmxtt00Ynf1oPgiJ7jBxzRtxpyDbjwn3osbwEFlhdNIUpJ/MrSVHipNPYCVqw06JeUdVe3dEa7EGfavb2B1ANy6JjLF26GJ8mmTHpV44Yjgg2wBvNlkYeeWRJnyNC14c1skISADMH4i+6sI9QSK1o1DKmHa2mX4zW522ZpgySywxM9GEUExZUEBGDMNzcl3JPNQxbT6+NWWbRvStxGUaCQ4mPww2pI9Y8On1zh7KQLbq680vKA4P6TEfUUP8AZjPZuHb4jg88qMqj/wACOnKvXulgcrKTzach1/Nk+7LWpsKwXnaGvzlspOggMpkb+NYMTYuR8+aOec3AB695R4UUCyprksMx7w5nS50HOHHnHnWu3hm1m33W3gGD5TGv6TB86GX7VyMzQ/MggEgdYYbeIqWHxoyw6516c/Ty1jXTlFNRrK8ZhgpmCNxnUn6hqrwzsplWBj8sj3FSa8V+Vma0eoPdn8LTt9RUGwv40jqRt/2kb0wrY08I4u+mZCfEae4Jo42MkaiP78KSOFYtw3zEg7ggN7zBpjS9sJGv986aL+CyV7GngSZtaNXgRFC+z5CrTFbZSK8HympZdnTC1HQvowb/AOsH0qF3BId7UelEbXBWT8J9CajiMK52D/Wvo1K/hyUDltIo+WPes+KxiAbH3rzieGvAaFh5ila5gcS7RmFUTQNmvHYtTtWbDvroJrZhOymIb+xRLC9lLiGXbQfpH71LI9BjZG5bdMPcuZPlWdTE5dQNNY03pFscQdyxZjLcpAjeYB5Rp611Z8Mr4e5Z1BYQDAEkQZ08q5G+EK3W/lzcVtpMDvHQADp/fOpwlpjTuw/2S4gHLWQSgKtmIAMr3c6eIaAD603cM4X8RpHygSB37bjNsWgqWJ5DNprApA4Xwi4kG5Kj5gOs66D0+lF7eLKvmm3bBOYXCGuXGI/0mNRtmmIFRnt6Gj1sb7nCWRyLaqpMEkZh6sHJBFfYXDqVBuLdQCRNqHUHbVTqgI86ngcQmJRWZFYxPeBDlTsZiQfAkDzqm4Api1nsPJ0bRCN9CG0G2omuV9lvhvXCAICGJXYM6wpGm0DQVkxGIIb5gOeoujTwIG3ia8xWItMFGIlLk/NaUhC3UvIUtz0NDOIYy0oynFBCAYJmeW6aqdqNI2xgS6BrmRfU/wCxqT3V/BLHrCNIPSDvQPh2PufC+JKXEBglEygDaTGx2nQURwSpc71hgrfiAVW15SsAxWaNYN4neZlb4lhL6EGcq5LvjBjVh0JHnSVnXNFoqbb6L8SD3v8Al3NonYT7866hi7t9RNy3bujk9rMjd38RGseOkRzpQxeFw2JuN8BlW42ly0XUFiDzDAHODGsQdjvTw12Zilg8NbZirI1pgSrISTBA3UnY+B08aN5Ltq3qiXV1Gso0HTQnZttCOnKteJ4bn/kXQBdWBauRAMA/ymPhyJ8BQy3i3snK0sACGSGI8iGJHXVTVeyb0Rw1k/Pat5/zWboIuL1NtgwzjxBBHQ71lXjpQlctxT+QuWAMj8LE0aw/FFUBgCR+Uw0TpuYJG41HMiq+JYCziF+JbHfXUjdinMDqRuPAQdqzf6Gn8YPHGWe2x+EpMDvoSCBpMwd9OfpQxTcuGQ0JyMMQCddTp9qrwAe25BYrcndTGb15/vRI4gNKv3XBMXEkEa7PbGjCRyMj6UyVCN2yGH4ZeJIS6XMTAZ8++wRu63v/AErG1uGYMYYaGQFP/WBBB8DrWlzdtkNdtm4rHusGzIxA1ymDHWIB0qWJxrXR/NC3CNA4Yqyhfws8d4DxmKYBlXCPGa24YD8jSB59PMjzivsw1+IsEaZxIM9LgA0/1D619dZreVlEflYnMDpyYDfw0rWt0Zc+UZoEppkuJ0HTbYaHzFYyMARmkoRmj/vA5MNiehG/hXtkTqhjTvIdY6kA7jx0NWYm0ABctSVbVW0zKfyXB+YQYOzAe3z2y0XIhh3mK6SpMfEUctdCORomJ3sJpm1kbgT/AHPhRKy2a3KaxvrJI8J1Bod8d7TLO0ZgRtBPLqD+U7GaMYZVPeWAW101HjHVfChdDpfCrB9pygy6+u4o9g+1ZjekXiNvvnu5TO34T4r/AErzC3SKEvHhLbQnsa0fpIux6Vma3d6CkT/5dtKSGtKTOhVjETzlZneon/GG3P8AlLH+sz9q6Vx/RNjdj8JdIgR70IXs1fnNmFCk/wAUVuAQqAzqZJ08BRQf4m4ULJDT0BB8qal+g2Q4rcvYRc9xlOhIQA5mjko57iln/wCRL+eDZT1Jn32rQ3aRcY9nORmRWViNirHUxy0mfKhvaBcIysHZbbgbxmIAYZUVRu2WJLHbTlUpyV8UOoOrGa3xz4yi6oKkHvLIOmkxEg/esOKxFtMQLhAyXQGzQJk8vpzpH4X2gTDrltpmEyS2kiI2HlXr9pQ7MVWFJYrbJzFAxEgE76mZ+21RehuNj3xfhty40qqvAErIWIGgE65YI1H71jxHDmyKLdtUbKJYAljMHJOgXUgTrqBpsaZew/Ab97DJde6UnW33TJQqAG1OqkbeABota7IYhGJ+NauiNAbZQjpLAmYgVLlfRmxKtHJIdSe6QXkzIE5kYGCd5A30odxbtECi/B+I8QCx71ljOkhjKv5dfd4xXYbE3FbPeVd2OWYJAMd2BGhPOqeB9lVa3ZAPdEsBG9w/iJ/SCfflFIlTuRRNNdnP7+LMBbqm08hlIJyMNirJsDp0jQ7TRPOq3CG+KUIlTbkpB3+Is90jTwrph7CYKS11DdbWTcYwOeiiAOdTtW+HYUSDYtxMS6zPPc08uNaJ8tiT2bwlxAbZsydZdviQ9ttjorRodjAo1c7Mggi6qn8pymemrCcrfqEAxqDvRu/2z4eSc1+yxG+ob661bY7WYIkD41tSZIBIUkDeJ8KC42Hmc14zwrE2Dnt32e1IBS8WuBcxADAEkqAdypGnrWDF8MW5/mqFud09/vlddMtzQvaYyA+6EwZG3ZX4nhrgkvbYGRJKkEcxUSMLdyyLbASo0BjNuvgDzFG1+g5I4/bm1/LJMA9zMZhtNAZB19KuxOIW6M0ZmBOYDeZ1BB26keZHQsP+IRsK1u2qBSQYKCSomAco3WYGn7Uh4hrmcTDjTvLIboNdSR6mhGPLaHT0EhgVcZlJ592emmsgnrtQq5hntuCgcNM50Ysuh91M9aMYUnMr5teogTGgn96LcTwwKhmkg8wskE6TIOg9BrsdqZNmkkLa2BfGg+HeAkAgFSRMsh5jeVMRJ00qjA4G6z6kP1RgAxAMSqaEHfTUHryowmG70Eg9DtcBGo//AKAnyI6SDW7EhiuoHMFHykEz8y75TOh56ez2K0CLVhg7G0FIbVrZMK2UnkFMEe4NVXOCo/f0ttv+Ah9dQxKxmEjvEDfbo1LwhnGZws7mWP8AM0je3Jnox8o1kCL9tEBBLbkKsXTy8vA8xvQbfwNfGA7uGKlkKEjTPaZUEbgGU+Vt4P7VE8G0DWmDCDEwHU80ZRpOm40J86NYw9y3bu50cCUJQyQTsM+ad+REUvY0XLZlYuIDEjuujc1J58tT6xRTbBVFWCGQXNNGHeWJA6hlPI/sNdKuwkWLivvZYkTr/LLCGRz/AMtwMpPruuui8uYfEHdcAm4sAg/rI+/vyM5UBXVNbbyHtyTBEZ09JBB6EbxTAPcbhwS1tQQJPw80SpJPcblOnkYNQ4RcGgGgkaH8L8wD+Vo08RFV4q3lI/ENDM/On4W/1ALAPIoOleMcrlj3kuDMY2Ibdh6jN4elBdBvZ5xzDZXDA6HWDyJ5jwNBsTe72nSm7EWVYKSwiPmYAj1057+9UHgAfUKBy7pzKT1E6jyo+xKNMSUNjV2c/wAPbuGxZvXfgX7ZDAqFYt3iIOUqROlOJw1iY/gnX9X8Pby/eaPOrcsw8Rl/cRUWLndfqVP2IrrQgk9q+FYJrYS5aZAxGa4lnvoo1OUqJk7eprRwDsfwm6ma1aS6J1NzNmnybamw4cHcE+BMilvjPZUu2bDH+Huc2tKJbwcqQSPOmpMFsE/4hcPwmCsIbWGRWuXApZCEIQAs5HiRmUTpJrieOjORLZZPeI1iTyB/frXXO33ZnFYi1ZDHM1udYAYkxzgmNNia5jxHsxibWptXPMAnbyqeTE+wqXwHYFrayXU3G0yoJAJkfMRrHgNTPKmleGZbU3MgaCbiiMqaErbH6oI6xmFLFnhl75sjiPxHT6mvrtxoyszafqJE9dDHM1zygx1IZMD2hu28vw3uok/KrMsAAAQVbrGn9a6lwvtlcUIpuFnAEo4BLgDKxQkiTKud9IE1wVM0b+G46VqtX7wuLcDObgiCAWIyiAPbSklBMCaR1ntF234kvxfhlEFtWY/ywrwhVXAVmbVWJ122O1KnDO2F34eZ7t0sAQEViobTUnkp3nr6UFu9qWZgXtyQrIWEqWV1ylWBJER48qEYTFxmWYR4DCROXMG3PQgGfCtGHwLf1BvjXFmbKwV4KjMZuFGadT3vArPj50BfC/Ec5OgP7E+VbIzI2pIJgQdGCnoOXOmHsvwdmBuHurkyhiIBOYbT61TS7B9FjD4R0MSQeRXQ+4o3wzHNAW4q3Ecaow0bxUj5XG4Pl0ove4NmtllMsFzZRuNd5/uKy8K4eW7jAgtoOUNo49YXTx0pri+gbCnZ8KtzI2Zrb6DKSCekrsSJEjyI0MVsvXwDFq41tzsZlWI1A12bmF5zp0PmH4jYuoguk2r/AMrGAEdhADfpJ1M9STyoNx5S2f8AMmmYGQyjUE9QZJHNfHlmY2NiRdHw8T3nBPw7uqww1yZp+U9OWh8KyYdyhKtOh7w3cTzI0za8xvWTC8SzpmbWIV9dCD8rac9xPlUnxPxCquSGUQrc4jQH0PsanIeIT7qrmGUnptmM9eR30IB08a1YfEtkIggajKbixI01B7vXePGgBw9xZJlg3KCw5eBjl9KsTGXEkjMDGkCYkwQSASvrFTaKWG8Kyi6PiKCmvcd8y7conLHh19a+xGMwL3SLi2yZynKq3Lh5hQsMTz1J9awWLrMQ/eE798Ko8SzIRM+NM3Zy+Lh1NwqpKlsyvLCOZ5c9q1sUL2cDaKfDtqLUL3Qy5HAIiNZEa7AChn/BnAgm8HHyn4SXFXbUG2/loRPhR+78F2yCbZEwYCKfNM0MSeYg+VZ8W+SGOVgqksyS6gAbXVYsUkTvp41mjWKmN4M6dw3bYY6gOozandRmBnw++1YCzrJvo2g+YEwQTtJHeE8jr5Gj128LhlLiFCYiSyN0YAkx46aRqKwYjGIxKOArEkDcHTQlQdDy0BIg8qyZmAMbgijret622IhgdQT+C4vWTHj616Crq5CwwAYid1XUFTzZRInmCOlaHD2yRANuCdhDKdCra6Hz/YVddtgEXAy5SYMiWVl3V+cFTPjDdaewUCrglWU6MvfBG0fMzr0BXvEdV8ajh2VVJMhkdSFGoUNK3B5E5GHnWy0BmygEvbOZM2ua3MtbY8xEkeE9ax4i2ILKO6UykdCpLIf+0Mh8UomN/BsE1z4iMdoPnJOvqAD/ANVax2dZPlnWhnAOIgOD+lkb/oIj/wAYpnfiqmP/AND9648rmp66KKmh/HGcLm71xVb9TFfuaJ2cVabVXRh4ODWG7wrDXPmVT7V9a7OYYfKgHka9azmCeRG5exFeuQvMj0msycItjZm968bhSja4/vW0Ysd0O5B96F8SwsqY2jaTHtV93h3S84rJcwj6xiB6qKZOgNWcX7WrN5tNdtR08qWjbk6iugdtcG1t++waZMgUm2h96553djUMHDOH22VSLbHbWY1+0UbPAkYye8eS54gjoZmhmBzhRAIGmo8ddooxh7jCWn6Vyyv4ahT472eFtXOZgRqBAYb/AJh+9ABwskSpB9h/e1dB4zfZ7eU7MQDpGk1RwnCr8pA5asPWmjNpWxlEQ7vDio1n0ykVEYPTQkxyOke9dRv2EAhkU+K0Mv4GzcJ7kGOsUfYKI1jDsNUZlPVWIP3rdaxWKGovvuDJM6gQN/AxR7/h1iD3WB86i/D7Ud1vQin5BoB3cTfb52LTvIXX2AqS8UxAEB4Gg16DSihtEbCfSsl0SDI+lPYKBiq6yQ/zTMcwdxFVh36tpoPCNvuaINbEVULdKxkii0bwPddgevPXfY1favX1ki6QTv3FIPnNWqtSYfq+lCzNGNLt4NIbWSdAF1IgnQjlTJw7j2Ibukb/AIlW2W3/AFHWhOGif9q38JIFwakeQmiYLDiuJz/M6xp/lJAjbRDB9qvu8axAeRfYtq0so7pJBy25AKr1WSD0q9mEnvGeuX9qhfyTrBOXmrb+9CwAW3xW8GefhS8hjktwSSCrFAQoI6gA671nu8YuyZy5NAUypl05xqQdNwanjFhzqo8g311rBdv6EePIH+tEJLEcXuM0hl/veJNevxByDquqxvzB7p35SfrQ9on5jU9I+Y/T+lajGo4u65QykodCYBI6b6jffqa+uJdPxDmWGMwGWOR69V+p61gY+JohgOHrc+a7bE/mZp9QBRSs1jxwPheHFq2yWrlm/wDDKs5IKXGZe8wZ5UExowjSg3EQxaFW8wGk57JB8VKzI8a3/wDDWZUAxiMEAAH8xwI8q1Yfs7cI0vWT5pcB/apevJVVYXJD6nBgNn+tXDh7jZ6l8Buorw23rtJklwdz8wr04e8OYqANwf2aib10UTEnt3eag+tUNh3J+U1Z/F3OlSTGvzFYwvdoOAPeB7o25iueYrsniEY90ET48/Suz3cW0bfagPEblzUxz6f70KT7N0JNvCOgAJI2+1X2ids33ow+Jk6gb9DXtpFP/queWFfprYu8VxZFvU/iX7zUMJxBTJK6bDXyP70yYvCIwjT2oeeAhhpH08KX06H5A+4wmZ0qeBxFudTG+tEV4FG4+oq7DcBtzqg9x/Wt6L+iWYS9rqKutfD8D7UUt9m7P5B7/wC9FsPwGwB8o96Po/yaxQxSW+lDrtm3zFPuK4FYIOn1oFiez9rNodPMUfS/01nOcY3fbKNKyZjNPOL4Da5EfSh1/s8u6t9qb1Mbkhbzmvv4g9KNjgbcj9KzYjhTjpS+uQ3JA+zjMpJitWC4oVYGBvUTgHH4RU8JgGzDuaedbixQvf48IO0msr8Yk71VisCY/wAs79RWJ8Af+W1Diw2TxOMkk1ma+PrXr4Np+Rvaq/4VuaN7UeLMQkGrTY96uFkc7T1HKoPysPOm46BZFeEXGMgD3rQnCLqEErp4EVP4ywIzg+BrfZuqQP5rj/qoqKNZTYV0khih8Sf60Qt8auDT4inT9f8A+qjeUXB/m7eVVpgTP+YD/wBv9KRqXxh0dRHECeY9zVi4w9frUFQdB7VLIOgrpFol/GN/ZFe/xreP0ql1HQVQBWMbv4tvH6VNMU3T6VltitCUDI1fxB6fSovcnQge1fLVq1ggu9gwT8g61SMKo/8Aro9VeUUDUAblhdO4a8Wwo5GjV5RpoN6qZR0FEFAs2AeRqFvCifxUZVBGwr62o6VgUD7WEE8/atv8Isb/AHrUor1qUNC/xKxA+b70pY0tJyt9ad+KDQ0m4lRO3WkaDWxUxIvhj3jv1r4/HH42oxjFEnSvLo0rUEw4Vr5/GfpRDI53afasN/ahJutO59zRujNDeMKY5V5ZDLyBpetX2/M3ua2WLzfmPuaaxGFrmIO2Qb16zkalB6GsVhzO5962OxjesY+tvJ/yz71oFo/8s/SvsDRldqKZgK3+g+wrHi8FnG0elHrgrxxpRuzCmeDeP0NZcXwlhsR7U2gb1ixg0FCg2L9jAtG4rTZwbjmPailhRFW2hU92E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data:image/jpeg;base64,/9j/4AAQSkZJRgABAQAAAQABAAD/2wCEAAkGBxQTEhUUEhQWFhUWGBcWGBUWFxQXFRcVFBQXFxcXFRcYHCggGBolHBUVITEhJSkrLi4uFx8zODMsNygtLi0BCgoKDg0OGhAQGiwmHyQsLCwsLCwsLCwsLCwsLCwsLCwsLCwsLCwsLCwsLCwsLCwsLCwsLCwsNywsLCwsLCwsN//AABEIALoBDgMBIgACEQEDEQH/xAAcAAACAwEBAQEAAAAAAAAAAAAFBgIDBAcBAAj/xAA/EAACAQIEAwYEBAQEBgMBAAABAhEAAwQSITEFQVEGImFxgZETMqGxQlJiwRQj0fAHM3LhFVOCkqLxF0PSc//EABoBAAMBAQEBAAAAAAAAAAAAAAECAwAEBQb/xAAlEQACAgICAwEAAQUAAAAAAAAAAQIRAyESMQQTQVEUBSJhcYH/2gAMAwEAAhEDEQA/AINwMAzFFsGgUVPGYkRQe/jjBivLk3M6IqgrjMaAu9cx7WcSzEiaL47iD7EGlXimGLGedVwYeOxck9UgYH8a14RWYwKxfBadjTz2P4UDBO9dUp8VZBRtmPC8EciTNeX8E9vrFdRtcKAXalztJhgqmpQ8i3Q7xivgMeUOtOPD+NCN65pdxGpqVrHsNjVZwU0CMuJ1F+PDrX2G4uCd65wuKY86vt4xl51zPx/wZzs6XfxoIoDjbgbSlm12iI0NacHxRWbeqQg4iN2w1guGSZoq3CoqXCr4MUdN1ctc2TyJKRdY1Qn43AxqK18IwpO9bMcwJq/AMBWy55evQsca5EMXg9Kw4axBoviLwIrHbs6zU8E58djZIr4E8NhxFV4uwK8F4rUlfNrTKck7F4oFNw/nWTGcPBFNFq3pWHHoADXVjz2xXjRz7GYKJoPicPThi1BJoPirQr0o7RzMVb1qs5tHxo3iLQrKbNTlAKB/wD416LB8aIpbqxrNZQDYJg+NU3GPjRY4eqnwlHizWCWJ8a2cOwjvJVWI6gE61qw2ALOoAkkgAda7f2W4ZbtWsmQAjfTnXL5GX1LY8I8jlt/tSW7oOsxTX2fwZdATXPeM8J+Dcnxp57LcbRUAJFcPkJ8E4HRje6Zo7QcNAWQKXcLgQ52oz2h46pBANCeFYlh3okVTBz9ewzrkGLXZhCsxWvC4UWWEVK1xtctK/He0JDd3UVzwjllKmM+KR0deJqF3pI7X8WEGKXj2hcigPFcez866sfjtO2RlNUZruIljXyX6ygUW4dwkvXU6RI14W8CKse7Wy3wNkG1D8bh420NTUk2NxZguNrV+FxEGsTAg61otrVkJQ4cL48FGpouO0QOgNc/UUV4Rh51qMsEXsqsj6GG/xY1fhuIzzqWF4XmG1SbgzIdBpU5KNUBtm7DY2ieHvbUtXMK661FOLZRB5VNR/BuVjg7AipYRKAYDiebajGHxJpMqpUUgGkihnE0kaVqsPNW3MPIrjhJxkUaRz3H2mUmqLWCdxOUx408HhIZtaJpglVYiu6f9RUFX0gsCbs5Bj8JlP7UNza04dt8L8M5htsaR7l3WvQw5vZBSIzhxdBDDJmq3E4YqJ5Vj4bidY50z2+GuwEjQ1pZeJuNg/hfD84zHblVeIwkNEU34DBgulpRoTqPAb05Yzgdq5byFQNN+c1zfzHGe0M8VrRybhY+FdRyPlM+ldQ4fxS1clgw5Ul8QwKYe4UcEncHwoVfu97uSBVPIwY/Kp9Cwk8dgbtbjxcMDrSwLjr8pNb7zSdfGqzaFNCHGNDSduyHD2e5dVWJ1NdR4dwgBPSuc8OyrcBrpeB4ouQa8qllk4vQ+NJizxi3kZgKXLiydaYOP35uSKBXRVktJiMpe1pWO5ZrWX5VQWoisrw2GlhXQ+zmAEDSkO20GnfszjxoDUfIT46GxjeeGLlpG7T4DLJiuj2XBXQ0A7RYLMprz8eRqWzoa0ckvDWvA0Uw3uzzgzGlYcXw1gDpXoxyohwZkt3NKZuyS52ikm1dIMGmfsvxAI4qmTcdAj2dg4Xw4ACt1zBDpQjhnGkyjWth4qp515cpS6L0eYvh6wdKQe0PDNe6K6DaxGfQVBsGs6iamvI9T2HhYhcBwxXSnPB2NKw8UCpc7oA/r0rZgsYsb1ebc1YI6CmFsVreAKyYPFg1XjcUADXNGx2ZcVxRUOprNf7SWwslhS9xlS50NBMdwVysiddxVP4uPJtsHJro87ado0vLlQzSU12t/EuFFdRvQctXqYIRxw4xOWcnJ2whwYzfQHqK7rhMMDaXyrgHD3y3FboRXd+C49WsAzy/auXyk7TQ2MB2uILhMbmu/KRA5xrTvhePWLglbi+9cj7Y44Ne01ihOGx+Ug+NX/jLJBN6YOdM6L28vqxQrynWle0a84nxQMi6/3FUcPfOTFdGGDhjoSVOQExWBqFvhxNO/FOzBWTqaG4Xh5G9LjnCS7GcWmLn/AAxpiKMYTDsq0eTAVuw3CQw0qeVjwQpYi1mG1DMTYjlXQb3BAuwrBjOFAjapLOuh/XZz1kLGAKuPC2I2ppw3DFDbUcTArGoEUZZuLFUDmtvh1wtEUVwODu2zIpw/4ehIIFbXsIiy+wn7f+6nLyJSfFIZY6MnC+KmBmoncxIaNd6EYvBKGhdiRE7ERM9evtXqOAxynTp0Obrtp9qSWC+iibD1jBhhtQrjfC1Cnyq1eNokKG15tyAA/D+ZuXTzqHEONWMpzNEDcySTziuf0ZVIOjlHFcCVckV9hrB0POmnHYMXZZRI8/af79RWbA8PZ2giPIaR6V6UG62QlDZs4GxOlN1tAqSx001/vnQFsMLIB5HQnwAJIHUeNDOKcYe5OVu78s7AeXjReDlthUqGLBdowjHfKTAI/KAZ+tfYvtbnjL8hIkjpvApLygLGp6AaTp1/CvidT5VR8f8AMdIAyr7b6xudutN6cd3RnNjke0KFRpEDQ76nXWeetY046J0MgbKAR3up60AyG4QFEKBryHiZOp6dasbCPJCd1RoziCxMahegpmogtjXZ7RMDAyA9JkjTw0HvWTF9qWz5WMDmVE/+WoHpQEGCVtLAEd5tp5kn9hV9nFEg/EvIwB2ymNP9UfaprHD8G5Poa+GYxHjvL6kk6nnTMlq2VnMvuK5VcuBvkCiOmdfUaxWjh+IdG78qesSPfWoz8dN2mNyGztHwlWQkDWNPauR461lciumtjbjrqZAkeJjnJGvpSji0tu5LTJ/TT404abJzjfQvYR4OtOWA4qy28obSKX8VwsDY6cpqn4GXT4n2qtKRPaNHFcRqddaGriTVr4Qts4NUPhmXcGOu4q0UKzYuOJEGmLs5dlWPjFJ6a7UXvXjaC21MGJbzNUXQh3/G2ZFK2M4aQZApmu4kbVO2oNeX4fjzStnRkmuhNUONCulbcBicu+gpkv4RSNhWK7wqa7ZYm1QinTM7XQRNCsdfFX420U6xS7xDNuNfvXF/Hd0X9iPrlzWRU2xhy0JtXXJ2PsaJ2sM7D/LzeZIGmusf1q7w0IpnyY3Kp3kxCnkRoTPSsF/jNwwG33EcuhPTYmKrxjBjlXUARpoCREx4aVXAUaczJI1iOk+AI86ooxig2z4YhyxMmVBMb5F5SdgSPM1lGLucyEWfNp8hzqu7eMGI11301O561iytqYJjffQGOm3lW4ozm/hdfxIJGpGkS0FvCANB9ahcua6gkAyJlix5Zp5eG1V5TEnQRodp8qizRqdfrpTKhG2a8PdbLcIeG+ZmmSdJ2/evuHcVZSBcCwxkPBkxrDbzUbTmGKhVAEGQsZT+ZjttQ1sYSGVm+IADGgVJ2kLAnzOta7YHaHO/fzCXYERAnKdOgiftQ2/hcxzkmBMF8oUeCL/QUE4ZiRoNoGwYgk/pEhT9POiq2EOzw0fKwKE/6Tly/WhyfVj6ezOMPLdfOD5xJrYLWkDMnlat/ctWO42hzO49LRHrIIq3DYa0yy1zTqTlMR0SAfSaASOKQ7NdI13Ye2z+O21SwyoYAa9dM/Kq7jWTOpA8zXl3DJICjQjf4Dk+fe1q7KAoBvhVOmVldD12Cx9a1i1Rqe22wVU10WWuP5Rqqjx0NVYjDFlBJyjq+UMx5kK7SPDbyrRh79sABFa5H4gCq+27epA23r74xUELhmDH8bWWdmHizsJ+tCxtA+7bUypedObGfXXKPSodwcx6fSSNq2Y25cWC9txG8KikA9csx5CsLyw/lgydQpIYew1n0rGKTiVRpK3F5gn+YuniJgetaWxQMGVIPOQx8oAkeprLN0GDlgb90R6xXl+2sBo9pU+kEg0aAmMNvD2mQAuDziKUuL8JKmV1UnQ6D71t4Zi8rAySB128Zozi2t3xoYPiKEYU9AltCdY4eTsYonhsLdURMjxo9w7g00WThsb10JUQb2KmA4IGuKdtZIqvE8Kc3XPif9qeMLgQSBRPEcDBhhoeZ61GflY8b4yY6xuS0D73F2DaGjHCuPTuf3oFjOFIdJPvUcNhFQ6MYrp/4LSH+3xMHlU7mOXmYoBw1kAmfWq+I2w+ob7VGXPl/b0MqoLY/IynUUkcWBttodKuxjsPx0KvsW3M1RtfTUw3wS4rETV3bPGC3bFq2QGcSeuXb66+1C+DYeGBmI13Owobxu7cZjdKiJg8+cATvERW0zdFSyqgnfXyC8289T71lxFwz0ExrOnd2jrz9q1rZZxC9495jAJhEYkbctM3qKz3bLMy7mdlUasSOnTx22qLaTGI2rShS5Oikk+TPCALqZCqaypxnMfhoFCg65gCSTpLTqx5nWmPAcOuG3cRkVTcUy0htNI0G0Ab1lt9jXNz4hukttt8s8gFJI9qlyj9Gp/AeOGM5JGusCJaDB0MaLO9UnhTAajUeQHhvTvh+HMGUjlAIghuu4AP3q+5hZYkrEDUsYM7aETr4GKX2D8RT4XwoOMlxUbNGmeGOv4ZH2qHEOxbKHazEaRbYsxAG+oBn3FOqYS2RroD1CmT7Ee9EMNh8qmCGHME6DoTM0vtadoPBNbOL38CbXdcFfNTAPgR/vWnBXFjV5HIgSfVSDXRO0FmywIuXVWfAuJ6EzXPOK4NEbvKscriMSp8xlifAx500ZcuwNJG/CYiTowPLVSp8NBH3q3FWYIzJZbTmxtt00Ynf1oPgiJ7jBxzRtxpyDbjwn3osbwEFlhdNIUpJ/MrSVHipNPYCVqw06JeUdVe3dEa7EGfavb2B1ANy6JjLF26GJ8mmTHpV44Yjgg2wBvNlkYeeWRJnyNC14c1skISADMH4i+6sI9QSK1o1DKmHa2mX4zW522ZpgySywxM9GEUExZUEBGDMNzcl3JPNQxbT6+NWWbRvStxGUaCQ4mPww2pI9Y8On1zh7KQLbq680vKA4P6TEfUUP8AZjPZuHb4jg88qMqj/wACOnKvXulgcrKTzach1/Nk+7LWpsKwXnaGvzlspOggMpkb+NYMTYuR8+aOec3AB695R4UUCyprksMx7w5nS50HOHHnHnWu3hm1m33W3gGD5TGv6TB86GX7VyMzQ/MggEgdYYbeIqWHxoyw6516c/Ty1jXTlFNRrK8ZhgpmCNxnUn6hqrwzsplWBj8sj3FSa8V+Vma0eoPdn8LTt9RUGwv40jqRt/2kb0wrY08I4u+mZCfEae4Jo42MkaiP78KSOFYtw3zEg7ggN7zBpjS9sJGv986aL+CyV7GngSZtaNXgRFC+z5CrTFbZSK8HympZdnTC1HQvowb/AOsH0qF3BId7UelEbXBWT8J9CajiMK52D/Wvo1K/hyUDltIo+WPes+KxiAbH3rzieGvAaFh5ila5gcS7RmFUTQNmvHYtTtWbDvroJrZhOymIb+xRLC9lLiGXbQfpH71LI9BjZG5bdMPcuZPlWdTE5dQNNY03pFscQdyxZjLcpAjeYB5Rp611Z8Mr4e5Z1BYQDAEkQZ08q5G+EK3W/lzcVtpMDvHQADp/fOpwlpjTuw/2S4gHLWQSgKtmIAMr3c6eIaAD603cM4X8RpHygSB37bjNsWgqWJ5DNprApA4Xwi4kG5Kj5gOs66D0+lF7eLKvmm3bBOYXCGuXGI/0mNRtmmIFRnt6Gj1sb7nCWRyLaqpMEkZh6sHJBFfYXDqVBuLdQCRNqHUHbVTqgI86ngcQmJRWZFYxPeBDlTsZiQfAkDzqm4Api1nsPJ0bRCN9CG0G2omuV9lvhvXCAICGJXYM6wpGm0DQVkxGIIb5gOeoujTwIG3ia8xWItMFGIlLk/NaUhC3UvIUtz0NDOIYy0oynFBCAYJmeW6aqdqNI2xgS6BrmRfU/wCxqT3V/BLHrCNIPSDvQPh2PufC+JKXEBglEygDaTGx2nQURwSpc71hgrfiAVW15SsAxWaNYN4neZlb4lhL6EGcq5LvjBjVh0JHnSVnXNFoqbb6L8SD3v8Al3NonYT7866hi7t9RNy3bujk9rMjd38RGseOkRzpQxeFw2JuN8BlW42ly0XUFiDzDAHODGsQdjvTw12Zilg8NbZirI1pgSrISTBA3UnY+B08aN5Ltq3qiXV1Gso0HTQnZttCOnKteJ4bn/kXQBdWBauRAMA/ymPhyJ8BQy3i3snK0sACGSGI8iGJHXVTVeyb0Rw1k/Pat5/zWboIuL1NtgwzjxBBHQ71lXjpQlctxT+QuWAMj8LE0aw/FFUBgCR+Uw0TpuYJG41HMiq+JYCziF+JbHfXUjdinMDqRuPAQdqzf6Gn8YPHGWe2x+EpMDvoSCBpMwd9OfpQxTcuGQ0JyMMQCddTp9qrwAe25BYrcndTGb15/vRI4gNKv3XBMXEkEa7PbGjCRyMj6UyVCN2yGH4ZeJIS6XMTAZ8++wRu63v/AErG1uGYMYYaGQFP/WBBB8DrWlzdtkNdtm4rHusGzIxA1ymDHWIB0qWJxrXR/NC3CNA4Yqyhfws8d4DxmKYBlXCPGa24YD8jSB59PMjzivsw1+IsEaZxIM9LgA0/1D619dZreVlEflYnMDpyYDfw0rWt0Zc+UZoEppkuJ0HTbYaHzFYyMARmkoRmj/vA5MNiehG/hXtkTqhjTvIdY6kA7jx0NWYm0ABctSVbVW0zKfyXB+YQYOzAe3z2y0XIhh3mK6SpMfEUctdCORomJ3sJpm1kbgT/AHPhRKy2a3KaxvrJI8J1Bod8d7TLO0ZgRtBPLqD+U7GaMYZVPeWAW101HjHVfChdDpfCrB9pygy6+u4o9g+1ZjekXiNvvnu5TO34T4r/AErzC3SKEvHhLbQnsa0fpIux6Vma3d6CkT/5dtKSGtKTOhVjETzlZneon/GG3P8AlLH+sz9q6Vx/RNjdj8JdIgR70IXs1fnNmFCk/wAUVuAQqAzqZJ08BRQf4m4ULJDT0BB8qal+g2Q4rcvYRc9xlOhIQA5mjko57iln/wCRL+eDZT1Jn32rQ3aRcY9nORmRWViNirHUxy0mfKhvaBcIysHZbbgbxmIAYZUVRu2WJLHbTlUpyV8UOoOrGa3xz4yi6oKkHvLIOmkxEg/esOKxFtMQLhAyXQGzQJk8vpzpH4X2gTDrltpmEyS2kiI2HlXr9pQ7MVWFJYrbJzFAxEgE76mZ+21RehuNj3xfhty40qqvAErIWIGgE65YI1H71jxHDmyKLdtUbKJYAljMHJOgXUgTrqBpsaZew/Ab97DJde6UnW33TJQqAG1OqkbeABota7IYhGJ+NauiNAbZQjpLAmYgVLlfRmxKtHJIdSe6QXkzIE5kYGCd5A30odxbtECi/B+I8QCx71ljOkhjKv5dfd4xXYbE3FbPeVd2OWYJAMd2BGhPOqeB9lVa3ZAPdEsBG9w/iJ/SCfflFIlTuRRNNdnP7+LMBbqm08hlIJyMNirJsDp0jQ7TRPOq3CG+KUIlTbkpB3+Is90jTwrph7CYKS11DdbWTcYwOeiiAOdTtW+HYUSDYtxMS6zPPc08uNaJ8tiT2bwlxAbZsydZdviQ9ttjorRodjAo1c7Mggi6qn8pymemrCcrfqEAxqDvRu/2z4eSc1+yxG+ob661bY7WYIkD41tSZIBIUkDeJ8KC42Hmc14zwrE2Dnt32e1IBS8WuBcxADAEkqAdypGnrWDF8MW5/mqFud09/vlddMtzQvaYyA+6EwZG3ZX4nhrgkvbYGRJKkEcxUSMLdyyLbASo0BjNuvgDzFG1+g5I4/bm1/LJMA9zMZhtNAZB19KuxOIW6M0ZmBOYDeZ1BB26keZHQsP+IRsK1u2qBSQYKCSomAco3WYGn7Uh4hrmcTDjTvLIboNdSR6mhGPLaHT0EhgVcZlJ592emmsgnrtQq5hntuCgcNM50Ysuh91M9aMYUnMr5teogTGgn96LcTwwKhmkg8wskE6TIOg9BrsdqZNmkkLa2BfGg+HeAkAgFSRMsh5jeVMRJ00qjA4G6z6kP1RgAxAMSqaEHfTUHryowmG70Eg9DtcBGo//AKAnyI6SDW7EhiuoHMFHykEz8y75TOh56ez2K0CLVhg7G0FIbVrZMK2UnkFMEe4NVXOCo/f0ttv+Ah9dQxKxmEjvEDfbo1LwhnGZws7mWP8AM0je3Jnox8o1kCL9tEBBLbkKsXTy8vA8xvQbfwNfGA7uGKlkKEjTPaZUEbgGU+Vt4P7VE8G0DWmDCDEwHU80ZRpOm40J86NYw9y3bu50cCUJQyQTsM+ad+REUvY0XLZlYuIDEjuujc1J58tT6xRTbBVFWCGQXNNGHeWJA6hlPI/sNdKuwkWLivvZYkTr/LLCGRz/AMtwMpPruuui8uYfEHdcAm4sAg/rI+/vyM5UBXVNbbyHtyTBEZ09JBB6EbxTAPcbhwS1tQQJPw80SpJPcblOnkYNQ4RcGgGgkaH8L8wD+Vo08RFV4q3lI/ENDM/On4W/1ALAPIoOleMcrlj3kuDMY2Ibdh6jN4elBdBvZ5xzDZXDA6HWDyJ5jwNBsTe72nSm7EWVYKSwiPmYAj1057+9UHgAfUKBy7pzKT1E6jyo+xKNMSUNjV2c/wAPbuGxZvXfgX7ZDAqFYt3iIOUqROlOJw1iY/gnX9X8Pby/eaPOrcsw8Rl/cRUWLndfqVP2IrrQgk9q+FYJrYS5aZAxGa4lnvoo1OUqJk7eprRwDsfwm6ma1aS6J1NzNmnybamw4cHcE+BMilvjPZUu2bDH+Huc2tKJbwcqQSPOmpMFsE/4hcPwmCsIbWGRWuXApZCEIQAs5HiRmUTpJrieOjORLZZPeI1iTyB/frXXO33ZnFYi1ZDHM1udYAYkxzgmNNia5jxHsxibWptXPMAnbyqeTE+wqXwHYFrayXU3G0yoJAJkfMRrHgNTPKmleGZbU3MgaCbiiMqaErbH6oI6xmFLFnhl75sjiPxHT6mvrtxoyszafqJE9dDHM1zygx1IZMD2hu28vw3uok/KrMsAAAQVbrGn9a6lwvtlcUIpuFnAEo4BLgDKxQkiTKud9IE1wVM0b+G46VqtX7wuLcDObgiCAWIyiAPbSklBMCaR1ntF234kvxfhlEFtWY/ywrwhVXAVmbVWJ122O1KnDO2F34eZ7t0sAQEViobTUnkp3nr6UFu9qWZgXtyQrIWEqWV1ylWBJER48qEYTFxmWYR4DCROXMG3PQgGfCtGHwLf1BvjXFmbKwV4KjMZuFGadT3vArPj50BfC/Ec5OgP7E+VbIzI2pIJgQdGCnoOXOmHsvwdmBuHurkyhiIBOYbT61TS7B9FjD4R0MSQeRXQ+4o3wzHNAW4q3Ecaow0bxUj5XG4Pl0ove4NmtllMsFzZRuNd5/uKy8K4eW7jAgtoOUNo49YXTx0pri+gbCnZ8KtzI2Zrb6DKSCekrsSJEjyI0MVsvXwDFq41tzsZlWI1A12bmF5zp0PmH4jYuoguk2r/AMrGAEdhADfpJ1M9STyoNx5S2f8AMmmYGQyjUE9QZJHNfHlmY2NiRdHw8T3nBPw7uqww1yZp+U9OWh8KyYdyhKtOh7w3cTzI0za8xvWTC8SzpmbWIV9dCD8rac9xPlUnxPxCquSGUQrc4jQH0PsanIeIT7qrmGUnptmM9eR30IB08a1YfEtkIggajKbixI01B7vXePGgBw9xZJlg3KCw5eBjl9KsTGXEkjMDGkCYkwQSASvrFTaKWG8Kyi6PiKCmvcd8y7conLHh19a+xGMwL3SLi2yZynKq3Lh5hQsMTz1J9awWLrMQ/eE798Ko8SzIRM+NM3Zy+Lh1NwqpKlsyvLCOZ5c9q1sUL2cDaKfDtqLUL3Qy5HAIiNZEa7AChn/BnAgm8HHyn4SXFXbUG2/loRPhR+78F2yCbZEwYCKfNM0MSeYg+VZ8W+SGOVgqksyS6gAbXVYsUkTvp41mjWKmN4M6dw3bYY6gOozandRmBnw++1YCzrJvo2g+YEwQTtJHeE8jr5Gj128LhlLiFCYiSyN0YAkx46aRqKwYjGIxKOArEkDcHTQlQdDy0BIg8qyZmAMbgijret622IhgdQT+C4vWTHj616Crq5CwwAYid1XUFTzZRInmCOlaHD2yRANuCdhDKdCra6Hz/YVddtgEXAy5SYMiWVl3V+cFTPjDdaewUCrglWU6MvfBG0fMzr0BXvEdV8ajh2VVJMhkdSFGoUNK3B5E5GHnWy0BmygEvbOZM2ua3MtbY8xEkeE9ax4i2ILKO6UykdCpLIf+0Mh8UomN/BsE1z4iMdoPnJOvqAD/ANVax2dZPlnWhnAOIgOD+lkb/oIj/wAYpnfiqmP/AND9648rmp66KKmh/HGcLm71xVb9TFfuaJ2cVabVXRh4ODWG7wrDXPmVT7V9a7OYYfKgHka9azmCeRG5exFeuQvMj0msycItjZm968bhSja4/vW0Ysd0O5B96F8SwsqY2jaTHtV93h3S84rJcwj6xiB6qKZOgNWcX7WrN5tNdtR08qWjbk6iugdtcG1t++waZMgUm2h96553djUMHDOH22VSLbHbWY1+0UbPAkYye8eS54gjoZmhmBzhRAIGmo8ddooxh7jCWn6Vyyv4ahT472eFtXOZgRqBAYb/AJh+9ABwskSpB9h/e1dB4zfZ7eU7MQDpGk1RwnCr8pA5asPWmjNpWxlEQ7vDio1n0ykVEYPTQkxyOke9dRv2EAhkU+K0Mv4GzcJ7kGOsUfYKI1jDsNUZlPVWIP3rdaxWKGovvuDJM6gQN/AxR7/h1iD3WB86i/D7Ud1vQin5BoB3cTfb52LTvIXX2AqS8UxAEB4Gg16DSihtEbCfSsl0SDI+lPYKBiq6yQ/zTMcwdxFVh36tpoPCNvuaINbEVULdKxkii0bwPddgevPXfY1favX1ki6QTv3FIPnNWqtSYfq+lCzNGNLt4NIbWSdAF1IgnQjlTJw7j2Ibukb/AIlW2W3/AFHWhOGif9q38JIFwakeQmiYLDiuJz/M6xp/lJAjbRDB9qvu8axAeRfYtq0so7pJBy25AKr1WSD0q9mEnvGeuX9qhfyTrBOXmrb+9CwAW3xW8GefhS8hjktwSSCrFAQoI6gA671nu8YuyZy5NAUypl05xqQdNwanjFhzqo8g311rBdv6EePIH+tEJLEcXuM0hl/veJNevxByDquqxvzB7p35SfrQ9on5jU9I+Y/T+lajGo4u65QykodCYBI6b6jffqa+uJdPxDmWGMwGWOR69V+p61gY+JohgOHrc+a7bE/mZp9QBRSs1jxwPheHFq2yWrlm/wDDKs5IKXGZe8wZ5UExowjSg3EQxaFW8wGk57JB8VKzI8a3/wDDWZUAxiMEAAH8xwI8q1Yfs7cI0vWT5pcB/apevJVVYXJD6nBgNn+tXDh7jZ6l8Buorw23rtJklwdz8wr04e8OYqANwf2aib10UTEnt3eag+tUNh3J+U1Z/F3OlSTGvzFYwvdoOAPeB7o25iueYrsniEY90ET48/Suz3cW0bfagPEblzUxz6f70KT7N0JNvCOgAJI2+1X2ids33ow+Jk6gb9DXtpFP/queWFfprYu8VxZFvU/iX7zUMJxBTJK6bDXyP70yYvCIwjT2oeeAhhpH08KX06H5A+4wmZ0qeBxFudTG+tEV4FG4+oq7DcBtzqg9x/Wt6L+iWYS9rqKutfD8D7UUt9m7P5B7/wC9FsPwGwB8o96Po/yaxQxSW+lDrtm3zFPuK4FYIOn1oFiez9rNodPMUfS/01nOcY3fbKNKyZjNPOL4Da5EfSh1/s8u6t9qb1Mbkhbzmvv4g9KNjgbcj9KzYjhTjpS+uQ3JA+zjMpJitWC4oVYGBvUTgHH4RU8JgGzDuaedbixQvf48IO0msr8Yk71VisCY/wAs79RWJ8Af+W1Diw2TxOMkk1ma+PrXr4Np+Rvaq/4VuaN7UeLMQkGrTY96uFkc7T1HKoPysPOm46BZFeEXGMgD3rQnCLqEErp4EVP4ywIzg+BrfZuqQP5rj/qoqKNZTYV0khih8Sf60Qt8auDT4inT9f8A+qjeUXB/m7eVVpgTP+YD/wBv9KRqXxh0dRHECeY9zVi4w9frUFQdB7VLIOgrpFol/GN/ZFe/xreP0ql1HQVQBWMbv4tvH6VNMU3T6VltitCUDI1fxB6fSovcnQge1fLVq1ggu9gwT8g61SMKo/8Aro9VeUUDUAblhdO4a8Wwo5GjV5RpoN6qZR0FEFAs2AeRqFvCifxUZVBGwr62o6VgUD7WEE8/atv8Isb/AHrUor1qUNC/xKxA+b70pY0tJyt9ad+KDQ0m4lRO3WkaDWxUxIvhj3jv1r4/HH42oxjFEnSvLo0rUEw4Vr5/GfpRDI53afasN/ahJutO59zRujNDeMKY5V5ZDLyBpetX2/M3ua2WLzfmPuaaxGFrmIO2Qb16zkalB6GsVhzO5962OxjesY+tvJ/yz71oFo/8s/SvsDRldqKZgK3+g+wrHi8FnG0elHrgrxxpRuzCmeDeP0NZcXwlhsR7U2gb1ixg0FCg2L9jAtG4rTZwbjmPailhRFW2hU92E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www.lesovod.org.ua/sites/default/files/images/persons/2692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2811016" cy="1867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84618" y="3496118"/>
            <a:ext cx="753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Бобри</a:t>
            </a:r>
            <a:endParaRPr lang="ru-RU" sz="1400" b="1" dirty="0"/>
          </a:p>
        </p:txBody>
      </p:sp>
      <p:sp>
        <p:nvSpPr>
          <p:cNvPr id="8" name="AutoShape 10" descr="data:image/jpeg;base64,/9j/4AAQSkZJRgABAQAAAQABAAD/2wCEAAkGBhISEBUUEhQVFBUUFRYUFRYQFBUUFBYWFBQVFBQUFBUXHCYeFxkjGRUUIC8gJCcpLCwsFR4xNTAqNSYrLCkBCQoKDgwOGg8PGCkcHx8pKSkpKSkpKSkpLCkpLCwpKSkpKSksKSwpKSwpKSkpKSkpKSwsKSksKSkpKSwpLCksKf/AABEIANUA7QMBIgACEQEDEQH/xAAcAAACAgMBAQAAAAAAAAAAAAAFBgMEAQIHAAj/xAA8EAABAwIEBAMFBwMEAwEBAAABAAIRAwQFEiExBkFRYSJxgQcTMpGxFEJSocHR8CNygmKSsuEzQ/GiFf/EABkBAAMBAQEAAAAAAAAAAAAAAAABAgMEBf/EACcRAAICAgICAgEEAwAAAAAAAAABAhEDIRIxBEETIlEyQnGBM1Jh/9oADAMBAAIRAxEAPwB+sbZFGNACGuvQ0IbdcRNHP5JymkJIY3XICq1MQA5pYqY/OyqVMTcean5EyuIyXGLAc0Kvcb00QWtc91Sq3YhZSm30NIu1sUPMqFmOEHdBLq9hC6t/qp2U0OrcWnmsuxDulK3vyr1LO/YFNWINvvu6ifiAVEYfWPJWqPD1Q7qkmFogqYl3UP28oq3hQ85V+24XA5KuDFyQutrvdsCrVCyqO5JttsAA5IlQwqOSr4xchNp4K8rZ3D7+pT02w7LzrHsj40LkcxxLDn0hJ2VO2u10PiHDc1B4j7p+i5Rg90HVAw8zCynjo0jKxspPdCzBdomOphjSwEDkhn2SDpyS+Oh8rBVSwPRamycBomSi2RqFpcWwjRacE0RyFV1yWnVTUrqVVx45S3/L8sq1ZRcAD2krJ46Y0w/aVpV4aoFY1dEXo1FNDJalJVKlEK+0ysG3VoAPf4m4g6lBHXp5rN1coTc11LVhQYp33dTuxBK7LoyjGG4a+r1ATS/AFiriEobcX8FNVLhmBsh+J8JGJC0UGTyQsVKxcVYs8FfUdC3s8Ld7zK4bLoHDWD6THNOMfyDkDMF4QIAnVN1nw60DZH7TDQANFebbALZJIzsB0sEb0VhuFDojApBZypiBbcNHRStsB0V+F6EAVG2gW4ohTkLUoAjyLBatysFAA3GmAUXno1x/Irhtlh/ur2mTs6D6zC7LxbcFtIAfecB6LnnG2He6bRqDdoB+eqiXf8GkTofux7seSCXQyulX8DvhWtmu6tCo35Q0Jdm9MBerM0UFrV0hTOKlMbQn8R28uBJDcjajxInM7whjQOpdCCWl48NDCTG4nodSAfQFMnGD4oublBzgCTu0tex+YegI/wAkoYdMkfhH5aqJv7Dj0GbK81R+0rykujWgphwy5TlGh2Ntu3RWBTVKwqSirBolQjkLajnmBqilpwnUqbpt4d4LDYJElO9lgjWjZVHHXYnP8HNMO4Gh2olOeFcNNYNkyCxaOSlFOFqkkQ3YOOFtjZULvCwRsmAhRvpSmIR3cPjPmjVMWC2eVoV11mCrVC3hAywwLeFhoW0IEYXislaoAwvLywgDy1ct1o5AGhWjitio3FAC1xETUr06Y6yfUwh3tBtA6gB2hGqEPrl3TX9AhnGzCaUgTl1Kn0y12gTwFXIolh+6fyKIYtpqlXhfGgK+T8Ug/omvENQlB8ohNUwba19USJkICx2VyM29SQsZaZa2Csdts7Y7E/RCsDwpn2K6qQM7GuaeegaXh2vwnXL/AIjvLLe0JHofoltrXsNUNcQ2oxzXtGzgWuAn1KUWuexNaFctMovhlbZRVKC0pODTuuiZKHSwraBHqD9Ep4VUzBHrevosix9trUNCnheC8StzE1K1K2K0cmBqVheK1lAG7VIFCCtwUATBZC1BWZQBkrUpVx72h0KJLKUVn7EgxSae7/vHsPUhKV5x3dPMmpkA1y04b/2fmpckilFs6qViVyaz4xqgkms4E7y7OB6un8kw4Xxw9xbmLS0nUhvijyBj8lPND4MeJWrioLa7ZUbmY4OHUfQ9Fu5ysgw5yGY1iPuqc9THzV57kD4nbNA9iD+amXWhrsxgdYOD3DqArN7TD2kHmqPD0CiY5uKtVqqqK0EuzkGJ0fs13ppDp9N09fa89MO6hLntBw85w8cx9Ftw1iYdQAJ1bosovjNotrlGwhWGsojYVOSBVsSaHRurdpiGuinIhxGCq2QgtxbQXGORRmg+Qoq1CZWC7LYiV6D85nZDbqkWuT9XwwETGqUcbt4Pqu7tHP7DHC7pICZ3W5GwS1w8RSp5zvs2evVF2Y4wCCSsbT0aI6isFeavFbmZgqNykKjcEAaErCyQtUAbhbtC0alXiK8xhjybahRqU/uim8GpH+oVC3Xs2UAOBcAJJAA1JPJcz424397mpUHxTEhxbvVIJDgNdWCPX5IFxDj2JvpH7RRuaAbq5woQyCYhzoLSDIG4Sg/F2MaNNyRzgT0HLlpKltXRSXsv+9kxmnNJgNG+2k8t1O2iImM4B1LHtcW9iBME6ofdNN1bVWUnND3FuU1DllrST7ovJhpPfQ5e6rcL4E+lV95c5G5JDaVMsL3ujKA805yU+pO/IFLigsKuvGn7v+4SN+u6uW1ycwOYAeseShFFjXDQa7AyR+f80RBryOcbfDqfookikw5g+LvY+WPA69CP9QIhOWH8QsqO92+A/q0yx3k7r2+q5wS5saZZ26+eu47KW2eQRr9G/QQpUnEprkdSqFBOIblop5Tu46eiHYfxSWjLVggc58QHfqp8cDalEVGkECCCFo5WtEJU9nsFqf0z/cVae5DsNuQykSepQy+xWpUMU9B+Iq0S+ytxpUa5kA6rnuEXBbULSYT3XtmxB1PU9Uj4uxra4I9VzZU1JM0g/QVqVeit2Nyg4qaSpLa4groe4kLTOg4VcyIRPLISnhl1EJtszmauH9xv6NaVOdEq8R4ac8DmU3sbBWMUsGubPOJXXGX1MZLYlXVUMAbyARzhThg16TqlWWtLoZG5AmXeX7FBH4S+rVbSB+I6noBuT5BdYw+2DKbWtEBoDR5AQFMI32DYTC8SvLBW5BglalbLyAIyFrCkIWpQBgBStUSkaUgNbuyZVYWVGh7XbtcJB5jTz1XAeMOFmULutRbOUEFhOpAID268yM0a6r6EC5R7R6QGIg9aTCfM5m6+jQuTy/0Wu0zo8fcqYmYRbN+B0GBA2nUxtzGp8kRpYaxnwwAdNMxiNjoF63oDoNdehHP5/srD3AA67g+EaawY9J0n0WeLzoy1JbLn4rW0zDrc1ozOAaPwABx83HUei8y2DSA2TrI1LtSBBJ3+ZU9taucQIgE8zMdoEQe6KUvCNBJ8uneYC7I5YZNxZzuEodg64ZVf4nmYA8MiAOevPRa0bEFoJJ6w3l5HcI0KQqCHGAehgjffuhv/APKfSEVIfEw5nSdC6Ygx001Kyl2XHoy3DmOHxOHk4AT5QrFqX0/A4nIdD07HshL6u7mHT89416qMYhUbHNp5HWO3kVFljNWtAOct3juqtxWgaaKpdY80UgR8ZGxGxn73Uj9kArY5Udpnc7tJA/JdSlo52tl6/ujzStiVMEz6ohXxlo8FR3fK0Zj69PVRYnQDqIqN0EhsHcmCZ77fRKT5KioqnZGx4NPRaWzSXBVbIRITVhuFN92152dt5rOE0lTKmvZDSuYcB0T9wrUztd2AXL7mpFZ8cnR6yf2XSPZ86abz3aPqsavIVf1Dn2bxKHEqoDSVdvawzQOW/mh9W3zzOw+qu6dCBHDNEmo57tyY8hOy6DbN8KTsHpZahCdbYeFdEejJkwWCsNcCskqhGFlYWyANHLQqQrQhAGoUjQtQFu0IA3C5BxJetuLqrUb4m5srSNZDBkBHYwSPNdJ4svDSsa7hv7sgRvL/AAD/AJLk9rVimIEbwfI6hcfl04UdHj6lZq+2OXbboPlC3qWpzNJgbkbT6BWhVkdNNO43Gnmq9aoTUkEkAc9gBB2+a8VwXZ6XIno1T0nkfruitHxDQwOyEseZ0Gjtp0gzt21RTD7d2UzrEGToYO0j+bnsV1eK3GaOfPTiWWggzt8v4Qt3VY1gEdRr/wDn9pUFSoQJ289R3Hb+QtBe5NHNM9jp28l6b2cSKmJVqbmEvysHOWx56RJ+SXnXNMO/pkERoRrP56evz6tF/ZNrNcNsw3LR/wAiufY3w1WokFrYHVskeokkecLOSouLCT7hjiGklruUGNxtttp+R6GMYdgL35n13+4oNJDnHR7iPusA+I+SDuZLRL2ueNWOaZBdpLHcwdt+g357sxU1/A6RUYNGuM7mTk5EE7H5q4S9MUkTX32ZlVxt2Et0y++g7DV0Dck66lUK9y6ofEST35dgNgPJa1HKezoSV00Y2YZbkQev6Jmwa6miWfh1Hqo6GGh1M9vEPTf8kQsLJhHhIkjkvJ85/FTLu0KWLf8AmfvqZ9Tr+q6JwNfihYPqO3L8rQebsun1n0QW4whmYl3Mj1gQFYuaQp0w3kJIHQmJ+g+S6MP2+5VaGjC6pqGNy7+EoqxkEtVfgrDSKPvn7v8Ahn8PX1V26EPlaqNKwu9FBgy1U3WnwpWvGaymPCq00wtYP0Q0C6ePsfTLmRrBHKf2Vk4nlH4iBsFxNnEzmtbTadMwzHsDJHrt6pktuMZLQTvvG+izWRluJ0fB+I6NxmyGHNMOa7QgoqCuW4fWHvalRphtQAQ0wc2snqm/Dcd0AmfMztp+hWqmiHEYiVrKoVMWhpOUuI5Nc0T6uIWtljAecr6b6Tpge8ALXd2vbI9NCrtEhEFbtUYUrQmIFcV2rqtlXY3VxpmB1jxR+S5AweGBrEn8hEfmu6OC5LjWHfZ7l7SIBMt7tIBlc+eHJGmOVMCVczhEx8I/266/IqSyzjw/ESDvt0IPbV3zRCnbhzpI/wC9grNvb5XkjkduxXmPxpXo61mRFh9jGjjMAEfT9kVddNYwCDB0neBPwlaPc0D5/oY/IqAPDhvpO3Lb9l0YcXFb7M8mSyZpM7x/Nj2UjaZiCJHfkBuNeX0+sJIHXURovNvXDYAxG+khdnE57LlrUA8unJWajKRAJbPaB/8AFTFw0wRpMHt/JCs558uccvMJtCBeLcN0KrD4G6jcNDXDeASNx/O65vjWFOpPAd4S0/06gMx2cef89Oue8jRc+9pdvDA5uuupaDmEayeULNo0TAVanOV+xdIcOjhEx2Mg+qIYdQQDB8RD/wCm7R33TyPb1/nNNuF0tlvB2jOaGHCbdCb2gbau4DbceR2THhtLZBvaQ8MFEj4jmn+0RE+p+qx8rHHJCpBj7Bjrt7n53bCIHdGMNsjd3NOl9346hHJo5euyW6eIZqfoup8AYWGW4qkeOt4v8Rowfr6owxSVIuWhto0gGhoEACAByAGgQTFRBR+mNEEx5mkrWa0RF7Kz25mK3g9xDCOhVGwqZmLW2qxm81jGVM0aJMT9nlhXkuohrj96kSw+eiScd9kdanL7OqanP3dWA49g4aH1XWZWCulpPsyTaPnV97Wt6hpVmupvbu12h12PcI5h3EgDTry1/QT58+66lxFwZaXxabinmczRrmuLHQfukt3CS8Z9jWhNnWLZ+5X1Ho8a/MFYvF/qzRT/ACSYLxE73bM5DnRrBmSDudN9iiFtxE6ozRrTPiLXOLRlaYIDhPikSP4Vy3FLK7sX5K7HU+YM+B3KQ4aFZtOIMoAEiIiDpMyDG3NTbWmOl6O64TjGYRU0MDWQd+RPM/zujlNwI0XD7bit8NDHhpBBdnbmmNQIkaadR6J2wXiIvA8QmNcpgg84nUjZaKZDiPjkrca4A6vTz0xNSmJAG7gJlvcwTHcBQ8IcYPuKZFdsPY57CQ0tBLHZToee35pjFyHDQyrtPRPRyC3u+umv8CnFcEnpy/n82THxXwmH5qtEhrycxadGu08XkSYPqUguvC0gOBBnWdO31WTjRSYwNOZu/wDBsVEypGh8/wDpUad9Bmd1LVqye37j91nVMYRF3tP8hY+1agg8xvqIj80HqXJ1jb/pa0bjSFdiGGlW1jkdv2P7+SvW1fXv3QG0ryFcZW1lFgGLl4jv2STxsPfU2t/1HXmNNwmG5xGGOJ3H5/zRLFyC8klEY8tg3Rzt1B9GoORaZ/UFdSwJoexrxs4B3z5KhRs2u+JrXf3AFMWH04jSAIAAEADoAtIxaYpStBvD7dLXtRpCKXXK/wCUtj9U4WBygk7ASZSRxjU98XO2/CO3L+d1l5N8KQooUMPr6QvojB2D3NONvdsA/wBoXzfbHK9d+4GxH3ts0c2iPRT47NJjMwaIRjlPwHyRlqHYs2WldTMxbwGrIIUlenDiqeCeGs5vdHru2kyuXjo1sMLUrKjeV1mJnMvZ1EXLGZAG9egyo0te1r2nQteA4HzBSRjnsftKsutybd51hvipeWQ6j0KeGuW4KBnzzj3CF7YkmrTLqQ/9tOXU41gk/d9YVTD8ccwyHGdI9F9JOAIIIBBEEESCDuCOYSXxH7KLK48VIfZqn4qI8B0iHU9vlBWbxr0Wp/kUMC40bs8AOO5HMkySf16wmiz4npvdlaSC2Ne5BI1HbU+a5hxLwRfWJc5zPeUh/wC+jqBrALh8VMyeencodacQQehO5Gx/uHMLJprsdpnZr3EXxq6Wg8xqZJAEjp1jXtuq93Z21anlqAczLvC4ToYckjC+KySGuMjcyY0BhoA5eHVHbbGmuABIEyG6EyAC6SOu8+fdNTaE4oW+IKNG2LGtrtdnLo1BAaxpcS4tOh2aBzLhELFN9UU25muAcGuBI5OAInodkUxXh21uc7BlaSGvlkjVwJDtNORG3nySvh99cUqgY6rVqClVFOo0w9pY+GtIPxSCZ57Rpzf1YtoKGsZ2PyUjOqtvrg6hAOIsWyhtFpPvKpaNNwzMMxPmJHzT+P3YuQfpOiDmA9fVXaNcSASPQoN7uVYsaX9QeibgkgTtl6/BLsvT9lG2zRKrQl5UzLdaR6Jl2DaNrBRmxo7LRtsrtu9tMZnaAdU2ImxxhFvlbvpMfRc3x++LGtndxI+UT9QnmrxCx4IGp2A5knokXjug4VaTXAAtpe8IHLPULR5/CFz5P0tmsQZ9nDm5guhey/GsrshOh0/ZK3s2wwV7zK8BzAx5IO3wkbeqsmgcPvzTM5Zlh6tPw/qPRZYlS5FN3o700qlf7KPBcRFWi1w6QVFdXgLyzmBK67MRbb4bnzTa2nIBSdXP9YJwsaksClIqyYqJ5UxChqBaEkayFhbAIAyFkOWFqSgCTOtXVFE5yhq1YCANby6DQSud43wFRvTnbFB0/FTYIcDvmaIk99/NMeI3hqVBTb/keytSGiAjsDlGJ+zq7t5dScyuBrDZbUjoGnQ+hlA6WLVaL8j8zHDSHhzSNZI113XZ7isgmKUqdVuWoxrx0eAY8unooeNPopTYjWvER1J/CWzoCS4mG6cgPqVvwveinUqGJa9zZLzJBAjTScsk69l7E+Eqck0nlnQHxt/cIQba5o/dLwOdPxD1G4WThJFqSY9XV3Qc0GSCAB4gG5nazrt+hmVz/GaXu6tOsCHB+Z+V2pAEGCT5/srjeIw+m5jyASCNdCCRzB3CqVrljntaAC2nTcwA6iagjWe8n5KYyobR0GpgzgREODto7iRPLZaG2LHtkEGRuIVrAseApsFUiQxjTmAjMG5XZj+KdPkj1HEKb3Q6CMkwZI+LXceUeqv5LVEqNOyp7rVWKdJSYpbudTIoFjKvxNLwS0hpGYETpusUrpradI1opuqCCCRlDwJLSeXP8uq0UlRDi7J7e2BKG4/cMByuMCNkUv75lAAuO6XatNt7cNDZyNMu6EDYeqJb0hpUWOGMEDnms4aEywHpyPqkz2hXGbE6h3FMUmRy0ph5HzcU0YjxvUoXZt2UmNZTIBNZrgSIEubB23jrCR8Wu217utUJjNUcRHSYaD00aPmsMzXGkNd2Ofshtx9oruH3WZfm4fsUW9qeCZ6Lbho8VE6xzY6J+Rg/NQ+yxrfdVntGhewT1IBJ+qdLym2owtcJDgWkHmCIIV419KE3TFL2eY6SwtncbE80StMSz3hJ/tPoCFzYOfZXT6cnwO0PVp1aflCbcHvBVuM40kg/5Ea/uuPNOUZRX/SpR9oL3tSKwTThtbwJJxm5AqiOqY8Mu/AF3R2yBncoHhTuUL1qIihZlYKwgDJKjc9ZcVBUcgDFSql7H8aLIa3VztAESvbrKCSlyxo+9qmq7YaN/UoAv4db5Gy7VztSV6tcra4qIXc1kxHri5Qq7uFtXuULubhMCOtUkrak1RUxKvUKKBFW5wKjW/8AJTBPXZ3zGqDV+AajSXUKo1+7UEaSYAcN9I3TrRoK7RoKHFMak0cxq0L63+OlLeoZmB9WHRaWfFJL4dLInQOPi7f/AGV16lQQTiThmhUhz6TDJ1IGV2uk5hqsZY0laNIzbYoW/FbiTLmtD/AGaS2WxnLj89I/NX8A4oAfUpf+Qtc19PO4kQGzIJO53HcqxU9kNOqJpV3t5RUaHj5iCqFDhMWbi17mvc3Ysn9VDTitlWglilznbIhvYAACR0HLRMPC7zRoNexoqZtznDdNnHxaTPlsuf4vcmkMxkg6xBg+qoW/GBaDmc6cuXwaaTJgTGaSNddk3aGqO03F/Qc0l9Jr3NEllUND2tbJdlnfTvBndcEbXJcXDdxJ+ev6poveJ81u8srF2ZmUZiJOYZYjcP1M+uqVWNhqwySsGqOo+zi+bSoFrxl8WYuLoHihgDugkb9090r+k+Q2o3eA1xhx8gdSOh5rilW0qBtM0oOam0/EGPaTMtgnUQQZ/wBXzko4vVpHxh+mnjBLd+Y2K1WTjorhYz+0qwaSyuwjM3wPAImCfCSNxrI9VQ4VvYq0/wC4D56IddYk2sYLnDODEtMEDltBjz0VjhCq1ldpcA5pjfYHkUpVKVsKpUMnEToqDzRfDbvwBF7/AIaoXLWuksJ3gz16qBnB726MqtI/1aFbp7sxodHhQvapnKNy1JK7gtCVtUKruegDL3qtXqwFs6og2OYgGM7oAF4lcmtU923b7yJNaGMDRyVHBqENLnfE4yp7urAQgZVu7lB7u4Ul7XQe4uFQiK5u1Sa8krLzJU9tQSAsW1JGbW3UFnbI3a26ZJijbK9Rt1JRoK7SopDIqduoMZtv6Du2vyRenTWmJW+ai8dWn6KX0UgXY1w2k53y8yEqVMIdVqEzq4wjDXObTAOm3kO/mi2CWIP9Qjs2enVZ1ZTLNhh7aVJrIEAIXiXCtlVM1Lak49cgafm2EwVFSrLUk5Tx7wlZ2lJlSiwsqOqBgGcubGVxdodeQ580q2VbKQMgfIiHCRr+qcvarcS+hT6B7/VxDR/xd80ucNW/vLmmyJ8QP+3Urhy7nRpHoMXHBF4XZmOpkaeGTppt4lUuMCxFn/qJA6Q7Tp5dl1WlTVum1dHxRfolTkcNqV6lMj3jXNDfhDgYb5TsiGEXYJkafoux1bNlQQ9jXA8nAFJ/GXC1GkwVqLMhBhwbOUjrHJRLFS0Wsl9lU8W1GNytku2E6+Zgq9iONtrhjjWNMgGQOfynp+aULjB3XLHGm7K9gDxOxjfUbHZL1V9dhglwPPKT+izp0XaPqt6hevLy7TnKtVVHry8gCtXfASrdf1a4DtgsLyACcxoFQvahWV5MQu31QoNWqGV5eTA3pNlFbOkF5eQhBy0ohGLamF5eQIv0qYVpjVheSZRZY1VMZuTTpEjnp81leUvoEJ1ziRfUY2IDiB15p5t6QawAdF5eSj0UyOoqlYLC8mI457R6hOIEfhpsA+Rd9XFT+zWgHXRJ3a0keui8vLjX+T+zT9p1ilSCsNpheXl2mRK2mFQx+1D7eo0/hP5CQvLyGNHL8EqkVAOpLfQhCcWbFQry8uX0avs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data:image/jpeg;base64,/9j/4AAQSkZJRgABAQAAAQABAAD/2wCEAAkGBhISEBUUEhQVFBUUFRYUFRYQFBUUFBYWFBQVFBQUFBUXHCYeFxkjGRUUIC8gJCcpLCwsFR4xNTAqNSYrLCkBCQoKDgwOGg8PGCkcHx8pKSkpKSkpKSkpLCkpLCwpKSkpKSksKSwpKSwpKSkpKSkpKSwsKSksKSkpKSwpLCksKf/AABEIANUA7QMBIgACEQEDEQH/xAAcAAACAgMBAQAAAAAAAAAAAAAFBgMEAQIHAAj/xAA8EAABAwIEBAMFBwMEAwEBAAABAAIRAwQFEiExBkFRYSJxgQcTMpGxFEJSocHR8CNygmKSsuEzQ/GiFf/EABkBAAMBAQEAAAAAAAAAAAAAAAABAgMEBf/EACcRAAICAgICAgEEAwAAAAAAAAABAhEDIRIxBEETIlEyQnGBM1Jh/9oADAMBAAIRAxEAPwB+sbZFGNACGuvQ0IbdcRNHP5JymkJIY3XICq1MQA5pYqY/OyqVMTcean5EyuIyXGLAc0Kvcb00QWtc91Sq3YhZSm30NIu1sUPMqFmOEHdBLq9hC6t/qp2U0OrcWnmsuxDulK3vyr1LO/YFNWINvvu6ifiAVEYfWPJWqPD1Q7qkmFogqYl3UP28oq3hQ85V+24XA5KuDFyQutrvdsCrVCyqO5JttsAA5IlQwqOSr4xchNp4K8rZ3D7+pT02w7LzrHsj40LkcxxLDn0hJ2VO2u10PiHDc1B4j7p+i5Rg90HVAw8zCynjo0jKxspPdCzBdomOphjSwEDkhn2SDpyS+Oh8rBVSwPRamycBomSi2RqFpcWwjRacE0RyFV1yWnVTUrqVVx45S3/L8sq1ZRcAD2krJ46Y0w/aVpV4aoFY1dEXo1FNDJalJVKlEK+0ysG3VoAPf4m4g6lBHXp5rN1coTc11LVhQYp33dTuxBK7LoyjGG4a+r1ATS/AFiriEobcX8FNVLhmBsh+J8JGJC0UGTyQsVKxcVYs8FfUdC3s8Ld7zK4bLoHDWD6THNOMfyDkDMF4QIAnVN1nw60DZH7TDQANFebbALZJIzsB0sEb0VhuFDojApBZypiBbcNHRStsB0V+F6EAVG2gW4ohTkLUoAjyLBatysFAA3GmAUXno1x/Irhtlh/ur2mTs6D6zC7LxbcFtIAfecB6LnnG2He6bRqDdoB+eqiXf8GkTofux7seSCXQyulX8DvhWtmu6tCo35Q0Jdm9MBerM0UFrV0hTOKlMbQn8R28uBJDcjajxInM7whjQOpdCCWl48NDCTG4nodSAfQFMnGD4oublBzgCTu0tex+YegI/wAkoYdMkfhH5aqJv7Dj0GbK81R+0rykujWgphwy5TlGh2Ntu3RWBTVKwqSirBolQjkLajnmBqilpwnUqbpt4d4LDYJElO9lgjWjZVHHXYnP8HNMO4Gh2olOeFcNNYNkyCxaOSlFOFqkkQ3YOOFtjZULvCwRsmAhRvpSmIR3cPjPmjVMWC2eVoV11mCrVC3hAywwLeFhoW0IEYXislaoAwvLywgDy1ct1o5AGhWjitio3FAC1xETUr06Y6yfUwh3tBtA6gB2hGqEPrl3TX9AhnGzCaUgTl1Kn0y12gTwFXIolh+6fyKIYtpqlXhfGgK+T8Ug/omvENQlB8ohNUwba19USJkICx2VyM29SQsZaZa2Csdts7Y7E/RCsDwpn2K6qQM7GuaeegaXh2vwnXL/AIjvLLe0JHofoltrXsNUNcQ2oxzXtGzgWuAn1KUWuexNaFctMovhlbZRVKC0pODTuuiZKHSwraBHqD9Ep4VUzBHrevosix9trUNCnheC8StzE1K1K2K0cmBqVheK1lAG7VIFCCtwUATBZC1BWZQBkrUpVx72h0KJLKUVn7EgxSae7/vHsPUhKV5x3dPMmpkA1y04b/2fmpckilFs6qViVyaz4xqgkms4E7y7OB6un8kw4Xxw9xbmLS0nUhvijyBj8lPND4MeJWrioLa7ZUbmY4OHUfQ9Fu5ysgw5yGY1iPuqc9THzV57kD4nbNA9iD+amXWhrsxgdYOD3DqArN7TD2kHmqPD0CiY5uKtVqqqK0EuzkGJ0fs13ppDp9N09fa89MO6hLntBw85w8cx9Ftw1iYdQAJ1bosovjNotrlGwhWGsojYVOSBVsSaHRurdpiGuinIhxGCq2QgtxbQXGORRmg+Qoq1CZWC7LYiV6D85nZDbqkWuT9XwwETGqUcbt4Pqu7tHP7DHC7pICZ3W5GwS1w8RSp5zvs2evVF2Y4wCCSsbT0aI6isFeavFbmZgqNykKjcEAaErCyQtUAbhbtC0alXiK8xhjybahRqU/uim8GpH+oVC3Xs2UAOBcAJJAA1JPJcz424397mpUHxTEhxbvVIJDgNdWCPX5IFxDj2JvpH7RRuaAbq5woQyCYhzoLSDIG4Sg/F2MaNNyRzgT0HLlpKltXRSXsv+9kxmnNJgNG+2k8t1O2iImM4B1LHtcW9iBME6ofdNN1bVWUnND3FuU1DllrST7ovJhpPfQ5e6rcL4E+lV95c5G5JDaVMsL3ujKA805yU+pO/IFLigsKuvGn7v+4SN+u6uW1ycwOYAeseShFFjXDQa7AyR+f80RBryOcbfDqfookikw5g+LvY+WPA69CP9QIhOWH8QsqO92+A/q0yx3k7r2+q5wS5saZZ26+eu47KW2eQRr9G/QQpUnEprkdSqFBOIblop5Tu46eiHYfxSWjLVggc58QHfqp8cDalEVGkECCCFo5WtEJU9nsFqf0z/cVae5DsNuQykSepQy+xWpUMU9B+Iq0S+ytxpUa5kA6rnuEXBbULSYT3XtmxB1PU9Uj4uxra4I9VzZU1JM0g/QVqVeit2Nyg4qaSpLa4groe4kLTOg4VcyIRPLISnhl1EJtszmauH9xv6NaVOdEq8R4ac8DmU3sbBWMUsGubPOJXXGX1MZLYlXVUMAbyARzhThg16TqlWWtLoZG5AmXeX7FBH4S+rVbSB+I6noBuT5BdYw+2DKbWtEBoDR5AQFMI32DYTC8SvLBW5BglalbLyAIyFrCkIWpQBgBStUSkaUgNbuyZVYWVGh7XbtcJB5jTz1XAeMOFmULutRbOUEFhOpAID268yM0a6r6EC5R7R6QGIg9aTCfM5m6+jQuTy/0Wu0zo8fcqYmYRbN+B0GBA2nUxtzGp8kRpYaxnwwAdNMxiNjoF63oDoNdehHP5/srD3AA67g+EaawY9J0n0WeLzoy1JbLn4rW0zDrc1ozOAaPwABx83HUei8y2DSA2TrI1LtSBBJ3+ZU9taucQIgE8zMdoEQe6KUvCNBJ8uneYC7I5YZNxZzuEodg64ZVf4nmYA8MiAOevPRa0bEFoJJ6w3l5HcI0KQqCHGAehgjffuhv/APKfSEVIfEw5nSdC6Ygx001Kyl2XHoy3DmOHxOHk4AT5QrFqX0/A4nIdD07HshL6u7mHT89416qMYhUbHNp5HWO3kVFljNWtAOct3juqtxWgaaKpdY80UgR8ZGxGxn73Uj9kArY5Udpnc7tJA/JdSlo52tl6/ujzStiVMEz6ohXxlo8FR3fK0Zj69PVRYnQDqIqN0EhsHcmCZ77fRKT5KioqnZGx4NPRaWzSXBVbIRITVhuFN92152dt5rOE0lTKmvZDSuYcB0T9wrUztd2AXL7mpFZ8cnR6yf2XSPZ86abz3aPqsavIVf1Dn2bxKHEqoDSVdvawzQOW/mh9W3zzOw+qu6dCBHDNEmo57tyY8hOy6DbN8KTsHpZahCdbYeFdEejJkwWCsNcCskqhGFlYWyANHLQqQrQhAGoUjQtQFu0IA3C5BxJetuLqrUb4m5srSNZDBkBHYwSPNdJ4svDSsa7hv7sgRvL/AAD/AJLk9rVimIEbwfI6hcfl04UdHj6lZq+2OXbboPlC3qWpzNJgbkbT6BWhVkdNNO43Gnmq9aoTUkEkAc9gBB2+a8VwXZ6XIno1T0nkfruitHxDQwOyEseZ0Gjtp0gzt21RTD7d2UzrEGToYO0j+bnsV1eK3GaOfPTiWWggzt8v4Qt3VY1gEdRr/wDn9pUFSoQJ289R3Hb+QtBe5NHNM9jp28l6b2cSKmJVqbmEvysHOWx56RJ+SXnXNMO/pkERoRrP56evz6tF/ZNrNcNsw3LR/wAiufY3w1WokFrYHVskeokkecLOSouLCT7hjiGklruUGNxtttp+R6GMYdgL35n13+4oNJDnHR7iPusA+I+SDuZLRL2ueNWOaZBdpLHcwdt+g357sxU1/A6RUYNGuM7mTk5EE7H5q4S9MUkTX32ZlVxt2Et0y++g7DV0Dck66lUK9y6ofEST35dgNgPJa1HKezoSV00Y2YZbkQev6Jmwa6miWfh1Hqo6GGh1M9vEPTf8kQsLJhHhIkjkvJ85/FTLu0KWLf8AmfvqZ9Tr+q6JwNfihYPqO3L8rQebsun1n0QW4whmYl3Mj1gQFYuaQp0w3kJIHQmJ+g+S6MP2+5VaGjC6pqGNy7+EoqxkEtVfgrDSKPvn7v8Ahn8PX1V26EPlaqNKwu9FBgy1U3WnwpWvGaymPCq00wtYP0Q0C6ePsfTLmRrBHKf2Vk4nlH4iBsFxNnEzmtbTadMwzHsDJHrt6pktuMZLQTvvG+izWRluJ0fB+I6NxmyGHNMOa7QgoqCuW4fWHvalRphtQAQ0wc2snqm/Dcd0AmfMztp+hWqmiHEYiVrKoVMWhpOUuI5Nc0T6uIWtljAecr6b6Tpge8ALXd2vbI9NCrtEhEFbtUYUrQmIFcV2rqtlXY3VxpmB1jxR+S5AweGBrEn8hEfmu6OC5LjWHfZ7l7SIBMt7tIBlc+eHJGmOVMCVczhEx8I/266/IqSyzjw/ESDvt0IPbV3zRCnbhzpI/wC9grNvb5XkjkduxXmPxpXo61mRFh9jGjjMAEfT9kVddNYwCDB0neBPwlaPc0D5/oY/IqAPDhvpO3Lb9l0YcXFb7M8mSyZpM7x/Nj2UjaZiCJHfkBuNeX0+sJIHXURovNvXDYAxG+khdnE57LlrUA8unJWajKRAJbPaB/8AFTFw0wRpMHt/JCs558uccvMJtCBeLcN0KrD4G6jcNDXDeASNx/O65vjWFOpPAd4S0/06gMx2cef89Oue8jRc+9pdvDA5uuupaDmEayeULNo0TAVanOV+xdIcOjhEx2Mg+qIYdQQDB8RD/wCm7R33TyPb1/nNNuF0tlvB2jOaGHCbdCb2gbau4DbceR2THhtLZBvaQ8MFEj4jmn+0RE+p+qx8rHHJCpBj7Bjrt7n53bCIHdGMNsjd3NOl9346hHJo5euyW6eIZqfoup8AYWGW4qkeOt4v8Rowfr6owxSVIuWhto0gGhoEACAByAGgQTFRBR+mNEEx5mkrWa0RF7Kz25mK3g9xDCOhVGwqZmLW2qxm81jGVM0aJMT9nlhXkuohrj96kSw+eiScd9kdanL7OqanP3dWA49g4aH1XWZWCulpPsyTaPnV97Wt6hpVmupvbu12h12PcI5h3EgDTry1/QT58+66lxFwZaXxabinmczRrmuLHQfukt3CS8Z9jWhNnWLZ+5X1Ho8a/MFYvF/qzRT/ACSYLxE73bM5DnRrBmSDudN9iiFtxE6ozRrTPiLXOLRlaYIDhPikSP4Vy3FLK7sX5K7HU+YM+B3KQ4aFZtOIMoAEiIiDpMyDG3NTbWmOl6O64TjGYRU0MDWQd+RPM/zujlNwI0XD7bit8NDHhpBBdnbmmNQIkaadR6J2wXiIvA8QmNcpgg84nUjZaKZDiPjkrca4A6vTz0xNSmJAG7gJlvcwTHcBQ8IcYPuKZFdsPY57CQ0tBLHZToee35pjFyHDQyrtPRPRyC3u+umv8CnFcEnpy/n82THxXwmH5qtEhrycxadGu08XkSYPqUguvC0gOBBnWdO31WTjRSYwNOZu/wDBsVEypGh8/wDpUad9Bmd1LVqye37j91nVMYRF3tP8hY+1agg8xvqIj80HqXJ1jb/pa0bjSFdiGGlW1jkdv2P7+SvW1fXv3QG0ryFcZW1lFgGLl4jv2STxsPfU2t/1HXmNNwmG5xGGOJ3H5/zRLFyC8klEY8tg3Rzt1B9GoORaZ/UFdSwJoexrxs4B3z5KhRs2u+JrXf3AFMWH04jSAIAAEADoAtIxaYpStBvD7dLXtRpCKXXK/wCUtj9U4WBygk7ASZSRxjU98XO2/CO3L+d1l5N8KQooUMPr6QvojB2D3NONvdsA/wBoXzfbHK9d+4GxH3ts0c2iPRT47NJjMwaIRjlPwHyRlqHYs2WldTMxbwGrIIUlenDiqeCeGs5vdHru2kyuXjo1sMLUrKjeV1mJnMvZ1EXLGZAG9egyo0te1r2nQteA4HzBSRjnsftKsutybd51hvipeWQ6j0KeGuW4KBnzzj3CF7YkmrTLqQ/9tOXU41gk/d9YVTD8ccwyHGdI9F9JOAIIIBBEEESCDuCOYSXxH7KLK48VIfZqn4qI8B0iHU9vlBWbxr0Wp/kUMC40bs8AOO5HMkySf16wmiz4npvdlaSC2Ne5BI1HbU+a5hxLwRfWJc5zPeUh/wC+jqBrALh8VMyeencodacQQehO5Gx/uHMLJprsdpnZr3EXxq6Wg8xqZJAEjp1jXtuq93Z21anlqAczLvC4ToYckjC+KySGuMjcyY0BhoA5eHVHbbGmuABIEyG6EyAC6SOu8+fdNTaE4oW+IKNG2LGtrtdnLo1BAaxpcS4tOh2aBzLhELFN9UU25muAcGuBI5OAInodkUxXh21uc7BlaSGvlkjVwJDtNORG3nySvh99cUqgY6rVqClVFOo0w9pY+GtIPxSCZ57Rpzf1YtoKGsZ2PyUjOqtvrg6hAOIsWyhtFpPvKpaNNwzMMxPmJHzT+P3YuQfpOiDmA9fVXaNcSASPQoN7uVYsaX9QeibgkgTtl6/BLsvT9lG2zRKrQl5UzLdaR6Jl2DaNrBRmxo7LRtsrtu9tMZnaAdU2ImxxhFvlbvpMfRc3x++LGtndxI+UT9QnmrxCx4IGp2A5knokXjug4VaTXAAtpe8IHLPULR5/CFz5P0tmsQZ9nDm5guhey/GsrshOh0/ZK3s2wwV7zK8BzAx5IO3wkbeqsmgcPvzTM5Zlh6tPw/qPRZYlS5FN3o700qlf7KPBcRFWi1w6QVFdXgLyzmBK67MRbb4bnzTa2nIBSdXP9YJwsaksClIqyYqJ5UxChqBaEkayFhbAIAyFkOWFqSgCTOtXVFE5yhq1YCANby6DQSud43wFRvTnbFB0/FTYIcDvmaIk99/NMeI3hqVBTb/keytSGiAjsDlGJ+zq7t5dScyuBrDZbUjoGnQ+hlA6WLVaL8j8zHDSHhzSNZI113XZ7isgmKUqdVuWoxrx0eAY8unooeNPopTYjWvER1J/CWzoCS4mG6cgPqVvwveinUqGJa9zZLzJBAjTScsk69l7E+Eqck0nlnQHxt/cIQba5o/dLwOdPxD1G4WThJFqSY9XV3Qc0GSCAB4gG5nazrt+hmVz/GaXu6tOsCHB+Z+V2pAEGCT5/srjeIw+m5jyASCNdCCRzB3CqVrljntaAC2nTcwA6iagjWe8n5KYyobR0GpgzgREODto7iRPLZaG2LHtkEGRuIVrAseApsFUiQxjTmAjMG5XZj+KdPkj1HEKb3Q6CMkwZI+LXceUeqv5LVEqNOyp7rVWKdJSYpbudTIoFjKvxNLwS0hpGYETpusUrpradI1opuqCCCRlDwJLSeXP8uq0UlRDi7J7e2BKG4/cMByuMCNkUv75lAAuO6XatNt7cNDZyNMu6EDYeqJb0hpUWOGMEDnms4aEywHpyPqkz2hXGbE6h3FMUmRy0ph5HzcU0YjxvUoXZt2UmNZTIBNZrgSIEubB23jrCR8Wu217utUJjNUcRHSYaD00aPmsMzXGkNd2Ofshtx9oruH3WZfm4fsUW9qeCZ6Lbho8VE6xzY6J+Rg/NQ+yxrfdVntGhewT1IBJ+qdLym2owtcJDgWkHmCIIV419KE3TFL2eY6SwtncbE80StMSz3hJ/tPoCFzYOfZXT6cnwO0PVp1aflCbcHvBVuM40kg/5Ea/uuPNOUZRX/SpR9oL3tSKwTThtbwJJxm5AqiOqY8Mu/AF3R2yBncoHhTuUL1qIihZlYKwgDJKjc9ZcVBUcgDFSql7H8aLIa3VztAESvbrKCSlyxo+9qmq7YaN/UoAv4db5Gy7VztSV6tcra4qIXc1kxHri5Qq7uFtXuULubhMCOtUkrak1RUxKvUKKBFW5wKjW/8AJTBPXZ3zGqDV+AajSXUKo1+7UEaSYAcN9I3TrRoK7RoKHFMak0cxq0L63+OlLeoZmB9WHRaWfFJL4dLInQOPi7f/AGV16lQQTiThmhUhz6TDJ1IGV2uk5hqsZY0laNIzbYoW/FbiTLmtD/AGaS2WxnLj89I/NX8A4oAfUpf+Qtc19PO4kQGzIJO53HcqxU9kNOqJpV3t5RUaHj5iCqFDhMWbi17mvc3Ysn9VDTitlWglilznbIhvYAACR0HLRMPC7zRoNexoqZtznDdNnHxaTPlsuf4vcmkMxkg6xBg+qoW/GBaDmc6cuXwaaTJgTGaSNddk3aGqO03F/Qc0l9Jr3NEllUND2tbJdlnfTvBndcEbXJcXDdxJ+ev6poveJ81u8srF2ZmUZiJOYZYjcP1M+uqVWNhqwySsGqOo+zi+bSoFrxl8WYuLoHihgDugkb9090r+k+Q2o3eA1xhx8gdSOh5rilW0qBtM0oOam0/EGPaTMtgnUQQZ/wBXzko4vVpHxh+mnjBLd+Y2K1WTjorhYz+0qwaSyuwjM3wPAImCfCSNxrI9VQ4VvYq0/wC4D56IddYk2sYLnDODEtMEDltBjz0VjhCq1ldpcA5pjfYHkUpVKVsKpUMnEToqDzRfDbvwBF7/AIaoXLWuksJ3gz16qBnB726MqtI/1aFbp7sxodHhQvapnKNy1JK7gtCVtUKruegDL3qtXqwFs6og2OYgGM7oAF4lcmtU923b7yJNaGMDRyVHBqENLnfE4yp7urAQgZVu7lB7u4Ul7XQe4uFQiK5u1Sa8krLzJU9tQSAsW1JGbW3UFnbI3a26ZJijbK9Rt1JRoK7SopDIqduoMZtv6Du2vyRenTWmJW+ai8dWn6KX0UgXY1w2k53y8yEqVMIdVqEzq4wjDXObTAOm3kO/mi2CWIP9Qjs2enVZ1ZTLNhh7aVJrIEAIXiXCtlVM1Lak49cgafm2EwVFSrLUk5Tx7wlZ2lJlSiwsqOqBgGcubGVxdodeQ580q2VbKQMgfIiHCRr+qcvarcS+hT6B7/VxDR/xd80ucNW/vLmmyJ8QP+3Urhy7nRpHoMXHBF4XZmOpkaeGTppt4lUuMCxFn/qJA6Q7Tp5dl1WlTVum1dHxRfolTkcNqV6lMj3jXNDfhDgYb5TsiGEXYJkafoux1bNlQQ9jXA8nAFJ/GXC1GkwVqLMhBhwbOUjrHJRLFS0Wsl9lU8W1GNytku2E6+Zgq9iONtrhjjWNMgGQOfynp+aULjB3XLHGm7K9gDxOxjfUbHZL1V9dhglwPPKT+izp0XaPqt6hevLy7TnKtVVHry8gCtXfASrdf1a4DtgsLyACcxoFQvahWV5MQu31QoNWqGV5eTA3pNlFbOkF5eQhBy0ohGLamF5eQIv0qYVpjVheSZRZY1VMZuTTpEjnp81leUvoEJ1ziRfUY2IDiB15p5t6QawAdF5eSj0UyOoqlYLC8mI457R6hOIEfhpsA+Rd9XFT+zWgHXRJ3a0keui8vLjX+T+zT9p1ilSCsNpheXl2mRK2mFQx+1D7eo0/hP5CQvLyGNHL8EqkVAOpLfQhCcWbFQry8uX0avs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http://www.topguns.ru/images/birdsdata/data/20440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992" y="1932112"/>
            <a:ext cx="1830050" cy="27431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012060" y="4456107"/>
            <a:ext cx="11549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Мухоловка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837524" y="6328009"/>
            <a:ext cx="957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Соловей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16" descr="data:image/jpeg;base64,/9j/4AAQSkZJRgABAQAAAQABAAD/2wCEAAkGBxISEhUQEBIPEBAUFRAUDw8PEA8QEBAPFBQWFhUUFBQYHCggGBolHBUUITEhJSkrLy4uFx8zODMsNygtLisBCgoKDg0OFxAQGiwcHRwsLCwsLCwsLCwsLCwsLCwsLCwsLCwsLCwsLCwsLCwsLCwsLCwsLCwsLDcsLCssLCsrK//AABEIALoBDwMBIgACEQEDEQH/xAAbAAACAwEBAQAAAAAAAAAAAAADBAECBQYAB//EADgQAAEEAAUCBAQEBQMFAAAAAAEAAgMRBBIhMUEFURMiYXEGMoGxFEJSkWKhweHwcoLRFSOSwvH/xAAaAQADAQEBAQAAAAAAAAAAAAACAwQBBQAG/8QAJxEAAgICAgEEAgIDAAAAAAAAAAECEQMhEjEEEyJBUTJxYZEUI4H/2gAMAwEAAhEDEQA/AMYRq7YbTTI0VjFz9EXqMrg8GXggbhU8GjRFJzCYnwpAT8p3TvU8MD/3G7c0hliUlYzJ7kpIxjGgTNoJvMlcQVM4JCkzNlKo11Iz2odKZ9h0MRyo7ZkkERhQqbs0fjemmvWdEUy16vxy0CMlyE8oZkQnvRSkaiJVTD/MPdeJXohqPdbHY6LOowZ0TtpLBjQJylYloY0Z/USki0EeYXyDyD3B4TnUxos7OlSWxXB2OsxmmWW5Wj5X7St9L/MPf+aHJGCC6NwlaPmLfmb/AKm7hJl6q15Dg9jix42c3f2PcehSZDW4yVT/ALCukVC9W/EMfpLUUh2kF+C89nfoP8kOaJzdHCuRyCO4PIS6sRPE47W19ni9Uzpd8ioZlN5GHQpDniLwkSHjK4kXP9MI0I3KXlLRvUvl4G/Cpw6VAsPhcM6Z4jZudzw0dyurixEOGjETXNsglzh85rcoGD6SYMP4pLmTOGn/ABS5PqWIJcM8ha7MSYyNyfzBw4PuvoPHxenHk+2U4oJdm18V9Z8jY43ZrG9H5iLr3XLYdmQVuTq4nkqJXkuLjetUO2ipmU3lNz0FI2o3IgKq+PkKq5+TyuDokljIxRsey2egYkSNMbtdFjO1CY+GzUwBTvH8nmx0F7aA4+LI9zex09kjK9bfxNFlm05AWFMxKzZ1GbiKcaYs96HarLohNlQpcg6GmNR2RpaOQJqFyZHEj1B2xqHgojHrz3J6hR6gGZUzqzwglbxPNBQVaM6oIKPGmwQOzqenfKFpeGs3pXyhbAaq49FCZk9Ri0WK5i6THt0KwJnAcrJxRqu9CbtEMvRpIydhaTkBB1BHupMiaMmn9Fi7ugzPkaB4TzTTYiJOWuQPT02Vy1eyoY7FwnKDtEsj8VpfFZygeIwjzMdWvuEqr4nBl1OY4skbq0gkC/VMxPEzfOGsxDfnY2gHgfnaP6IpLWxssamuUO/oQpXYUYwqfCXPyYvoSkyM9LrvgjoHiH8TMKYNYgeXfqI+yy/hjon4iS3A+E3V3AcRwu16vjxFGImaNGgI2v27BW+F4df7J9IOEPsQ+I+pANcBdM0139186xpdI+3huVvaqdzqm+pYl0shZZr8xG1FeEdChsFZlytjmKUhlqbIVCAppaQPE2I3qrwlMPMmc9rj+YtipkgK/TzkmY7i1DUPEaURwQleLk4ZFZ7G9mv8TC5AfRYksa6RkbcRGHE6tCw3tokdinebjlDJy+GDkjTMfEQrNliXRyw2kMRhkGLKYmZcRTsL0CSGlDV0scrHRRpNepzJJjyihyos2kgxchlQXKuZe0ZolXYVQI7QjiepM6PosnlC2JcS1jS52gH8/QLE6ONAl+q4vNL4f5G6e7uT9Nk9PQ2MLKYvqMkupBy8NG39z6oUcb5CRoKBJ2oAakk7AfVNOhbpYJJ+XUBp9CaU4jprHxSwtzRvkblDmvILToRf6hYH0RLY/paE2Q2CWSsedyY3NdQB/hJ1TUWE2EhGQiyTWn07rL+HfhqbDmSSWXxpC2owxp4N2eXO+3dWxfU5W4j8O9j2FoGZ2R5c95Fkt02HFdkvNOMO9hQTnoY/DM1OZzW3oXNvMP4aKA9reCfqAE6/ASP8zM0o9iH+xadfukHRkGnAtI3DgQR7gqaOWE/wRHkxuMtqjwXpILoiw4bOBo1yPZXbGoc6kVWej7XaDQQeI3ShKLLmGgXAcji1fpXTH4iURMB38xr5W8lAw0jgc7ACW0bIsA/5a7D4OxZILWBrSTmmkFA7HT3WwwJtDpVP3HQ4eKLDs8BlDK3UgWa5Puvn3xZ1XMRHGbvmtdditz4l642KwCDf5gfMQN1wb5w5xeDYOo9AVXmmoxpCrpB8OMo11J+Y9yiPkSBnUGRRcjFJDDpEMuSz3qvjLLsYg+HnT8MqyGbp6Jyh8rHqyeRpNepcbFJVr1YSLm8RHKmN4WVzWkAmlYFCgfoQpa9N8luVP7Q3I7phQhTR2iAqxUqbTFoyZ4UuGLQxKRcV0/HyaHRZZrAiCMIQciMKOWZxZ6TKval3JwtQHsToZOQrkVjTcaWiTjIXH8p9yNAqYcmHDlJ0jSixwiZpRfwOG+pSMDrJcTZu75vjXlFiwtjLWvOh1tRHhJGGyCW81uPbuq1EvUeKNbBRhxqQOyOBb5RZDzoDqtKKERtLGRZhtbyG/wC5J4EtcAQQRwRfHda4e1wut7r0ATeIPIND0ZhANlpOXzspwqttdv7JKeDzhsMgoZi5xeXCM8ZNdDqgTtnsNjeS03vpQ9lu4PpDWQAjUkaWNSeSV5xUtNANtbs5PH9RkY7LHK81eZ+YnMewHok8V1eaQZZHh4H6mNJHs6rCUnk1PubVWm1EoRUm0qFyyTl2ySSgtgfI4RsBc5xAaByUwxpJDWgknQAckrvPhvpTMI3xpgDO4aA/kHYevqnQg5MFC2H+Hhh4PDJa6R2rjehcRr9BssTqUgwbyWeVpGrc1+b0/cLV671nR5DaNg/7fZcPi8UZzmOjbvLZP0TM2WONfoZ+K2K4yZ0zs7tuB313KXeE8WIL4lzZZuTsmbbE2tTDWIzYUZsSJOweQk+NAexaMjEpK1DKaQ+Mhdjk3G5ZzXpiJ6LNHlEA0mOU5krG9FcVyXHYmSG8LLrSs99EhIxSUR7pnHnZ3BTXDlj/AEM7h+hpkiL4miy4pkZ0ykePYCIxUiz5JEWeRJFy6Hj46VjYhmSJiKRJtTEQW5sa7Mkx5htHiwub0HJQ8O3RF/FZRVgD7/2VHiYb2+gsWLm7fQ3Bhmj5WWeXPP2CdkY3Sz9L59lkHHAbu357nslH9R18osk1f/C6SpaRckoqkdBLjmjRoA9SeO4S78e66Yb79ljmTlxO6vBiOx8h/nX9EVnjZwz8t5aBO5H5iEXxHuqiQRXlIG1WsObqBPlYM17Hst3psB8Nj9SKdoRqNd77aFEtgsawOLNjN6k3/P7LfPVS4UNN67URtSyYsOCbI0Gx5BO6LNPHC23O8t1ZrXe0S12Lk0cf1ghszgKA00u6JAtAbL/ZJYiYuc553cSV23wP8OjTF4nytbrFE4auP6ipYrnLQmLTOj+GulNw8HiSMaZXa2aLhpdC9kl1XqQFuOjtw09v4uya6hjrHiusMHyC9bXEdexzjevneKv+DkUqZNRVIaku2L9YxOc+Gw1lJzur83/xAbF9EtDoK55PJPqmRIuF5WSWSX8IVktl6CBLSq95VCVN6lCaYRhV86WzqjnqiGS0C0GkkSkivupyJc5NsZHRktCK202zBpqPBrp/AKmKwMKbbCU3DhaRXMAUmXDFgymZcjKTL/NF6hCxB1RenOBtp5SMP5OIzF9CEdoriU23D0SF6bD6WEMsUkZxM14QfCTDyozJmObWjzKRsTGHYSQALJVIhZAGpOy1I8OI22aLiNSL09B3VccfqBY8bmxbEzeGKq6B1P3SJL3NBf5NbAHzH37D0RnTF7gQPKNi7Wz3A5V5KFEkPP6dgL5NK1JJUi+MUlSACNooX7nekcUD5AKA0vRRJIAPy3wAPKD/AOyWkcf8+5PC9ZtF8TbvzUOReiFG43QN6UAEvLJoTt3PcI/TYvEF0RGNzy4fpHos5HjS6YwZgdDZrc07uBXHqu0wQJLWDYCvYVwuZ6awF2jdBtv9BXA3XY4GPK3u/wDp7p+NCpyTYw6O26UKoC9SSDrS4r4qxLvE8I1QJdQ4J4XVYvGNjaXWT8uh3LyTQH+cpXovR2RO/GYynSElzYnVo7caHeluSLkqRNO5aQp8K/DFAYrFgtYNY43DVx4c4HhN/EOMkfR87YgbBZpoPlJrb3T/AFTHGRoe8gR7lv8ARcz1zq2lNFisrACdO4PdCmsapDIwUUR1nrbnMDASKFE0AHEjWgFz+e99VGQ0Ad0ItXOzZ23XwA8tsZaURpSsaZjUc8qoKy9KHtRWRq5YoXO2LexEsQ6TUiXNK3BjclZ5RLMCMAgMR2PVPomOIKN6ajkWOydFbMV550hHE2PHCDNiVniQq1EqXLl5GqBWR9r2GkpwKt4S8IkuE1F2HHTNxzNj3VnR6IOGmtuvCabqFe5xf/R7SswOow1qFlGddNjItFzHUYKNhA8ae0BKI/0zGAE01uaiS92uUeg4ROqTuLBmLnF2jANBQ3ISvTIi1mc0A46X+lvJ+q91V5dleDp8ovS7V2GNRKcSqIcYgVqcjRwNz6eyEZ3HQVG39j9UrG0g277j78BX8UnRn/kR5W/6Ryf8pG9D1ss9waNedv1uHoO3r90jJKS8B2jRq2O+e5WhDhtbNkndx1JQZMH57skmgANwPf1Qx7Mm9AXwl+g2sXvqug6dg5CBnsN/QBlaAPRM9GwLWeeSrAsDSgmpsS5508rBt6pqVdiJTsewJbGMxr19ytNuLpvzAEk69mcm1zbsZHHbnkXvr39llu60J3iKzGwnWwQXVtrwExSF7fR2EHWISM0bXSSguDWmg0HYOVZjtJijZu2M9exPb3ShezCRkMAc+rzcE7gBYcnWZJiWl3zAAgDUUd7QZMn30MUVFWx3rHWcznMZZOrWt0pre47LOhhIFu1dyf6I0UIaNNzuTufdWUM8ylpEmTM5AXtQjGm6UFqkzypCkxZkaYjYrNYrhc2UrD5MsNEvLKrSyLPxEqLHC2HAtNMl/FScuIKhj7Xew40olKHhKiskPCTYmoE6kbSIk6dI0ZnMdlOxpejauj6f8UgNDJY7G1hNn8HPtTHH6FcyeOMvxkSuN9HLiNGjjWxifh07xPDh2O6z3wPjNPaW+pGikyY5x7RiiyojXvDRWleJU1sxlYtEeGWtEuXLxcnOT4p/Qxv2pjkuoWVjsPYTscvCiatbNDvvorfGyclTCg7MqKAENjaSQCS88WePYIHVXguDG1lGw7nuEVsrWCr0A0s0av7rPEmZxoWf0jU+3p911o6RXVaCNhs9xvWle5TcTP7n8o9u/wBvdDcWsrOc7uI26AHu48fzPshyTOeddBw0aAJM5gSyqJYzlxLGeX+IjU+1/wCey08B0uQ6jL7koGFYNLFjldHgGho0Njg/0KFSvoW5OWxb/pUn5nN04FrI+IpJIsrYz82bM8j5aXVSPXK/EMxkcIWi/wBVC1RFWeSMLo3TDO+nmR5vR1k0Pbgey3cR01kQlY7WgMh5bINR5va1v9A6X+FhMrra6idQAKC52ecyueT8rvqAea/zlHKSiH+MeTCMldKG5nEtDWitjoE5DEGimgD2CBgYA0Bo2CdLVyvJ5SdoiyZOTAkqtq7kMrncpxYB7MvZlQqpcvSm5G0MNKh70FsiFNKlqGzxWeRZuIlRpXpcttXYUo7Y2ItltGa2kURq2RW/5CQzkCa5FZLS9lVSvRzpsJSGVIKqSq5lzqJhvD9TkjPlcfY6hdF0/wCKWOGWdgI71a456tEqsPNdBwbO/d03DzDNC4Nd2B0/ZZGN6TNHqWkt/U3VZGGmc020key3cH8RyNFPp7fXdJyelKVSXF/wE6fZk2pkXQnCQ4kZ2Ux3PH7rI6thDHQQPA4wb7X2aoVBmc99IeIntuu3Nb6cfZefr6AaknYNG5KQMpvNqNqBGrW8D3O590zxYb5fAWCPy+gT4y/kgX/L05XnxZRTNB6b/ujCS0SrXScrDnJsTijTkEeqG5lJjCIaJZIdgYtfDmhp9RwVmwJ4uAFnRLXZuNtPQy5xLbaCeAOc3ASHTehSiXxJDR1JyuFja0B2Ke4gMBc2/N/CL3901hMZI5xbHIWyAOBEjQbrQG+eNVfClGyzjyHfibFgDwwasDUdwLqguZaDuTZO57lFke5ziZMpcLFixZ5KG9ykzZN0T5p26DRy0mGzWsgyorJklOyZxNUG1VwSbJ0Tx0GTCmgaaJkQHOV3SILnLn8aYxFXPQnOVnBUyo0kECItFZGrMYr5lrkePCNeLV7MvWh2aDe1DcxGKqUSdGqRRypaLSBKKVWPE2bGNni5GhSTpEzhnK2MUkFxo0YwrgoUblBfqud5WPdoXIZZO5ptriPZP4icyx2dwsbxUxh8XQLRudjuGjklDgb/AAfTDxO/awE+2XjQv/iO7Y/YfMfoEhO6/f8AqnZ4yNDY7A7662fU7pN7VUo1pdIKUq0vgHCE+xlpZjU3CmpgLIQ+NQ1pCbDbRDHojl0G0mgOFkJK0ZGF1MDXOzEXRy0ARrm4SGHipy6n4bwgc50j6yNA3JFm/wDP2W+PDlPZkVRGEw2QBo0y3YcGuaRvVjdYHWZmQyOkaKAdbGjykWLLfVu/7rr8flZneANRfBbQ7LhOoxmetfK1w84O4G/v2+iryyp38IenSPOddk7nU+5VHqpfqvWuVOyB9sXlalXmk88JaRi9jNiwInRBikB8SE5tKqk0E6HfxCu2VZLpEeCZSZMHyeo0wVYoMLkdyT6JqRQuVcyo5SEtxo9Re1NqgcoLkNHglqFAIVmvToYXI1RBRvV3MtLQminWrpJcRkTOmjookBRsVHYS8KGUjzkPtegyy6qzUvKNVHldi5HhNqnsJILB9Rfqsg7prDyLIR3oCMqdm91Bl04crJlatfBSZ20eFl4404hUymgsq3YOJpO3Cu16tEcrL7oDXIISvoUP4aTutAAUseNyaw+J4KcPgzUwsVldSIImRiIVmN5jmIdfoduVidCZbs1sFbF+rbW5h45JXuJyljQc36Wt7tv0V/jw4x5fY0wfiHGZWiNt+a28fL3+6xQKbQ2ApaXxBg3NnLiS5uUZbNkA90rHHop813RRjqmYb3+YqwemsRhNbQXYYrnZLTOfOrK2qFtqwYUdjEUE2LQsYUrNGtgsSM8aOTcRhizM1VoW0nX4ZDERRctbDSGcOE5WiDho082FeirNM6U0hjVPyYbuhiJT5IbAbFS1BkenJW0s+ZFjxbPIt4yIx6TJV22rYpRQwakbyrRTK0iX5WZGeqhp7rQ2xqWpiBTt7BZVgQJG6p2bdLSbpMtgsVMeqmqReVR6aopICjT6O7QlCmjuTXZF6T8pVZfmUWWb50ebsXxsmlDhLNciz7oYVeHUUeQdhTGEwrnvaxu5ND/lLxLofhMXO29dCqMfvmkw12dZHh2QRshNubpmcSKtJdUzRtzxyHbVnEgbrRaNASOU7ALMl677+y5brzzmIs1nj0vStF1G60ukP+C/iunc+UgtBprBZIodv3KtFDScYOOKGn7KHKGbsbF+1iZw6DJh06VDgp5Rs5U27MeaBAaNVo4hJHdFjDx7YdsPlSEzNVsQ7JOYapk4KiqqQkY0EQp4oZQOKFyZGHjpORkJdiIF5Khakwk9UlVaUoDlBnyNSN7A4l4WbKE7IlZUzDNthoBkRmMUhWCtNZ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8" descr="data:image/jpeg;base64,/9j/4AAQSkZJRgABAQAAAQABAAD/2wCEAAkGBxISEhUQEBIPEBAUFRAUDw8PEA8QEBAPFBQWFhUUFBQYHCggGBolHBUUITEhJSkrLy4uFx8zODMsNygtLisBCgoKDg0OFxAQGiwcHRwsLCwsLCwsLCwsLCwsLCwsLCwsLCwsLCwsLCwsLCwsLCwsLCwsLCwsLDcsLCssLCsrK//AABEIALoBDwMBIgACEQEDEQH/xAAbAAACAwEBAQAAAAAAAAAAAAADBAECBQYAB//EADgQAAEEAAUCBAQEBQMFAAAAAAEAAgMRBBIhMUEFURMiYXEGMoGxFEJSkWKhweHwcoLRFSOSwvH/xAAaAQADAQEBAQAAAAAAAAAAAAACAwQBBQAG/8QAJxEAAgICAgEEAgIDAAAAAAAAAAECEQMhEjEEEyJBUTJxYZEUI4H/2gAMAwEAAhEDEQA/AMYRq7YbTTI0VjFz9EXqMrg8GXggbhU8GjRFJzCYnwpAT8p3TvU8MD/3G7c0hliUlYzJ7kpIxjGgTNoJvMlcQVM4JCkzNlKo11Iz2odKZ9h0MRyo7ZkkERhQqbs0fjemmvWdEUy16vxy0CMlyE8oZkQnvRSkaiJVTD/MPdeJXohqPdbHY6LOowZ0TtpLBjQJylYloY0Z/USki0EeYXyDyD3B4TnUxos7OlSWxXB2OsxmmWW5Wj5X7St9L/MPf+aHJGCC6NwlaPmLfmb/AKm7hJl6q15Dg9jix42c3f2PcehSZDW4yVT/ALCukVC9W/EMfpLUUh2kF+C89nfoP8kOaJzdHCuRyCO4PIS6sRPE47W19ni9Uzpd8ioZlN5GHQpDniLwkSHjK4kXP9MI0I3KXlLRvUvl4G/Cpw6VAsPhcM6Z4jZudzw0dyurixEOGjETXNsglzh85rcoGD6SYMP4pLmTOGn/ABS5PqWIJcM8ha7MSYyNyfzBw4PuvoPHxenHk+2U4oJdm18V9Z8jY43ZrG9H5iLr3XLYdmQVuTq4nkqJXkuLjetUO2ipmU3lNz0FI2o3IgKq+PkKq5+TyuDokljIxRsey2egYkSNMbtdFjO1CY+GzUwBTvH8nmx0F7aA4+LI9zex09kjK9bfxNFlm05AWFMxKzZ1GbiKcaYs96HarLohNlQpcg6GmNR2RpaOQJqFyZHEj1B2xqHgojHrz3J6hR6gGZUzqzwglbxPNBQVaM6oIKPGmwQOzqenfKFpeGs3pXyhbAaq49FCZk9Ri0WK5i6THt0KwJnAcrJxRqu9CbtEMvRpIydhaTkBB1BHupMiaMmn9Fi7ugzPkaB4TzTTYiJOWuQPT02Vy1eyoY7FwnKDtEsj8VpfFZygeIwjzMdWvuEqr4nBl1OY4skbq0gkC/VMxPEzfOGsxDfnY2gHgfnaP6IpLWxssamuUO/oQpXYUYwqfCXPyYvoSkyM9LrvgjoHiH8TMKYNYgeXfqI+yy/hjon4iS3A+E3V3AcRwu16vjxFGImaNGgI2v27BW+F4df7J9IOEPsQ+I+pANcBdM0139186xpdI+3huVvaqdzqm+pYl0shZZr8xG1FeEdChsFZlytjmKUhlqbIVCAppaQPE2I3qrwlMPMmc9rj+YtipkgK/TzkmY7i1DUPEaURwQleLk4ZFZ7G9mv8TC5AfRYksa6RkbcRGHE6tCw3tokdinebjlDJy+GDkjTMfEQrNliXRyw2kMRhkGLKYmZcRTsL0CSGlDV0scrHRRpNepzJJjyihyos2kgxchlQXKuZe0ZolXYVQI7QjiepM6PosnlC2JcS1jS52gH8/QLE6ONAl+q4vNL4f5G6e7uT9Nk9PQ2MLKYvqMkupBy8NG39z6oUcb5CRoKBJ2oAakk7AfVNOhbpYJJ+XUBp9CaU4jprHxSwtzRvkblDmvILToRf6hYH0RLY/paE2Q2CWSsedyY3NdQB/hJ1TUWE2EhGQiyTWn07rL+HfhqbDmSSWXxpC2owxp4N2eXO+3dWxfU5W4j8O9j2FoGZ2R5c95Fkt02HFdkvNOMO9hQTnoY/DM1OZzW3oXNvMP4aKA9reCfqAE6/ASP8zM0o9iH+xadfukHRkGnAtI3DgQR7gqaOWE/wRHkxuMtqjwXpILoiw4bOBo1yPZXbGoc6kVWej7XaDQQeI3ShKLLmGgXAcji1fpXTH4iURMB38xr5W8lAw0jgc7ACW0bIsA/5a7D4OxZILWBrSTmmkFA7HT3WwwJtDpVP3HQ4eKLDs8BlDK3UgWa5Puvn3xZ1XMRHGbvmtdditz4l642KwCDf5gfMQN1wb5w5xeDYOo9AVXmmoxpCrpB8OMo11J+Y9yiPkSBnUGRRcjFJDDpEMuSz3qvjLLsYg+HnT8MqyGbp6Jyh8rHqyeRpNepcbFJVr1YSLm8RHKmN4WVzWkAmlYFCgfoQpa9N8luVP7Q3I7phQhTR2iAqxUqbTFoyZ4UuGLQxKRcV0/HyaHRZZrAiCMIQciMKOWZxZ6TKval3JwtQHsToZOQrkVjTcaWiTjIXH8p9yNAqYcmHDlJ0jSixwiZpRfwOG+pSMDrJcTZu75vjXlFiwtjLWvOh1tRHhJGGyCW81uPbuq1EvUeKNbBRhxqQOyOBb5RZDzoDqtKKERtLGRZhtbyG/wC5J4EtcAQQRwRfHda4e1wut7r0ATeIPIND0ZhANlpOXzspwqttdv7JKeDzhsMgoZi5xeXCM8ZNdDqgTtnsNjeS03vpQ9lu4PpDWQAjUkaWNSeSV5xUtNANtbs5PH9RkY7LHK81eZ+YnMewHok8V1eaQZZHh4H6mNJHs6rCUnk1PubVWm1EoRUm0qFyyTl2ySSgtgfI4RsBc5xAaByUwxpJDWgknQAckrvPhvpTMI3xpgDO4aA/kHYevqnQg5MFC2H+Hhh4PDJa6R2rjehcRr9BssTqUgwbyWeVpGrc1+b0/cLV671nR5DaNg/7fZcPi8UZzmOjbvLZP0TM2WONfoZ+K2K4yZ0zs7tuB313KXeE8WIL4lzZZuTsmbbE2tTDWIzYUZsSJOweQk+NAexaMjEpK1DKaQ+Mhdjk3G5ZzXpiJ6LNHlEA0mOU5krG9FcVyXHYmSG8LLrSs99EhIxSUR7pnHnZ3BTXDlj/AEM7h+hpkiL4miy4pkZ0ykePYCIxUiz5JEWeRJFy6Hj46VjYhmSJiKRJtTEQW5sa7Mkx5htHiwub0HJQ8O3RF/FZRVgD7/2VHiYb2+gsWLm7fQ3Bhmj5WWeXPP2CdkY3Sz9L59lkHHAbu357nslH9R18osk1f/C6SpaRckoqkdBLjmjRoA9SeO4S78e66Yb79ljmTlxO6vBiOx8h/nX9EVnjZwz8t5aBO5H5iEXxHuqiQRXlIG1WsObqBPlYM17Hst3psB8Nj9SKdoRqNd77aFEtgsawOLNjN6k3/P7LfPVS4UNN67URtSyYsOCbI0Gx5BO6LNPHC23O8t1ZrXe0S12Lk0cf1ghszgKA00u6JAtAbL/ZJYiYuc553cSV23wP8OjTF4nytbrFE4auP6ipYrnLQmLTOj+GulNw8HiSMaZXa2aLhpdC9kl1XqQFuOjtw09v4uya6hjrHiusMHyC9bXEdexzjevneKv+DkUqZNRVIaku2L9YxOc+Gw1lJzur83/xAbF9EtDoK55PJPqmRIuF5WSWSX8IVktl6CBLSq95VCVN6lCaYRhV86WzqjnqiGS0C0GkkSkivupyJc5NsZHRktCK202zBpqPBrp/AKmKwMKbbCU3DhaRXMAUmXDFgymZcjKTL/NF6hCxB1RenOBtp5SMP5OIzF9CEdoriU23D0SF6bD6WEMsUkZxM14QfCTDyozJmObWjzKRsTGHYSQALJVIhZAGpOy1I8OI22aLiNSL09B3VccfqBY8bmxbEzeGKq6B1P3SJL3NBf5NbAHzH37D0RnTF7gQPKNi7Wz3A5V5KFEkPP6dgL5NK1JJUi+MUlSACNooX7nekcUD5AKA0vRRJIAPy3wAPKD/AOyWkcf8+5PC9ZtF8TbvzUOReiFG43QN6UAEvLJoTt3PcI/TYvEF0RGNzy4fpHos5HjS6YwZgdDZrc07uBXHqu0wQJLWDYCvYVwuZ6awF2jdBtv9BXA3XY4GPK3u/wDp7p+NCpyTYw6O26UKoC9SSDrS4r4qxLvE8I1QJdQ4J4XVYvGNjaXWT8uh3LyTQH+cpXovR2RO/GYynSElzYnVo7caHeluSLkqRNO5aQp8K/DFAYrFgtYNY43DVx4c4HhN/EOMkfR87YgbBZpoPlJrb3T/AFTHGRoe8gR7lv8ARcz1zq2lNFisrACdO4PdCmsapDIwUUR1nrbnMDASKFE0AHEjWgFz+e99VGQ0Ad0ItXOzZ23XwA8tsZaURpSsaZjUc8qoKy9KHtRWRq5YoXO2LexEsQ6TUiXNK3BjclZ5RLMCMAgMR2PVPomOIKN6ajkWOydFbMV550hHE2PHCDNiVniQq1EqXLl5GqBWR9r2GkpwKt4S8IkuE1F2HHTNxzNj3VnR6IOGmtuvCabqFe5xf/R7SswOow1qFlGddNjItFzHUYKNhA8ae0BKI/0zGAE01uaiS92uUeg4ROqTuLBmLnF2jANBQ3ISvTIi1mc0A46X+lvJ+q91V5dleDp8ovS7V2GNRKcSqIcYgVqcjRwNz6eyEZ3HQVG39j9UrG0g277j78BX8UnRn/kR5W/6Ryf8pG9D1ss9waNedv1uHoO3r90jJKS8B2jRq2O+e5WhDhtbNkndx1JQZMH57skmgANwPf1Qx7Mm9AXwl+g2sXvqug6dg5CBnsN/QBlaAPRM9GwLWeeSrAsDSgmpsS5508rBt6pqVdiJTsewJbGMxr19ytNuLpvzAEk69mcm1zbsZHHbnkXvr39llu60J3iKzGwnWwQXVtrwExSF7fR2EHWISM0bXSSguDWmg0HYOVZjtJijZu2M9exPb3ShezCRkMAc+rzcE7gBYcnWZJiWl3zAAgDUUd7QZMn30MUVFWx3rHWcznMZZOrWt0pre47LOhhIFu1dyf6I0UIaNNzuTufdWUM8ylpEmTM5AXtQjGm6UFqkzypCkxZkaYjYrNYrhc2UrD5MsNEvLKrSyLPxEqLHC2HAtNMl/FScuIKhj7Xew40olKHhKiskPCTYmoE6kbSIk6dI0ZnMdlOxpejauj6f8UgNDJY7G1hNn8HPtTHH6FcyeOMvxkSuN9HLiNGjjWxifh07xPDh2O6z3wPjNPaW+pGikyY5x7RiiyojXvDRWleJU1sxlYtEeGWtEuXLxcnOT4p/Qxv2pjkuoWVjsPYTscvCiatbNDvvorfGyclTCg7MqKAENjaSQCS88WePYIHVXguDG1lGw7nuEVsrWCr0A0s0av7rPEmZxoWf0jU+3p911o6RXVaCNhs9xvWle5TcTP7n8o9u/wBvdDcWsrOc7uI26AHu48fzPshyTOeddBw0aAJM5gSyqJYzlxLGeX+IjU+1/wCey08B0uQ6jL7koGFYNLFjldHgGho0Njg/0KFSvoW5OWxb/pUn5nN04FrI+IpJIsrYz82bM8j5aXVSPXK/EMxkcIWi/wBVC1RFWeSMLo3TDO+nmR5vR1k0Pbgey3cR01kQlY7WgMh5bINR5va1v9A6X+FhMrra6idQAKC52ecyueT8rvqAea/zlHKSiH+MeTCMldKG5nEtDWitjoE5DEGimgD2CBgYA0Bo2CdLVyvJ5SdoiyZOTAkqtq7kMrncpxYB7MvZlQqpcvSm5G0MNKh70FsiFNKlqGzxWeRZuIlRpXpcttXYUo7Y2ItltGa2kURq2RW/5CQzkCa5FZLS9lVSvRzpsJSGVIKqSq5lzqJhvD9TkjPlcfY6hdF0/wCKWOGWdgI71a456tEqsPNdBwbO/d03DzDNC4Nd2B0/ZZGN6TNHqWkt/U3VZGGmc020key3cH8RyNFPp7fXdJyelKVSXF/wE6fZk2pkXQnCQ4kZ2Ux3PH7rI6thDHQQPA4wb7X2aoVBmc99IeIntuu3Nb6cfZefr6AaknYNG5KQMpvNqNqBGrW8D3O590zxYb5fAWCPy+gT4y/kgX/L05XnxZRTNB6b/ujCS0SrXScrDnJsTijTkEeqG5lJjCIaJZIdgYtfDmhp9RwVmwJ4uAFnRLXZuNtPQy5xLbaCeAOc3ASHTehSiXxJDR1JyuFja0B2Ke4gMBc2/N/CL3901hMZI5xbHIWyAOBEjQbrQG+eNVfClGyzjyHfibFgDwwasDUdwLqguZaDuTZO57lFke5ziZMpcLFixZ5KG9ykzZN0T5p26DRy0mGzWsgyorJklOyZxNUG1VwSbJ0Tx0GTCmgaaJkQHOV3SILnLn8aYxFXPQnOVnBUyo0kECItFZGrMYr5lrkePCNeLV7MvWh2aDe1DcxGKqUSdGqRRypaLSBKKVWPE2bGNni5GhSTpEzhnK2MUkFxo0YwrgoUblBfqud5WPdoXIZZO5ptriPZP4icyx2dwsbxUxh8XQLRudjuGjklDgb/AAfTDxO/awE+2XjQv/iO7Y/YfMfoEhO6/f8AqnZ4yNDY7A7662fU7pN7VUo1pdIKUq0vgHCE+xlpZjU3CmpgLIQ+NQ1pCbDbRDHojl0G0mgOFkJK0ZGF1MDXOzEXRy0ARrm4SGHipy6n4bwgc50j6yNA3JFm/wDP2W+PDlPZkVRGEw2QBo0y3YcGuaRvVjdYHWZmQyOkaKAdbGjykWLLfVu/7rr8flZneANRfBbQ7LhOoxmetfK1w84O4G/v2+iryyp38IenSPOddk7nU+5VHqpfqvWuVOyB9sXlalXmk88JaRi9jNiwInRBikB8SE5tKqk0E6HfxCu2VZLpEeCZSZMHyeo0wVYoMLkdyT6JqRQuVcyo5SEtxo9Re1NqgcoLkNHglqFAIVmvToYXI1RBRvV3MtLQminWrpJcRkTOmjookBRsVHYS8KGUjzkPtegyy6qzUvKNVHldi5HhNqnsJILB9Rfqsg7prDyLIR3oCMqdm91Bl04crJlatfBSZ20eFl4404hUymgsq3YOJpO3Cu16tEcrL7oDXIISvoUP4aTutAAUseNyaw+J4KcPgzUwsVldSIImRiIVmN5jmIdfoduVidCZbs1sFbF+rbW5h45JXuJyljQc36Wt7tv0V/jw4x5fY0wfiHGZWiNt+a28fL3+6xQKbQ2ApaXxBg3NnLiS5uUZbNkA90rHHop813RRjqmYb3+YqwemsRhNbQXYYrnZLTOfOrK2qFtqwYUdjEUE2LQsYUrNGtgsSM8aOTcRhizM1VoW0nX4ZDERRctbDSGcOE5WiDho082FeirNM6U0hjVPyYbuhiJT5IbAbFS1BkenJW0s+ZFjxbPIt4yIx6TJV22rYpRQwakbyrRTK0iX5WZGeqhp7rQ2xqWpiBTt7BZVgQJG6p2bdLSbpMtgsVMeqmqReVR6aopICjT6O7QlCmjuTXZF6T8pVZfmUWWb50ebsXxsmlDhLNciz7oYVeHUUeQdhTGEwrnvaxu5ND/lLxLofhMXO29dCqMfvmkw12dZHh2QRshNubpmcSKtJdUzRtzxyHbVnEgbrRaNASOU7ALMl677+y5brzzmIs1nj0vStF1G60ukP+C/iunc+UgtBprBZIodv3KtFDScYOOKGn7KHKGbsbF+1iZw6DJh06VDgp5Rs5U27MeaBAaNVo4hJHdFjDx7YdsPlSEzNVsQ7JOYapk4KiqqQkY0EQp4oZQOKFyZGHjpORkJdiIF5Khakwk9UlVaUoDlBnyNSN7A4l4WbKE7IlZUzDNthoBkRmMUhWCtNZ/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8" name="Picture 20" descr="http://www.ornithologist.ru/foto/l.megarhyncho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81" y="4268936"/>
            <a:ext cx="2453784" cy="1963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4" name="Прямоугольник 13"/>
          <p:cNvSpPr/>
          <p:nvPr/>
        </p:nvSpPr>
        <p:spPr>
          <a:xfrm>
            <a:off x="3923928" y="5877272"/>
            <a:ext cx="11352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Вільшанка</a:t>
            </a:r>
            <a:endParaRPr lang="ru-RU" sz="1400" b="1" dirty="0"/>
          </a:p>
        </p:txBody>
      </p:sp>
      <p:pic>
        <p:nvPicPr>
          <p:cNvPr id="2070" name="Picture 22" descr="http://pernatidruzi.org.ua/pictures/vilszankapisnja/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765" y="3992094"/>
            <a:ext cx="2299410" cy="1724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302716" y="6451120"/>
            <a:ext cx="732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Дрозд</a:t>
            </a:r>
            <a:endParaRPr lang="ru-RU" sz="1400" b="1" dirty="0"/>
          </a:p>
        </p:txBody>
      </p:sp>
      <p:pic>
        <p:nvPicPr>
          <p:cNvPr id="2072" name="Picture 24" descr="http://www.goldensites.ru/media/1/20090906-b_98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060" y="4791613"/>
            <a:ext cx="2710816" cy="1654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31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0" grpId="0"/>
      <p:bldP spid="11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596336" cy="1008112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 </a:t>
            </a:r>
            <a:r>
              <a:rPr lang="ru-RU" dirty="0" smtClean="0">
                <a:effectLst/>
              </a:rPr>
              <a:t> 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Окрасою</a:t>
            </a:r>
            <a:r>
              <a:rPr lang="ru-RU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озер стали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 </a:t>
            </a:r>
            <a:r>
              <a:rPr lang="ru-RU" sz="18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лебідь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-шипун,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сірий</a:t>
            </a:r>
            <a:r>
              <a:rPr lang="ru-RU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журавель, </a:t>
            </a:r>
            <a:r>
              <a:rPr lang="ru-RU" sz="18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чорний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лелека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а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лісів</a:t>
            </a:r>
            <a:r>
              <a:rPr lang="ru-RU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lang="ru-RU" sz="1800" dirty="0" err="1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сокіл</a:t>
            </a:r>
            <a:r>
              <a:rPr lang="ru-RU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сова</a:t>
            </a:r>
            <a:r>
              <a:rPr lang="ru-RU" sz="18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3" y="4240247"/>
            <a:ext cx="14294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Лебідь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-шипун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6509881"/>
            <a:ext cx="16081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Сірий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журавель</a:t>
            </a:r>
            <a:endParaRPr lang="ru-RU" sz="1400" b="1" dirty="0"/>
          </a:p>
        </p:txBody>
      </p:sp>
      <p:pic>
        <p:nvPicPr>
          <p:cNvPr id="3074" name="Picture 2" descr="https://encrypted-tbn3.gstatic.com/images?q=tbn:ANd9GcQsdF_v39i64QCZb9RCI6KmePElIIbXUoWOYK5mQdmuv0B5RH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57" y="4522975"/>
            <a:ext cx="2348357" cy="22365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6" name="AutoShape 4" descr="data:image/jpeg;base64,/9j/4AAQSkZJRgABAQAAAQABAAD/2wCEAAkGBhQSERUUExQWFRQVFBgXGBcVFBcYGBoVGBQVFBgaGB0YHSYeGBojGRQUHy8gJCcpLCwsFx4xNTAqNSYrLCkBCQoKDgwOGg8PGikkHyQpKSksLCksLSwpKSwpLCwsLCkpLCwsKSwsLCksLCwsLCwsKSwpLCwpLCwsLCwpLDQpLP/AABEIAMgA+wMBIgACEQEDEQH/xAAcAAACAwEBAQEAAAAAAAAAAAAEBQIDBgABBwj/xABLEAABAwIDAwkCCwUGBQUBAAABAgMRAAQSITEFQVEGEyJhcYGRobEywQcUIzNCUmJygrLRFkOS0vAVU4OiwuFjc5PD8SQ0lLPTF//EABkBAAMBAQEAAAAAAAAAAAAAAAECAwAEBf/EACwRAAICAQQBAwMDBQEAAAAAAAABAhEhAxIxQVEEE2EicfAFMqFCUoGR4SP/2gAMAwEAAhEDEQA/AFW0LB2OldIj/iNojxzrGXSDjUCEnM9JHsnrTEZV9T+LYhHyWfBrF5rJ9KV3fJBhSsS5k/VhI8EJgUs9Fv8AaNZ86bMHIJPacu+DNGi8Rh6TKQfsuqH50n1rankzb6EE9qpPic68/ZBjchyd3STHmkxS+xOugbkYMHIwgnhCxl25VxUqNI7RWpveTCUjNDxHBDqFeRSKXL2InOG72ePNJPoak9OXYbF9ktsn5UuAf8Mp/wBVN7Zu0X7Dd26RulIHjSZXJ96eiy8RulpU+Qqp6xfb9ttxI6wtNBJroxrLS0CDKbDTe7cJPkcqMe2hdqMJTbsJA3rSr0M+VfPiT1g9Zn1qYSJgnXeAMvACn9xrBqNoNslHzl0ieCWD6k1NvbaFmEvOnqQwPemsqhpnKXfC3n/UKYWux0LEtuvj7tqsj/KoimWpJi0P3nyNVXQ7Qw3+eKV3jjiiAh54dRuWPRBFCO8mSf3jx7bN0++iLbkSpw/OqT1rtyjyKp8qb65cGwD3AeTqu6PY8I8ppO9crJ6RWR9pRPnWqPwcuR88CP8Aln+aKg1yHg5uJPa0k+q6V6U2G6MmcMZ68a9aZn94hP3lH3A1uWeSduB8qErP3m2x4Jz8TXvNbPb0DAI4rSqPEkUVoeWgbjFpsuD7A/Er+SmDF0tsAC7YTH1ErxfxBufOtUdtMAdC6ZQetttQ8EAGhH+ULg+kl0cUWao8VuCfCi4Jfn/TWA23Ku3GTnxhZ3qS64PD5b3UWk7PeMrcUP8AmXRJH+YmosbXuXD8mXkjimzajzX76i9sl1wnEVSdSrZzXjiSqivzBiNyxZt/M3ryZ+i0tTg7xAoMPWufOXLhneu0SfzZ1Wvky410udKI3oQEn/7AfCulRyVc3RHWytQ/PSP7BKHb9lo4mHsSuBtsI8lR5Vajl08NW7dXE8zB8q8VftNpOEoWobnbFMz2qWalbbcUvJbaCOCLdhJHYFAz41rowSvly2tOF20bVO9BAPmmfOldxtK2UejbOIPFL36yKPdYJgpagH+9sNewtAg+FCXG1h7BtLfLLEG1o7+lEd9G75MCp2pgMpD0cC4oeaKLIeeTiBITwW6Vk+AKh30M4+icPNIEj2kkgD+DM+HdU2VuqEYylG4FYP5yDHZSuNGTAFEg5rAM5ZqGfXKZohLhAjnk+K/5amdnOLJwlCoOeJaE+EmjEbAXGbA/+S3+lamzGtb5TMjeqftsrn/KmKn+07JObhH4HQPyVUrlW6kwtlAPVct+81NO3HXPY5tHWp1C/JP610rU+f4BQSNptqHQUVHqQ77mzVFxtF9OYRI60OjzUkV2C4I6VywP4j6rq5m3dIjn2Ff4U/8AcrbpM1GduuWLgJSWUdxX7jSh7ar69EKPUlKzX0JNi7HzrXcwI/PVJsbje83+FnPxKjHhSPTlLls10fOEqdElSHx1yoDzT76i3tR1P7xzsDih6Gvortjck9G4CR90Ex4ZGlt/yWdXmX0k8VNInvMTU5aMug2Y9/abqvaW4RwWSoeZzq5vaa05FtntWy3+lODyRdAydRPUVg/mjyoBPJdeLpLa7VOkVPZNGtA9xtFSh7NtpuaQPA4daWtyTA17Y/StAnkepR+eaw74Wg+8ZUwsvg5fd+bUkon2zAT1wRJV2Cj7c2a0Z02+D9+4lW7DJHilelCuXzg0edP4l/zGt1d/BXzbZIfBXlAwQnXOTJPlSNXIN3PFh6igyT1QSmnlpTXQE0ZxV4pXtOLjrJIrgyk/TAM6YVaeFM08kbjOGsY6lDx6Jrxnk3clSUFhSzuAxA+IjzpVpy8BbRWxshtUS7HZzaz4BYNMbPY1uSBLzh+qlhYJ/wA+Qq9HwbXSxIYDfUu4B9Ek+dEK5IPsAYrd1Rj2rZ8nTQEZEedUWlLnaLuXkMseSrRWDzKwAPm3EqSCeJKkknsmK0TezQBCW8AGUBCR5iTWDZsy86lnnLwOKMBCkTG8yS4MgJMxW1a+DsJbCRc3GOQSpKyMvqpGgHWZNX0oylwgNpcljjakJmI7el46mq0PYwCc+vCrDPVIpPtTkfhUpIdcMiem4rTrISQdOqlw5JOxDbtwfuNko/i5welZzmnVGxVmmUy+HJCmw3vACgvxxADwqH9stJMOOtgcC9J13gmsbd8knm0lTvOhI4sqVmd5gkDvpe3bvTCecUNxDavQ5etJLUkv6QqvJ9M+ONAZOiPqpLfu18aU315Yz0wjERpzQx+Qmsha8nXlkpRzqepcI8en5AGjWuRrqM1PJST9VK1q8hlS7pPoOA9d1ZIgBTiNcsa0HPtM+FLL28YVEJuFZjepaVa5fKK9AKsRyWbnpvkkcW1J7ulrTBOyWUFOIc5wClvgehB7AaV38GEdngkw0CQPpYkK9QO+i07b3JQeHS6UeZmKamztnJhttMDKLhSfJaU599W2Nu22lSU4m85hLoWDPHCr3Clr5MJksOrGINoUM5xMt6cRMGO00Yw09hH/AKS1722+P3qYu2IJCkvgRopLmk7iRB8akhi6A+fB6+eR70E+dHaYxS2IOQPemi7ZYGrLKvvpE9+eVaVe3xnlhUNypGp+yn3Vx2ihRE4VTnmqSPFryqa00uGNYnFwqMrVkDilEeYXXpuXG80BtB3YQCT1dOaavPzkHQjubM/xNioMOrE/K9Yw/FhPfAzotfIAa027dq6IOLqWlI/Svbi6vkmSCJ+qDHqQK8utoEKGZOf0wwQPxa+dXMbTCQJQ2ATqClRJ7CFeVZNVmTMB/tDdEQVNE9a2p/NUk7SvtykD/EY/WnLW05k/JAfaIB8OarnrhZEhTQBOqXP5UD1p6+WYUN3l8f3wHWS0oeIk+VT/ALMvn0LONLiG81KIkDLdCc1Z6CTWm5LcnXbp35whpJ6akOrVP2QQ5AUfu5CvqbOzkpSEgQkCAP61qkdO+bFbZ805H/BiolLl2sqAgpaTIHGXDqfu+PCvo3xMDIAADIAZCOqNKPCIFRw1VVHCNQsd2Yg+0kGOInPjnUF2CN6Uk8SkUzWmqHEU29goCUmNKhgmi1pAqhawBVFIFADqYoRxdXPvSaGxZ10RJyCdnNBUqj7IPmfdRi7arbBiAB2+OtWuJk0jlkyQi2lsRp0hTjaFlOhWgKjfv66vSyAAAMhTB5uglJM08WK0DXDMiKD/ALJRw8zTRQqlaYp8MHHBnNqWxSoAJdCTqpK0lIP2h7QHWKzj4fWcPNtpz1W4653wnLxit88MqxvKHZjyOm2UKRPsKkFI1Jkqw4R2frXJ6jSdXErCXkU3Gzv766SnPJLYSPIAnyqf9gJKDgDs7lKCUk9ysKoq22ZuSMlMpPBIKzHcUgeFNm7dYSBzhxRmQlAz/hJ865o6d9FDOnk48cgAmTnLgVIn6uER3KoK85LutuShGMDT2Rn2Y5raMuqG6D9aBnxJgV4l16ZxIjgGzinjOKPKm9iJmzAKQ+kmWic5ONkqBkbwQT3zRLW3oAHxdoRwL6R4BeVa7al4lsfKuEE59Ex4pUSnypT+1bO5xR6+YR7oqLgovkIeNjIOqiTO9ax6GpjYzQJJTH43ACOuVVQL92J5tw5/RKj5Kb076gb24MQ05HXKcuB6NG4eAhQ2U3wUBuwuL96z6VBeyGB7WH8WCe8kChHWSTLjT5+6pKh4HXvqty9YbHSadH3igeEKy8KDlHwjBxQwjKGk/eCZ80n1r0vsNjMt67kJJM7tBn1Cl1vtlg5Jbc7iD4lJJ8jUX9poRMLKJ+jg5zP/ABED1oe4vg1DD+2bb6CULV1BCD5wab8ndhPXSgrmy00TGMLgwNYEST1jLroXYOxHLjCrnHEoJBJXbpR0d+Enq3ivqdrdtoSAlOQEACBlVIS7bA4thuz9mIZQEoEAd5J3kk6nrooIoNvbTZMGU9ulME5iRRbbyaqKymqyirlZUMt+KVyGSPC3VToEVyrocaBvtoBKZOXCsshoouLvWlz1xQVxtRMyVCe2hVbSSd/ka6oKiUmGLcqkXAStOJUAqA01M6UG9tNCRKlpSPtQB516m6URKChQ/rQiRVd9YJ0jbMZCuIpbsfayXOgTDgElJ1I0kcRpPCesUxVUrDRFxNVKZoiq1KrKQWgR5uBQblM3U5UDcJq0JCtAWGh7hoVa8apU55V0dCCm9XzfSKSRxCMQHbhzFVN7TQeA61NrT+YCny0CKym27T4v8ohCSic+m4nDO8hJjD3VyasHHK4KRn0wlV42r2VoJ0kKE9kTUfiwUZUMXbp5ZUic2yj6RIn6r6Tl2OEGoI2u2nJLzg7Oby8HjXItRFaHSdisgylpsHqbT7xRAtEcE+FZxy5BBUbq5UPqpdbHhnUmb9jCOjeHrNyPcuK3uIAcRccbj8Rto8xUi+8PacWO34sPdXtyXFTDduB1hR9BS48n1nOGR2MLX+YGm9qS7/kG/wCAoXA3vD+K2nyQaubvmR9MK6+dH/bbpauySj27gIjXCzh9wqy3u2Bo+8v7qVe4UtRXMka30hk2+2shKRiJMADn1yT3AVs9jcl22gFLQhTh+wIT6yeuruSmwQlsOkKxLSCAsmUpOYkHQmnziYFcWtrJPbE69LTXLBC3FUKeAqL1wZigHXxNQhNs6XGkXuP1Ow28plW8pOqT7uBpHf7Qwj9KXt3pJk12wnWGcklZ9baukuNhaTIIpZtBwxlSbkbtXpKaP0ukOogZ+XpTXaisjVayTWBBcOq+sfGgLhJUM5PaZo5+oN1dUiQoUoJ+j5VWt1skA5TplTt22B3Usu9lA5jXqqqaEaFm0eTrT0FaccDIFawPAHzqNshpjopCWjwSUCe3EJPaamXXGzASD2rOfinKgb/aDhV0rVRH1jC0/wCRCiO+pyceewpMbnbCMiFAKGYOIDPuNbfZt1zzKFiOkmcsxOhjqkGvmXJ1Hxq5S18WwpzUtcQEpH3mhJJgAddfV2WglIAASBoAIAHVQvcbg8SjjXqasIqNAN2UuGltyabLTS65bzqsHkDFqmyaocYiiXjFArfrpTYjo9C91UXCMQIO8RmJGfUamETvrxVPyqZNmGurBlJIcdAUMiPizYE9kUqes7aT0yfutAe+tvtXZqFmVJB3Tn7qUu7Ba3JB7VEetcz0dG6aY+7U5VGWWi2G5w9uEelXN3FuBHNLPX8n/wDnT7+wEf3TZ7XFH0TV6NhJj5pn+JX6UHo6PgycwVzlgBoz4q/2qo8tFn92kdpUfSj3Ld3gk9qqg3bPbg35n30aj+MNy/ELTt5Z0S0OxoE+daDkPavXd2lK1KDSAXFgDCCEkQnIDVRHcDUGmXN6gPu4v1rdcg7cIS64VYh0UyVEjKVHXTUVDVqMXRSCbeTULTFINs7XDZCcypWSQBJJ1ypByy+Fu2tQUoPPOfVQdO1Wg9awXIi5d2lfuXrqjiYAwITkgYwpI1M4RmTlJNeStG8vg71Pbjs+kNOlUqIgaR+tULfOegHuq66UEIgmTSe4uwlOeuvZSR5wWm8C/bV8QMt5jOqGHhAjfrvpBd3y33ehIQNDxPGnmx7aAZzrpbRyK7NByeusD7ZGfSA7jl6Gt3ftyDWB2YmH2o+un8wr6K+mTV4PCFlyIlbPxA0puG1NqzGula5toaULfWQUDlVrJtIzfxvjVTl3u1PDfVjlthJBqtRCdMuytbQtA62fpGEx2nh3bqGevUJBzxnTKCJ9KG2jtAE4QcU5Ebp7cqu2BsJ25d+USUMpg40rTCs80ADMd2g7q1y6M6NZyTYPM84oQVkkD7IJA950308ivEIAAAyAEAcBuqVPYh5UFGpGqVmhYUjiqg7hypvOwKWXD5zp4hKXjSxw51K5uteNDoXxq1k2Wc/UUvyapdRwNeW7edFSbBtRZdKABO4Z0sN42M5gdaVe8UxuFQKy62VJJht4DqU2tJ8QfOtNOXDBF0FXe2UCCghQnCYkAzwIQZV1ZUY3tBEaO79W4OtLFPIiObVIiRzaif8AIKh8eG5Mf4Tg91RcZ9D7kP3DJzUn+u6vUBG9Y7v96yqdplR+eUB/zI/NNMrJpK9HXnOOFTmWcapUkVyx1t2EXGTmz0GSSoJ1mVHLuEedZXlLywW1aBllRShalaEyRvxdtaFzYTKgZQuSCJcIJBIgHNROWtfLdtbHfaVDqDlooGQRpII3U85yazwLFZwV7Q2K8hKVqEpWkKkZwCJ6XDWtl8Dm0Ah24RoVNJUD9xRn8/lUNhMYrVC16kEdwJSPIU05D8l3Lu/Kmk4GktlLrgEJ6REA7iqBMdledpeoerKWm1x2et6j0S0dOGunh1js2NiXrtakspBSPacVkhKRvJ9wzrPbYtcbhQhRWmYxRE9g3Ct3t/aCW2/ilqMLaclkb+Inf1nfSjZ2wyc9Bxp5VDCORXPkUbL2BAgDM07OzA02RIk504YtwhMDx30DesTmTlMUiyyjjSBtjWpNy0k59IExwBn3V9BcFZHksj5RTu5KcKe06+XrWhccJ1ruhHBxzeT1xQ1BqsvzkagRUFN1XaTsD2naYh11kXNn3D61NpSUgGCd3aVcK3wt+OdWYRTUuwWZPZXwfNJIU+edVuTEIHdqf6yrWtMhIASAANAAAB2AaVJNcaMptiqNHtca8rwqqTYyRFZqhdTWqqF9sVkNQO+g0uuk5UW8qgblYq8RWKriN1VNO5Z17cuATQofqj4ELnVCvUuZHroRTkmrlmBWiZlF4/AmCY3ASe4DWoN3CiM8vHzEZVRc3WeWZ7QPWhnHStBSoGN+HEO6UgDz41PUkroMQ7nlH2kx/mB8gKuRhAjLypVbgpTAyThkRmDxgzP9b6uTewPnB/Auk3Pob7jY2aU+yhH/AEwPQVH4wdCkCl3xi9GpZV/1RVarq8/u2T/iH3ikUvj+BqQ1wDgB+I0t5RbNU6wUtkJUojpH7J7O3wqy3+MKIBS0nPP21ZdWYpltFOAJTwHiTnnXnfqOtJRSj5s9z9I9MtSblLimv98mYesw223bt5+y2kneTqT2kknvr6kpxFlbItLfIhMKVvk+0o/bUZM7vCvnexrUvP8APJWA22SlPRBKs4UoTpmCkH71bjZtuXVlSsxMk8d9L6XSelp7pcyyxf1H1EdbVWnD9scIs2VsmekoZbhTRaMsqKQMuHCqVkCg8s5FgFWmBSfaF1nA7B20deXWUcP/ADQGymuccLh0ScvvbvDXwrp0tO2S1J0h7sq15poJOuqvvHX9O6iucocLqYNegopHDubLOcolhrfVFqzJ6t9HqNJOaWENGNlSk1GKsJqsmpqQ1HV4a8JqKjWs207FUSuqnFVVzlLyOkWOLoR94VNbsUteViOtUiBnjz/XSq8udYq+7EdYpNdXOtURJgl1cqM1FtwxNDOrzg1IuDdTt9Ew1hzOSKhc3XdQ67qBkCe6irHYqn04ldFM5a575y1HrTwXgEmLFPDM92aZHX11fjy6stOvLKBRN/aMo1ONW+TMRu3kDKhcQCcjAPAnSlmqdMMcknABkEk9pPZ41JF0qPYWOoYP1oZxaUEARiy9opxdRzzjrolDUicIPYE/y1OkPbFR5XujLmkgfZB8pivf2udMQ34tkeeKrn7u3aVEKKurFHZqBV9vfmZDOWoKSD4zhg+Ncq3f3FP8AiuWbiCylSUoLjyQSBHyYKZmSYkq8AaecoLgOOltCwkqyJkSlJyUr7x0SO/dQG0GUXDeB1pZGuaDIPFJCsqc8ltkSk82iENkDiSo55mSScpM9VaWkpNbujr0fVz0ouMe8fYu2JsVLSUstj9SevsG+tvZWQQgDx7ap2Psbm+kr2j5D9aZnIVLUe5iR+lFDxpe+9n2TRlwvr8KT7Rc0iYmKVRH3YFl6pREDVRj0ptaMhCAkbtes7/Oltnm51JB14n+jTZpM136KUVZy6jt0XJUaIYQSYqpLdMLZvD20054wIohDaABAriqq1OV5irmabKYJFVVqNek1SpdYaiyagtdULuKoXc0Q0XlWdVOLqnnqFuH8t9MhWc+/wBdL3rqNTVd1dRSi8uCRlpTk2yd7tGZzpM5cSZqi8uwKUuvlRzOVMmSkxi87JlJ0865u6jMjOl7UrnAMhvOndxrNv7fd52UnJszEawYzjdWbrIErNuysFQU6YQM43n9BRb3L5KzhQtCUxqFJ6h9aB2VgdqbUcdbCSQgK16Rz3jJUGKWq2UtJjEkn7w4Tvpvckv2hUfJ9Bub1tX0lSSZKciD3TOu6vWU4QVJxuGAIxx2yFdE1kzsdwtJIcUARJSCANYyg5jrq5rYpTmt9YiBkT+pEVk2Z0alCYxHCCkZwMJIPASqB/WdVm+P1R3rSD4A1nzsZJIULlUZSQ4JHWY0GlMGNkoCRCyoceeic+2j9wBCuUAXi6K4STBEYcvrZ6ePpVrG2Mio5CdQEnKJzz8/SspeWTgUqFJUc/YcEQTJka76FTavLkjMQZgpjPWM4qePAy+5vDttGuRTlmMx1EwOjX1XkYylNq3hyxjGc5zXmIO8YcNfntpDyU4QgSFJiCkgSCM41mZmvudvtltltCUqSRhCQlKgT0UxI6sqnqP6aK6atmvI6qpcHjwpEjlixEBXSkSTkB1nhRZvkufNrCjxTEeNc5dIseypDdlWLEScswOunC3QE+80tum8XhTwVmk6QHssZE8VH+vWnTCNIpfs5rKKeWjMZ10OW1URSvJchrCOvjXsg1JRoO5dilTszVBQNco0LbXUpmvHrsDWsaghblDLeoJzaUzFVouZOtahroKKJrhb14l8DfVN1fgCloayu5VhmlN3dGNYqG0NqAanwrJbX5QgzhBHbTWSkMNo7ZSjMkeNZfaHKXFkmaCdaW4cSsv68qrNuBlRyTsrO0So5yTwAqu42khJhavwjXyqq9u0tCRmo6Vm1qJJJzJOdBujJWap/lBiQUt9HLfGUdQ0pEnZp3OIBkarg9o6uugwd9SU6TvPZJoOV8jKNcDFGxipIUpxoDiSo+JCSPOqHrFKDCnAfuJUoaSMzGRoGrYBSM8x/WXChYRjbshYwpuD1JII8pjLqzqyMyBcqVxAnOOGJQk5UnJ6q4GjuBQ7ShKhhU65EAwcI11kYvWr29j28f8AuE98frSNl4DVIVvzn3Z1NDgjQeE025UDabsciUGeknuTPuAqL3IATIJI6kiPM1q370JyAk0K5dvH2Wx3mqqF5M2kZl3kOrVMju/3oS45M3CdFKPAYia1btzcDMNJWZ0x4cuowaMUVKCVII6xII7JG+lmqWDRyYJLF02DIWZGe+KKRysu2zONYMRiIgx26nvNbT4+gEJUcKlDRQ17N1ddMtqGZFcjlXKL7fDM1/8A1W5CQlSULjeoEHyqxn4XnRrboI3wtXlVe27QYYaYStX1saEgdwMnyrML2XcAZtgn8P606a6Edm92Z8MjSfnGFg/YUCPMCK0Fp8Ntkr2kPIy3pQRPAQqvlljyVfcTiwoCeuf9M+dNbHkinRQST91Q8CVZ+FO7kKpUfTD8KliqIewz9ZCx7oqp7lgy4JbdQr8X61jmeTLYywJPCVSB2Z5VeOSzatW28v64021m3mi2jy3bYbwohxW/pJAnfmfcDWdufhCWre0B1KKj7ql+x6N2EA6wk+41yuRrG8E95oB+plaPhEUAB8ifxEEmj7T4QAclNH8GfuFA/sqwNx/iNRHJ9kaCPxKHpWFyPv27a3odGX9ys+k0s2r8ITaU/JpccVExzKkiesqAjwocbMbG5NRWyngKBrYhveVz6hiW1hCtAAcQHYf9qUubYJzLajAnsHHsrWrw/UFUqZSdEgVgNmdVtjQKbUkkZTw3++gL7bBzCQQd+IR5VobrZyFZlNLX9ipOYgdtazYMwtRUZJk15hPZ204c2aE7hVIsR2dedChrFoaOtTTaKO8d6gPWjTZJ4/14VyLWN58qxgcbMWdMJ7HEH3591R/s9eQwzPCD6GjUWgnUjurRbF5MLeQVNrQuDBClLSR3Rp10UkwWzJCwVMEQeB17qIa2WfpJWkzGaFH0GVP77k8/bqxqYSpIOoJWO86iqRyhWCSGkJnglIPecOdG4LsGRQ7sVwGA04rsQsZd4r1Gx3I+aV3wD602TyjczMAdgSPVOdRRt1yPnAOwI/lobomyfSCnvqCmXDoQO6s98aWRCFMEjjzY8YcqJt7lf723QOpSfcCaZanwNyP73ZHPNKbU6UBWRKMjG8aaHfXbE5L29qkhvGSodIkkz3RApO3s5TearhS43AEp83AKbbP2isg/S7kn8qzQcu2FeC+4sCrLAFCfpwB7zS1PJrCoqK9fopkpHZJNM9lqw4y80kEnolCFHo78WI66aUSL9twkNq6Q3YVA+YzqEm2VSQiXs0J0Bml9w1Gu+n145h1yNKXiCZ39WtJgzFSnyjNKlI6wop9DTDk28/dOKQblaYTiAgLJzgxi0jrr21v1MzhSkzriSDpwOoq9vla5MBuTwQpQ9JqsWiZoVWBbRhlSz9ZWCfIDKkl9s9R0PcZHnNHbOvnXlhKmXkA/TJOEduIA1besKToCrvqq29glfRllbMe1CVn7pJqCrK4+q74n9adp5QLby5tPef0qK+Vihq0O4n9KzroTBQ1sUqSDjdSYzBJ1rxfJ5W51XfRjPKbEYU0odaRi91M0gK/8UTJJiJnYq0n21Hqq42xGs02LVVqaHXQbDtFKmqqLNNHGBwoR1HCKAKAltigX2RvFMHUK4CgXkK4Dx/2rCi161TwoJ1qKYPNubgP4qCdSvePOiEoDVe8yOArwk/0atQDw9KBiLfRMgQRWl2FykebQEpbCkjectTOZpB+E99N9i3aAhQW44kg5JQUgKyzyUInLjTKuwW+jRf28HAUuICQdYdH8tLHNgWaswtwH74PqmvF3zaPbTcj71ugjxSM6Ia25bbgsdrC/0NU/8XyH6wI8i21ZpeXh+6k/pVqORbIHzrn8CaPTt5kfvIHW24P9NTTt9iPnU+Cv0qThAfJK2skE/MhHa22fME0YbQJEg9yQB6V1dVYxSFYO9fttIxOOBCSYAVJk6x4Ug2u60sSi5aaG4NplXfBgHsFdXVHWzgrpOngTWW1XecUE3DiwIjMpHcDrTj9obkGASv8ACo+ldXVGgt5CUbXfVk40RO8KHmFZ1NACzOFUaQQU+B311dSylt4Co7uSx6wZUJIUk9bikjxwqFNtkWJt8wVoBgwHErSrvCOFeV1X03ueRZLaNV7UUdAPOqXkqXqn1rq6rySRO2L1bDk5IUP666Z2tkUoAIz7B7q8rqm2FImW43VAo6q6urBI82aipBrq6g2GgdxEUFcMpO+K8rqABRdWZB6LkfhmllwHU/TB/CRXV1YRgDl2uc4P4qq58/VPjXV1Y1HgXnoR21YXgDnM9hrq6hJ0jJWe/GEHUme+vEXCEmRi8DXV1LutDbTXbM5Z26EBPTmMzhSNO+i/27tuLn8BPoa6urb2gpERyztVfTWPwL91cOVLO55Heh2fWurqPuMF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data:image/jpeg;base64,/9j/4AAQSkZJRgABAQAAAQABAAD/2wCEAAkGBhQSERUUExQWFRQVFBgXGBcVFBcYGBoVGBQVFBgaGB0YHSYeGBojGRQUHy8gJCcpLCwsFx4xNTAqNSYrLCkBCQoKDgwOGg8PGikkHyQpKSksLCksLSwpKSwpLCwsLCkpLCwsKSwsLCksLCwsLCwsKSwpLCwpLCwsLCwpLDQpLP/AABEIAMgA+wMBIgACEQEDEQH/xAAcAAACAwEBAQEAAAAAAAAAAAAEBQIDBgABBwj/xABLEAABAwIDAwkCCwUGBQUBAAABAgMRAAQSITEFQVEGEyJhcYGRobEywQcUIzNCUmJygrLRFkOS0vAVU4OiwuFjc5PD8SQ0lLPTF//EABkBAAMBAQEAAAAAAAAAAAAAAAECAwAEBf/EACwRAAICAQQBAwMDBQEAAAAAAAABAhEhAxIxQVEEE2EicfAFMqFCUoGR4SP/2gAMAwEAAhEDEQA/AFW0LB2OldIj/iNojxzrGXSDjUCEnM9JHsnrTEZV9T+LYhHyWfBrF5rJ9KV3fJBhSsS5k/VhI8EJgUs9Fv8AaNZ86bMHIJPacu+DNGi8Rh6TKQfsuqH50n1rankzb6EE9qpPic68/ZBjchyd3STHmkxS+xOugbkYMHIwgnhCxl25VxUqNI7RWpveTCUjNDxHBDqFeRSKXL2InOG72ePNJPoak9OXYbF9ktsn5UuAf8Mp/wBVN7Zu0X7Dd26RulIHjSZXJ96eiy8RulpU+Qqp6xfb9ttxI6wtNBJroxrLS0CDKbDTe7cJPkcqMe2hdqMJTbsJA3rSr0M+VfPiT1g9Zn1qYSJgnXeAMvACn9xrBqNoNslHzl0ieCWD6k1NvbaFmEvOnqQwPemsqhpnKXfC3n/UKYWux0LEtuvj7tqsj/KoimWpJi0P3nyNVXQ7Qw3+eKV3jjiiAh54dRuWPRBFCO8mSf3jx7bN0++iLbkSpw/OqT1rtyjyKp8qb65cGwD3AeTqu6PY8I8ppO9crJ6RWR9pRPnWqPwcuR88CP8Aln+aKg1yHg5uJPa0k+q6V6U2G6MmcMZ68a9aZn94hP3lH3A1uWeSduB8qErP3m2x4Jz8TXvNbPb0DAI4rSqPEkUVoeWgbjFpsuD7A/Er+SmDF0tsAC7YTH1ErxfxBufOtUdtMAdC6ZQetttQ8EAGhH+ULg+kl0cUWao8VuCfCi4Jfn/TWA23Ku3GTnxhZ3qS64PD5b3UWk7PeMrcUP8AmXRJH+YmosbXuXD8mXkjimzajzX76i9sl1wnEVSdSrZzXjiSqivzBiNyxZt/M3ryZ+i0tTg7xAoMPWufOXLhneu0SfzZ1Wvky410udKI3oQEn/7AfCulRyVc3RHWytQ/PSP7BKHb9lo4mHsSuBtsI8lR5Vajl08NW7dXE8zB8q8VftNpOEoWobnbFMz2qWalbbcUvJbaCOCLdhJHYFAz41rowSvly2tOF20bVO9BAPmmfOldxtK2UejbOIPFL36yKPdYJgpagH+9sNewtAg+FCXG1h7BtLfLLEG1o7+lEd9G75MCp2pgMpD0cC4oeaKLIeeTiBITwW6Vk+AKh30M4+icPNIEj2kkgD+DM+HdU2VuqEYylG4FYP5yDHZSuNGTAFEg5rAM5ZqGfXKZohLhAjnk+K/5amdnOLJwlCoOeJaE+EmjEbAXGbA/+S3+lamzGtb5TMjeqftsrn/KmKn+07JObhH4HQPyVUrlW6kwtlAPVct+81NO3HXPY5tHWp1C/JP610rU+f4BQSNptqHQUVHqQ77mzVFxtF9OYRI60OjzUkV2C4I6VywP4j6rq5m3dIjn2Ff4U/8AcrbpM1GduuWLgJSWUdxX7jSh7ar69EKPUlKzX0JNi7HzrXcwI/PVJsbje83+FnPxKjHhSPTlLls10fOEqdElSHx1yoDzT76i3tR1P7xzsDih6Gvortjck9G4CR90Ex4ZGlt/yWdXmX0k8VNInvMTU5aMug2Y9/abqvaW4RwWSoeZzq5vaa05FtntWy3+lODyRdAydRPUVg/mjyoBPJdeLpLa7VOkVPZNGtA9xtFSh7NtpuaQPA4daWtyTA17Y/StAnkepR+eaw74Wg+8ZUwsvg5fd+bUkon2zAT1wRJV2Cj7c2a0Z02+D9+4lW7DJHilelCuXzg0edP4l/zGt1d/BXzbZIfBXlAwQnXOTJPlSNXIN3PFh6igyT1QSmnlpTXQE0ZxV4pXtOLjrJIrgyk/TAM6YVaeFM08kbjOGsY6lDx6Jrxnk3clSUFhSzuAxA+IjzpVpy8BbRWxshtUS7HZzaz4BYNMbPY1uSBLzh+qlhYJ/wA+Qq9HwbXSxIYDfUu4B9Ek+dEK5IPsAYrd1Rj2rZ8nTQEZEedUWlLnaLuXkMseSrRWDzKwAPm3EqSCeJKkknsmK0TezQBCW8AGUBCR5iTWDZsy86lnnLwOKMBCkTG8yS4MgJMxW1a+DsJbCRc3GOQSpKyMvqpGgHWZNX0oylwgNpcljjakJmI7el46mq0PYwCc+vCrDPVIpPtTkfhUpIdcMiem4rTrISQdOqlw5JOxDbtwfuNko/i5welZzmnVGxVmmUy+HJCmw3vACgvxxADwqH9stJMOOtgcC9J13gmsbd8knm0lTvOhI4sqVmd5gkDvpe3bvTCecUNxDavQ5etJLUkv6QqvJ9M+ONAZOiPqpLfu18aU315Yz0wjERpzQx+Qmsha8nXlkpRzqepcI8en5AGjWuRrqM1PJST9VK1q8hlS7pPoOA9d1ZIgBTiNcsa0HPtM+FLL28YVEJuFZjepaVa5fKK9AKsRyWbnpvkkcW1J7ulrTBOyWUFOIc5wClvgehB7AaV38GEdngkw0CQPpYkK9QO+i07b3JQeHS6UeZmKamztnJhttMDKLhSfJaU599W2Nu22lSU4m85hLoWDPHCr3Clr5MJksOrGINoUM5xMt6cRMGO00Yw09hH/AKS1722+P3qYu2IJCkvgRopLmk7iRB8akhi6A+fB6+eR70E+dHaYxS2IOQPemi7ZYGrLKvvpE9+eVaVe3xnlhUNypGp+yn3Vx2ihRE4VTnmqSPFryqa00uGNYnFwqMrVkDilEeYXXpuXG80BtB3YQCT1dOaavPzkHQjubM/xNioMOrE/K9Yw/FhPfAzotfIAa027dq6IOLqWlI/Svbi6vkmSCJ+qDHqQK8utoEKGZOf0wwQPxa+dXMbTCQJQ2ATqClRJ7CFeVZNVmTMB/tDdEQVNE9a2p/NUk7SvtykD/EY/WnLW05k/JAfaIB8OarnrhZEhTQBOqXP5UD1p6+WYUN3l8f3wHWS0oeIk+VT/ALMvn0LONLiG81KIkDLdCc1Z6CTWm5LcnXbp35whpJ6akOrVP2QQ5AUfu5CvqbOzkpSEgQkCAP61qkdO+bFbZ805H/BiolLl2sqAgpaTIHGXDqfu+PCvo3xMDIAADIAZCOqNKPCIFRw1VVHCNQsd2Yg+0kGOInPjnUF2CN6Uk8SkUzWmqHEU29goCUmNKhgmi1pAqhawBVFIFADqYoRxdXPvSaGxZ10RJyCdnNBUqj7IPmfdRi7arbBiAB2+OtWuJk0jlkyQi2lsRp0hTjaFlOhWgKjfv66vSyAAAMhTB5uglJM08WK0DXDMiKD/ALJRw8zTRQqlaYp8MHHBnNqWxSoAJdCTqpK0lIP2h7QHWKzj4fWcPNtpz1W4653wnLxit88MqxvKHZjyOm2UKRPsKkFI1Jkqw4R2frXJ6jSdXErCXkU3Gzv766SnPJLYSPIAnyqf9gJKDgDs7lKCUk9ysKoq22ZuSMlMpPBIKzHcUgeFNm7dYSBzhxRmQlAz/hJ865o6d9FDOnk48cgAmTnLgVIn6uER3KoK85LutuShGMDT2Rn2Y5raMuqG6D9aBnxJgV4l16ZxIjgGzinjOKPKm9iJmzAKQ+kmWic5ONkqBkbwQT3zRLW3oAHxdoRwL6R4BeVa7al4lsfKuEE59Ex4pUSnypT+1bO5xR6+YR7oqLgovkIeNjIOqiTO9ax6GpjYzQJJTH43ACOuVVQL92J5tw5/RKj5Kb076gb24MQ05HXKcuB6NG4eAhQ2U3wUBuwuL96z6VBeyGB7WH8WCe8kChHWSTLjT5+6pKh4HXvqty9YbHSadH3igeEKy8KDlHwjBxQwjKGk/eCZ80n1r0vsNjMt67kJJM7tBn1Cl1vtlg5Jbc7iD4lJJ8jUX9poRMLKJ+jg5zP/ABED1oe4vg1DD+2bb6CULV1BCD5wab8ndhPXSgrmy00TGMLgwNYEST1jLroXYOxHLjCrnHEoJBJXbpR0d+Enq3ivqdrdtoSAlOQEACBlVIS7bA4thuz9mIZQEoEAd5J3kk6nrooIoNvbTZMGU9ulME5iRRbbyaqKymqyirlZUMt+KVyGSPC3VToEVyrocaBvtoBKZOXCsshoouLvWlz1xQVxtRMyVCe2hVbSSd/ka6oKiUmGLcqkXAStOJUAqA01M6UG9tNCRKlpSPtQB516m6URKChQ/rQiRVd9YJ0jbMZCuIpbsfayXOgTDgElJ1I0kcRpPCesUxVUrDRFxNVKZoiq1KrKQWgR5uBQblM3U5UDcJq0JCtAWGh7hoVa8apU55V0dCCm9XzfSKSRxCMQHbhzFVN7TQeA61NrT+YCny0CKym27T4v8ohCSic+m4nDO8hJjD3VyasHHK4KRn0wlV42r2VoJ0kKE9kTUfiwUZUMXbp5ZUic2yj6RIn6r6Tl2OEGoI2u2nJLzg7Oby8HjXItRFaHSdisgylpsHqbT7xRAtEcE+FZxy5BBUbq5UPqpdbHhnUmb9jCOjeHrNyPcuK3uIAcRccbj8Rto8xUi+8PacWO34sPdXtyXFTDduB1hR9BS48n1nOGR2MLX+YGm9qS7/kG/wCAoXA3vD+K2nyQaubvmR9MK6+dH/bbpauySj27gIjXCzh9wqy3u2Bo+8v7qVe4UtRXMka30hk2+2shKRiJMADn1yT3AVs9jcl22gFLQhTh+wIT6yeuruSmwQlsOkKxLSCAsmUpOYkHQmnziYFcWtrJPbE69LTXLBC3FUKeAqL1wZigHXxNQhNs6XGkXuP1Ow28plW8pOqT7uBpHf7Qwj9KXt3pJk12wnWGcklZ9baukuNhaTIIpZtBwxlSbkbtXpKaP0ukOogZ+XpTXaisjVayTWBBcOq+sfGgLhJUM5PaZo5+oN1dUiQoUoJ+j5VWt1skA5TplTt22B3Usu9lA5jXqqqaEaFm0eTrT0FaccDIFawPAHzqNshpjopCWjwSUCe3EJPaamXXGzASD2rOfinKgb/aDhV0rVRH1jC0/wCRCiO+pyceewpMbnbCMiFAKGYOIDPuNbfZt1zzKFiOkmcsxOhjqkGvmXJ1Hxq5S18WwpzUtcQEpH3mhJJgAddfV2WglIAASBoAIAHVQvcbg8SjjXqasIqNAN2UuGltyabLTS65bzqsHkDFqmyaocYiiXjFArfrpTYjo9C91UXCMQIO8RmJGfUamETvrxVPyqZNmGurBlJIcdAUMiPizYE9kUqes7aT0yfutAe+tvtXZqFmVJB3Tn7qUu7Ba3JB7VEetcz0dG6aY+7U5VGWWi2G5w9uEelXN3FuBHNLPX8n/wDnT7+wEf3TZ7XFH0TV6NhJj5pn+JX6UHo6PgycwVzlgBoz4q/2qo8tFn92kdpUfSj3Ld3gk9qqg3bPbg35n30aj+MNy/ELTt5Z0S0OxoE+daDkPavXd2lK1KDSAXFgDCCEkQnIDVRHcDUGmXN6gPu4v1rdcg7cIS64VYh0UyVEjKVHXTUVDVqMXRSCbeTULTFINs7XDZCcypWSQBJJ1ypByy+Fu2tQUoPPOfVQdO1Wg9awXIi5d2lfuXrqjiYAwITkgYwpI1M4RmTlJNeStG8vg71Pbjs+kNOlUqIgaR+tULfOegHuq66UEIgmTSe4uwlOeuvZSR5wWm8C/bV8QMt5jOqGHhAjfrvpBd3y33ehIQNDxPGnmx7aAZzrpbRyK7NByeusD7ZGfSA7jl6Gt3ftyDWB2YmH2o+un8wr6K+mTV4PCFlyIlbPxA0puG1NqzGula5toaULfWQUDlVrJtIzfxvjVTl3u1PDfVjlthJBqtRCdMuytbQtA62fpGEx2nh3bqGevUJBzxnTKCJ9KG2jtAE4QcU5Ebp7cqu2BsJ25d+USUMpg40rTCs80ADMd2g7q1y6M6NZyTYPM84oQVkkD7IJA950308ivEIAAAyAEAcBuqVPYh5UFGpGqVmhYUjiqg7hypvOwKWXD5zp4hKXjSxw51K5uteNDoXxq1k2Wc/UUvyapdRwNeW7edFSbBtRZdKABO4Z0sN42M5gdaVe8UxuFQKy62VJJht4DqU2tJ8QfOtNOXDBF0FXe2UCCghQnCYkAzwIQZV1ZUY3tBEaO79W4OtLFPIiObVIiRzaif8AIKh8eG5Mf4Tg91RcZ9D7kP3DJzUn+u6vUBG9Y7v96yqdplR+eUB/zI/NNMrJpK9HXnOOFTmWcapUkVyx1t2EXGTmz0GSSoJ1mVHLuEedZXlLywW1aBllRShalaEyRvxdtaFzYTKgZQuSCJcIJBIgHNROWtfLdtbHfaVDqDlooGQRpII3U85yazwLFZwV7Q2K8hKVqEpWkKkZwCJ6XDWtl8Dm0Ah24RoVNJUD9xRn8/lUNhMYrVC16kEdwJSPIU05D8l3Lu/Kmk4GktlLrgEJ6REA7iqBMdledpeoerKWm1x2et6j0S0dOGunh1js2NiXrtakspBSPacVkhKRvJ9wzrPbYtcbhQhRWmYxRE9g3Ct3t/aCW2/ilqMLaclkb+Inf1nfSjZ2wyc9Bxp5VDCORXPkUbL2BAgDM07OzA02RIk504YtwhMDx30DesTmTlMUiyyjjSBtjWpNy0k59IExwBn3V9BcFZHksj5RTu5KcKe06+XrWhccJ1ruhHBxzeT1xQ1BqsvzkagRUFN1XaTsD2naYh11kXNn3D61NpSUgGCd3aVcK3wt+OdWYRTUuwWZPZXwfNJIU+edVuTEIHdqf6yrWtMhIASAANAAAB2AaVJNcaMptiqNHtca8rwqqTYyRFZqhdTWqqF9sVkNQO+g0uuk5UW8qgblYq8RWKriN1VNO5Z17cuATQofqj4ELnVCvUuZHroRTkmrlmBWiZlF4/AmCY3ASe4DWoN3CiM8vHzEZVRc3WeWZ7QPWhnHStBSoGN+HEO6UgDz41PUkroMQ7nlH2kx/mB8gKuRhAjLypVbgpTAyThkRmDxgzP9b6uTewPnB/Auk3Pob7jY2aU+yhH/AEwPQVH4wdCkCl3xi9GpZV/1RVarq8/u2T/iH3ikUvj+BqQ1wDgB+I0t5RbNU6wUtkJUojpH7J7O3wqy3+MKIBS0nPP21ZdWYpltFOAJTwHiTnnXnfqOtJRSj5s9z9I9MtSblLimv98mYesw223bt5+y2kneTqT2kknvr6kpxFlbItLfIhMKVvk+0o/bUZM7vCvnexrUvP8APJWA22SlPRBKs4UoTpmCkH71bjZtuXVlSsxMk8d9L6XSelp7pcyyxf1H1EdbVWnD9scIs2VsmekoZbhTRaMsqKQMuHCqVkCg8s5FgFWmBSfaF1nA7B20deXWUcP/ADQGymuccLh0ScvvbvDXwrp0tO2S1J0h7sq15poJOuqvvHX9O6iucocLqYNegopHDubLOcolhrfVFqzJ6t9HqNJOaWENGNlSk1GKsJqsmpqQ1HV4a8JqKjWs207FUSuqnFVVzlLyOkWOLoR94VNbsUteViOtUiBnjz/XSq8udYq+7EdYpNdXOtURJgl1cqM1FtwxNDOrzg1IuDdTt9Ew1hzOSKhc3XdQ67qBkCe6irHYqn04ldFM5a575y1HrTwXgEmLFPDM92aZHX11fjy6stOvLKBRN/aMo1ONW+TMRu3kDKhcQCcjAPAnSlmqdMMcknABkEk9pPZ41JF0qPYWOoYP1oZxaUEARiy9opxdRzzjrolDUicIPYE/y1OkPbFR5XujLmkgfZB8pivf2udMQ34tkeeKrn7u3aVEKKurFHZqBV9vfmZDOWoKSD4zhg+Ncq3f3FP8AiuWbiCylSUoLjyQSBHyYKZmSYkq8AaecoLgOOltCwkqyJkSlJyUr7x0SO/dQG0GUXDeB1pZGuaDIPFJCsqc8ltkSk82iENkDiSo55mSScpM9VaWkpNbujr0fVz0ouMe8fYu2JsVLSUstj9SevsG+tvZWQQgDx7ap2Psbm+kr2j5D9aZnIVLUe5iR+lFDxpe+9n2TRlwvr8KT7Rc0iYmKVRH3YFl6pREDVRj0ptaMhCAkbtes7/Oltnm51JB14n+jTZpM136KUVZy6jt0XJUaIYQSYqpLdMLZvD20054wIohDaABAriqq1OV5irmabKYJFVVqNek1SpdYaiyagtdULuKoXc0Q0XlWdVOLqnnqFuH8t9MhWc+/wBdL3rqNTVd1dRSi8uCRlpTk2yd7tGZzpM5cSZqi8uwKUuvlRzOVMmSkxi87JlJ0865u6jMjOl7UrnAMhvOndxrNv7fd52UnJszEawYzjdWbrIErNuysFQU6YQM43n9BRb3L5KzhQtCUxqFJ6h9aB2VgdqbUcdbCSQgK16Rz3jJUGKWq2UtJjEkn7w4Tvpvckv2hUfJ9Bub1tX0lSSZKciD3TOu6vWU4QVJxuGAIxx2yFdE1kzsdwtJIcUARJSCANYyg5jrq5rYpTmt9YiBkT+pEVk2Z0alCYxHCCkZwMJIPASqB/WdVm+P1R3rSD4A1nzsZJIULlUZSQ4JHWY0GlMGNkoCRCyoceeic+2j9wBCuUAXi6K4STBEYcvrZ6ePpVrG2Mio5CdQEnKJzz8/SspeWTgUqFJUc/YcEQTJka76FTavLkjMQZgpjPWM4qePAy+5vDttGuRTlmMx1EwOjX1XkYylNq3hyxjGc5zXmIO8YcNfntpDyU4QgSFJiCkgSCM41mZmvudvtltltCUqSRhCQlKgT0UxI6sqnqP6aK6atmvI6qpcHjwpEjlixEBXSkSTkB1nhRZvkufNrCjxTEeNc5dIseypDdlWLEScswOunC3QE+80tum8XhTwVmk6QHssZE8VH+vWnTCNIpfs5rKKeWjMZ10OW1URSvJchrCOvjXsg1JRoO5dilTszVBQNco0LbXUpmvHrsDWsaghblDLeoJzaUzFVouZOtahroKKJrhb14l8DfVN1fgCloayu5VhmlN3dGNYqG0NqAanwrJbX5QgzhBHbTWSkMNo7ZSjMkeNZfaHKXFkmaCdaW4cSsv68qrNuBlRyTsrO0So5yTwAqu42khJhavwjXyqq9u0tCRmo6Vm1qJJJzJOdBujJWap/lBiQUt9HLfGUdQ0pEnZp3OIBkarg9o6uugwd9SU6TvPZJoOV8jKNcDFGxipIUpxoDiSo+JCSPOqHrFKDCnAfuJUoaSMzGRoGrYBSM8x/WXChYRjbshYwpuD1JII8pjLqzqyMyBcqVxAnOOGJQk5UnJ6q4GjuBQ7ShKhhU65EAwcI11kYvWr29j28f8AuE98frSNl4DVIVvzn3Z1NDgjQeE025UDabsciUGeknuTPuAqL3IATIJI6kiPM1q370JyAk0K5dvH2Wx3mqqF5M2kZl3kOrVMju/3oS45M3CdFKPAYia1btzcDMNJWZ0x4cuowaMUVKCVII6xII7JG+lmqWDRyYJLF02DIWZGe+KKRysu2zONYMRiIgx26nvNbT4+gEJUcKlDRQ17N1ddMtqGZFcjlXKL7fDM1/8A1W5CQlSULjeoEHyqxn4XnRrboI3wtXlVe27QYYaYStX1saEgdwMnyrML2XcAZtgn8P606a6Edm92Z8MjSfnGFg/YUCPMCK0Fp8Ntkr2kPIy3pQRPAQqvlljyVfcTiwoCeuf9M+dNbHkinRQST91Q8CVZ+FO7kKpUfTD8KliqIewz9ZCx7oqp7lgy4JbdQr8X61jmeTLYywJPCVSB2Z5VeOSzatW28v64021m3mi2jy3bYbwohxW/pJAnfmfcDWdufhCWre0B1KKj7ql+x6N2EA6wk+41yuRrG8E95oB+plaPhEUAB8ifxEEmj7T4QAclNH8GfuFA/sqwNx/iNRHJ9kaCPxKHpWFyPv27a3odGX9ys+k0s2r8ITaU/JpccVExzKkiesqAjwocbMbG5NRWyngKBrYhveVz6hiW1hCtAAcQHYf9qUubYJzLajAnsHHsrWrw/UFUqZSdEgVgNmdVtjQKbUkkZTw3++gL7bBzCQQd+IR5VobrZyFZlNLX9ipOYgdtazYMwtRUZJk15hPZ204c2aE7hVIsR2dedChrFoaOtTTaKO8d6gPWjTZJ4/14VyLWN58qxgcbMWdMJ7HEH3591R/s9eQwzPCD6GjUWgnUjurRbF5MLeQVNrQuDBClLSR3Rp10UkwWzJCwVMEQeB17qIa2WfpJWkzGaFH0GVP77k8/bqxqYSpIOoJWO86iqRyhWCSGkJnglIPecOdG4LsGRQ7sVwGA04rsQsZd4r1Gx3I+aV3wD602TyjczMAdgSPVOdRRt1yPnAOwI/lobomyfSCnvqCmXDoQO6s98aWRCFMEjjzY8YcqJt7lf723QOpSfcCaZanwNyP73ZHPNKbU6UBWRKMjG8aaHfXbE5L29qkhvGSodIkkz3RApO3s5TearhS43AEp83AKbbP2isg/S7kn8qzQcu2FeC+4sCrLAFCfpwB7zS1PJrCoqK9fopkpHZJNM9lqw4y80kEnolCFHo78WI66aUSL9twkNq6Q3YVA+YzqEm2VSQiXs0J0Bml9w1Gu+n145h1yNKXiCZ39WtJgzFSnyjNKlI6wop9DTDk28/dOKQblaYTiAgLJzgxi0jrr21v1MzhSkzriSDpwOoq9vla5MBuTwQpQ9JqsWiZoVWBbRhlSz9ZWCfIDKkl9s9R0PcZHnNHbOvnXlhKmXkA/TJOEduIA1besKToCrvqq29glfRllbMe1CVn7pJqCrK4+q74n9adp5QLby5tPef0qK+Vihq0O4n9KzroTBQ1sUqSDjdSYzBJ1rxfJ5W51XfRjPKbEYU0odaRi91M0gK/8UTJJiJnYq0n21Hqq42xGs02LVVqaHXQbDtFKmqqLNNHGBwoR1HCKAKAltigX2RvFMHUK4CgXkK4Dx/2rCi161TwoJ1qKYPNubgP4qCdSvePOiEoDVe8yOArwk/0atQDw9KBiLfRMgQRWl2FykebQEpbCkjectTOZpB+E99N9i3aAhQW44kg5JQUgKyzyUInLjTKuwW+jRf28HAUuICQdYdH8tLHNgWaswtwH74PqmvF3zaPbTcj71ugjxSM6Ia25bbgsdrC/0NU/8XyH6wI8i21ZpeXh+6k/pVqORbIHzrn8CaPTt5kfvIHW24P9NTTt9iPnU+Cv0qThAfJK2skE/MhHa22fME0YbQJEg9yQB6V1dVYxSFYO9fttIxOOBCSYAVJk6x4Ug2u60sSi5aaG4NplXfBgHsFdXVHWzgrpOngTWW1XecUE3DiwIjMpHcDrTj9obkGASv8ACo+ldXVGgt5CUbXfVk40RO8KHmFZ1NACzOFUaQQU+B311dSylt4Co7uSx6wZUJIUk9bikjxwqFNtkWJt8wVoBgwHErSrvCOFeV1X03ueRZLaNV7UUdAPOqXkqXqn1rq6rySRO2L1bDk5IUP666Z2tkUoAIz7B7q8rqm2FImW43VAo6q6urBI82aipBrq6g2GgdxEUFcMpO+K8rqABRdWZB6LkfhmllwHU/TB/CRXV1YRgDl2uc4P4qq58/VPjXV1Y1HgXnoR21YXgDnM9hrq6hJ0jJWe/GEHUme+vEXCEmRi8DXV1LutDbTXbM5Z26EBPTmMzhSNO+i/27tuLn8BPoa6urb2gpERyztVfTWPwL91cOVLO55Heh2fWurqPuMF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://www.zoolog.com.ua/ptici/shi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161034"/>
            <a:ext cx="2448271" cy="30434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6451619" y="3094468"/>
            <a:ext cx="15200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Чорний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>
                <a:latin typeface="Arial" pitchFamily="34" charset="0"/>
                <a:cs typeface="Arial" pitchFamily="34" charset="0"/>
              </a:rPr>
              <a:t>лелека</a:t>
            </a:r>
            <a:endParaRPr lang="ru-RU" sz="1400" b="1" dirty="0"/>
          </a:p>
        </p:txBody>
      </p:sp>
      <p:sp>
        <p:nvSpPr>
          <p:cNvPr id="9" name="AutoShape 12" descr="data:image/jpeg;base64,/9j/4AAQSkZJRgABAQAAAQABAAD/2wCEAAkGBxQTEhUUEhQVFRQXFBQVFRQXFRgUFRUVFBQWFhQUFxQYHCggGBolHBQUITEhJSkrLi4uFx8zODMsNygtLisBCgoKDg0OGhAQGiwkHCQsLC0sLCwsLCwsLCwsLCwsLSwsLCwsLCwsLCwvLCwsLCwsLCwsLCwsLCwsLCwsLCwsLP/AABEIALcBEwMBIgACEQEDEQH/xAAbAAACAwEBAQAAAAAAAAAAAAACAwABBAUGB//EAD8QAAEDAgMFBgQEBQMDBQAAAAEAAhEDIQQSMUFRYXGBBRMikaGxBjLB0RRCUvAjYnKi4YKS8TOTwhVDU3PS/8QAGQEBAQEBAQEAAAAAAAAAAAAAAAECAwQF/8QALBEAAgIBAwMDAwMFAAAAAAAAAAECERIDIUEEMVETcbFhgdEykaEiI7LB8P/aAAwDAQACEQMRAD8A+WhyOVdOkmGitnITKYwqxRTG0VbIW1srTSbCSxqe0JZmhkpbmrRSpKZFLFGcU0WVaO7Q5EsUJDUxqcykmCkjZdhDSiL05tNW+ks2KQprlWZMyKsiWWkCCoSiyqBqDYAlVKaWqBqF2EwrlNhFkSwqM90JlacqohSy0hGVJfRWsqZUtikYH4ZAMOullVBquTFIw9wiFNbXNSyxSwZwxA9qeWoXNUFmcBCaaeqJQtie5UTbqJuLRTaSZ3SaGomtVFCO5RimtAYp3SooR3aOnTThSRCmqKG4UbEFZsFauzqVym4/CXkLPJa2OdKoNR9wUQprRmgAUcqGkVBTKCiBESh7sqwwpQoCFeVEaZRBiChYYrypuVAWFBiDCsNV92VbWIMSjTVgI8qHIoWiixVlR5SqyIKFlqsBH3aosShQBCDKmZChLClCgSFWVWWlCWlKLRRCFwVOBQGVKFIp1NAWKElDmKtALKol5iomJNjudt9kuoZZ2rnMK+m/GvZ4rMbl0A14r5nj8I6mYKRdo1LZhhyLOsIcUYctmbNoerzLGHo21EJub6FSDZdoHw3XnaOIAN1ud2oIhc5KzcSYhwlIzpdStKXK2jBpL1Qek5kQKWNxweqc5ACjAUslMHOrzqZVMqtl3IHoXOKiPIljcEOKhcpCPIpY3Aa8o86gpqGmlimTOqzpdSqxvzOaObgPSVmd2pQH/uN6SfYJZTYXp+Fwz6k5RK4z+2qOwk/6SPeF2vhz4+o4VpnDOrOJ1NQU2gc8riT0CNvhFS8iKwLTBEFKzpXbvxdTr1M7KBpg6g1A7yhglKw2Oa8hsOaToCItsMpbJRpLkBcnupJL2KZChZchc5GWJZZKmQFkpZT+7UNBXItGdRP7hRMiYs9bV7aqCmBB06Lz+PrOqXcI9V6ntIsDQANi85iqc6K6cEuBOZy/w6IUFrZh1Zpwu1I55MynDlEMIVspMJWqmwpSGTOQcMVBhSu4KUpVWhCUhkzmGkQoAtFRqS9imwyYN1cFBBUJISkXJhhpVHMFTKpCjqxSkMmFmKjiUH4hX+JSkMmW2Qmd6kOryrotc8w0ElSkXJje8VVK8CSYCw4isWkt2gwdwO1ZXPm5M8TsWJOKNxTZurdqRoOpsFz39oPqauIbub4Z5nWFnc0v0s3ad6YQGixWGzdF0DBkQP3e6VieB2/ud6LRKe6dUQYtzY4fvyVsfzQOrnTULZ2V2TVxEmk2wN3H5R9zwCrdLczV9hBqM/NPMGPRUKgBljiOpB5SF2XfDLm3Nz5X5EfVZa/Z5aHNDTOkkgN4ERM+iilfYrXkLBdqOaA1wLpO8ud5buvRdJ9dYsDSyNgxO0j7rQHhbxRnIGtXKClVI1RFwVWUcEFIN1dUMUhdCU+EwLmaPxCpZpCiYEyPZ4mqIWdgEIntEBAxq9CODLaGpvdsQCmNbK2FUg1tNgTabRuSwFoYqCGmEDmhOcEp7UaBnqYZqyVcOBsW54SXvCw0DMMOzchqUGQnkCFnq3sFCiO4amdwxWwRYoHxMIBj8PTWY0mSiASjrogHCnTSMRiu6B7swXAidrRtIOw7ES4fa9XxngAPPVYm9jpBbie8kwNEwt/VYe6RgXCY2ym154Lg+9HdbqwibQLBLqpJqkJT6yqRGwqj0ulSdUcG02uc46Bok/4HE2W3sfsarinEUx4R89Q/KydJAu420F16vCdm4bC5gypU73LlL3WInSGt02bykpVsu5Er3fY5/YfwuG+PFCHB1qcZ2kfzZTczslelwdUPdknKwG7GA0weBG0cF559cuNyXcyStGDffw2T0m95PcnqJbI9RhOxziX5WkBo0C858S9lnD1MhvuXe+FKzhimZXazI3rpfHXYtSrVz2tsRWp0ytJxtHzVxQFegHw/ULoDZ47PNZMb2f3ZyuiVvJXVmKdWclUVt7tqjaLVaM2YEDgtz6QVGiISi2c+FFt7gK0oh600VO5Wnu1bKS9dHGxLaEomYULSGpjQrRBQohWcME7KmtCtAT3FkJw4haS1UacpQMjsPZZKmBGgXXyITTUxFnGOBhA7Af8AK7ZpApdSkpgi2cJ2DA2yUs4Zus3XdZh+ARdwNyzgWzhHBg7YVjBAbSV08VDW5nRA/cLy+M+I3AnJRbl3kmT5aLEnGLpmlGTVo65wQIXmPifAljw78rh6t19C3zXWwHxNTJDarTS/mJzM6usW8yI4rR8YsBotbtzFzeIDbxwksWZU42jUU1KjwrHlpBaS0gggjUEaEcV6nBfE2HrHLj8LTJMfxqTTTM6S8MIPUeS8yaJGq6nZHw3VrgP+SmdHEXcN7G7RxMDdK889Nam3wd4zcD0bsF2U8S2W8W13Enm1zifRRvwrhHNzU+9eDp/EbH9rJ9Vk7O+HWMrlsF+UZgXQf0xwnxL0Qw+UyB9lyj0uo03Gb28m5a0U0pR77k7NxdLDsNOlhxTbtjxOc6LOLyZO65+q5va9Y14/hkOE6aQeBv6rewkuc0gSLxwO319k9tAzovT0+knFS559zl1DlGbi/t7cHmmYEgSR0TKFLKdF6B2Hui/DyvR6Z5shXwuQ3EAxeLFd/tXFQ45idT5Ll4WnlIIRYwZzJXGfTuUjtHVxRqZ2n4SGwDGu1eRx1Ml5Lr3uV2u5M7ENTDykOnxexJ6uRxTQaRZqU6gZ+X0C7P4bkmtpALtgcsjzrKF4IT6mFA2Ls5W7lMjUwGRwPwh3e33UXoMoUTBDI0gI2hLg70TZXUyNARAIWtRwgJATGhU0IwFQSFCyQrRTwUALRAVEcUx0JMSUAQS3NBR1XQqBnglgtrdxVBqS6peJUDiLSCpZaON8UyCwACPETJMagE9BNuK8Pi6xIgi+YiPzEzYQvY/EtY5gNzRzGY3PC0LT2F2XSpgVcv8AFcMxJklua8Dcb3Xz8XPXl4PqSxh0sHzv/s8MaDmj+KxzZ/U0tPkUOHqQQ1suOjQLnkAvp9WpIgw5u4iR1BSm5Kfy02MH8rWt9gF39D6ni9b6HmOwfh11UiriWxTE5aTgQ55GheNjeG3lr7MkRE9Fn70bDP73KnVwJmxXaCUFSOUpOTtmfEDLXYf1NLfd3/it7dFysVXBLHAzkcCbzYkNv5p5xmsgRvXLSmlKcfr8pHp6iN6elPzGv2bX4B7SBaW1W3LbEb2nUfv6LSyqCAQ6xAIPArA7EsIgGeX2RYN2VxZsjMBuBggdZPksueGqlxL5X5NqHrdO5cw/mL/Dv7GwuPNMaUtrC8GLAeipusFy9NnhDdiBOij38EBqg28ra9UFdoFz0tKlsoT3RslKqV4ElKbTDhJN9wsqqMtGUkciVLYorv5081bS7pvQOc1tm67o+iC5IFyNt4hS2B0HohqgxYqVqsWbI4RMoDOog75t6IAWk8VEZcd4USgbw4KhVH7CyvY6fsD6+JV3RH5svEgfUrdslG0Vp0RiqucBbYT/AEs+6Pxb2DmBHoSlijoCuibWvEFYaTBGrTyACZTpN3DzH2VsG01uBQOxA2R5hJ7ndA8kRw4OwHmQm4Gd/uAn+oKxiTuAPP7rP+Ai4nkACPREcC7UE+WX6lTcA1cSf0/3fZIq42LQ3/flRv7Ieb5zy2HqQs57EfrDZ/rJ9CyFl5F2F98SZ8H/AHf8ITiCDqz/ALgWkdiv3tHHMXe7Al1OxyAS59gNMojziyy01uVb7HI7SIdVa1xFyHOvLYLRaR/KyOoXVd2kBMPbJ4lY+yezDVc99wAcrSDluQCdf5e76yunV7HfHzE8S8e2VcdCMscvJ6eqkslDhIxDtOTBc2ODr+yqvU/MIPN/3WwdhuPzOJ/2e+VW7sTMIJcSNhq+4a1dsZHmtHLbjyDNm8Rr0iUVTGMJMkgn82YH0XSpdlhghzGk7PGY9WJo7KDhBOXg0A+sD2TFi0cZ1cNa4zmksA0MwZ1i3+Fmokwbtj/7D7ALrHs1vetpgmAHVHE3v4WtHq7yK2DstkwWmN+z7rhpaTc5y8v42PZ1Gp/a09Pwr/d2ebYwC8tHmT6rXXY/M3u3RDG5jIuZK6zuyWgy1pPHNljl4VeGpDNUzAWyagG3i2rU9P8Arh7v4ZjS1K09RfRf5I5LKr5glhJ/S6/UJuFbUzFpqDrEj2XcFFh0DRu8IVinExl6ATC9C0zy5HNNGsLGI4CQVHYWRcnzMhdF7GnUDfFv2EDiAfsPrsVwJkYv/TWkctokHzVigRYPMcST6rUXh1w4xwKto2aq4DIw3afC1x3kynFgNwY/0pjiDbby080uo5wIhs/zH7JiSxBc6YyyL7I9Sgax4mIA2SPqtDqjtg9PpKoh0eKCP3wTEtiRn/UPL/KiznBN3NPGFExJZvgn8xMbhr6ogTv6ZPcz9UebZ+/dFKUWyhPEcbD6q42y7lIj3V5gN/qizDdpwgq0SwmOtd3t91cg6ZT1Ua8C9+iYH8fVKFiW04Og9FoaTFso5mP/ABQiqdMp5yPuqbUv8rh5R6JQsZLo/KeTv8JUcCT/AFu+oTu8jfy2+RKplSdZA5D3lKFi6tOfyVOj/pnQvoOiQXciGk+rfqtGbl7+kJNcXEF4PCQOo0TEWJLHH8ptvIb6ApeLaWs5kNgOeddwJieibWpv/K8gnc0EdUnFNrC4Ided0Dbl1Nt8jmuetD+hnXQlWom/+8DsFTbTaASJ/NE/MbuPC5KNmHbJcA+5nV2v+owOlkmliJEsfJGxxjpGb6o3OeSLNB4nMY/06LcYxpV2MTk3Jt9xxpk6k9SR5tbqo1pB1J4w4n3Pss1d1U/9MsBE/NJvwMx5pRFYN8b3AyLsaHHdGXxfRapGbNbSJN3+bx6QIRlu3yl1udzK5pFSP+rUG6aTdvAsstVMVQ3xnMRcGGt5EgOClADBGXVXmLuDBG5ok/3PcOie4uOggTrYg9DNlx6GJe1wZ4IBe4uLbEl2b/5RtdsldDvnGwDC6DDpBHlafNc9HaCXPPvyduo31G+OPZbL+AjLZzOP9Ia23kAlYZxL3Q60NmWh03dcblKOCdBD8hnXw2PIB0eazYXDhz3BwYCMoYCx2YNAsRlfb15qz/XH7/BNP9E/ZfKNePrx4ZgbXlogeZA9FzMJiGZodWc7SSKRa07pdl09F1qmFkRNQH9TXPkci4n0SqOBI0fVcNoeQ6b8YXRnEA4Gk+5DX8cxcPKSqa1rTlY0ci4jyFx6LX3IFwy/JoI6glR9MEX5wYIB1mALFUC2UW7TJ4EkdYifJGI2W4ifqED2WkwRsJOUjh8v1UBa20gTxuY1jeEsC6jTIDXjiDr0jRXMbOoM9Y2K2VJuHAjofVQ1mzEieYB91ASbX9pSKgOaQ8Rut6RdaDfas9SnO0kch7woykLRtIUVspwIyu9PoooAmPkSBHAiD7o2Zo1Hkf8A9FRqtUBF5Gxx5ED3KLPMa+aFWDxPkgL0NhfgAPU/RPBSm9esI2OVAwu3qgwajXmQqBnUfVESEBbeNupI+iIstb6j2VB3L2RfvVLIVB39DJ9VI2W89eigA3eijeXohS3AAaD2S6jc4iB++EIg8HeeYKjWtEke5PuVAjj1abqZFrDS8AbvyrQyq6LuPLUHkCPYJ9fDg3Fz5+5hLZRN/mHM6rlGLTOspJolarusY1i3HUQEJr7CCREnxTF7QImLoXsd+WSeJHsVjxBcbxprbz8QM+S02YR0G4xrQBpeCYDdRvOpQDHgHKDYbBAsd4JsVxe9zEQIPAuHueGxOzHQ8dbdNqzkWjV2jiGEgtJa7S4BtqdHcNU+n2k10AXMCRBPkc312rAWERltAtGaPSEcHedNs9bLKu2dJU0jZUrCRJg7AIaeSlABpJ67YncbQTzusFJxBtpw29FopASZ++vBO7QW0WkbyM4+W3KD6NhXkGhB8/rZZe8m/DWYtfzV0zaOmpkhdbOVGhzt1tkkifMtUbVBtIPW/slB3Hgqe60H9wrZBmTaAL6mBJ6iPdKfhGbRbbEi/wDuVZwDvRFw105yhAfw7ZBaP7nW36OI9ERaRr7/AHKVWDTqGk8p91BSGsacvuoUYZP/AACk5Y3Cd1j6BE9w4+X3SqgP5Y6g+4coChn/AFf2lRURwPk76FWlgNsk6yOUespwb+4SDUkblbKwFs3mtENAE7Y6I2Tv9CsofJs4eSt1WDdx8rKg1OqHYJVseY0M7dErvABqrGKbvQGoP5qi8c0tuICsVRKpB7HSP+VCTsSxUG0qSNiAbfb56InFKgIH1YIiEA9r+IU7zr0WV2KAJtH1VnGt5DebeiAeUkgaEzyKtr5EgSk1H7ScnMJSLYbmGIB9p9llqURHimTtAEjdsTvx9PTOJ4KzVG6RviVKQswsoOH553ZoJQHDu2und4Wn1W8NbNmmeSVXpSfmI9FnEtixTaB4hfUwYSi1pB2dZ+kplWiLfWfolscZtl8iPVTEuQLMOTeTruhaGNtv3q3VRKoE7wCqoUHIuRyHREANh8lnqVGtMu9lbau6L6K0Sx7XbEdv2Fkh4v4Z4BLfjQ2zjfjb1SqJZvYddQpbeev+VkqYrKARcHSLocPinbemxUGzNec3RV3g1sVz6uPgwbH+mfUI24oGYNuRUBskE/YpdQHfCznHMG30VNxU3EHqoBxjeVFl79m1t+qtAYHOrOiwjmEbMK4mSL/1SqURIo4h7TJdbchdiKrgSPooogQhtcgeKX8CdCmUKziZa3LzIMqlFOS8D313gSTyhLo1Xl3zxzkqKKkH1O1ssAeI79Fro9pSNP8ACiiikytI0Or2Sa9V0eADjdRRbMCRiqsRkHPMhp0ajhOVvUyoolFDfTrNbqOQS213EQWTzcCoolA5uMzB05WhFh8e+wH+FFFjszXA6v2jWp6xKGn2lVIl0DjCiib2ODfhcQ4ic0jkkvJz3AI6qKLXBkp9NwJIMnZOxVSzud4jEbtFSiA1uJG0JFeu9sANbzlRRVgd3VQxBAG3aicwmzg1w5KKICjhhssNkWSX4ITq48yoooCxhzrOmiN1ERtE7lFEAiphGaEuPVIq4NgHhkcj91FFCiW0v5nKKKIQ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6" name="Picture 14" descr="http://1.bp.blogspot.com/-GxeDyKG4qsg/TvuS2IO_6GI/AAAAAAAABqg/UOyECPZEq60/s1600/cegonha-preta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292" y="908720"/>
            <a:ext cx="3240360" cy="2160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0" name="Прямоугольник 9"/>
          <p:cNvSpPr/>
          <p:nvPr/>
        </p:nvSpPr>
        <p:spPr>
          <a:xfrm>
            <a:off x="4578322" y="5590350"/>
            <a:ext cx="676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 smtClean="0">
                <a:latin typeface="Arial" pitchFamily="34" charset="0"/>
                <a:cs typeface="Arial" pitchFamily="34" charset="0"/>
              </a:rPr>
              <a:t>Сокіл</a:t>
            </a:r>
            <a:endParaRPr lang="ru-RU" sz="1400" b="1" dirty="0"/>
          </a:p>
        </p:txBody>
      </p:sp>
      <p:sp>
        <p:nvSpPr>
          <p:cNvPr id="11" name="AutoShape 16" descr="data:image/jpeg;base64,/9j/4AAQSkZJRgABAQAAAQABAAD/2wBDAAkGBwgHBgkIBwgKCgkLDRYPDQwMDRsUFRAWIB0iIiAdHx8kKDQsJCYxJx8fLT0tMTU3Ojo6Iys/RD84QzQ5Ojf/2wBDAQoKCg0MDRoPDxo3JR8lNzc3Nzc3Nzc3Nzc3Nzc3Nzc3Nzc3Nzc3Nzc3Nzc3Nzc3Nzc3Nzc3Nzc3Nzc3Nzc3Nzf/wAARCADGAP8DASIAAhEBAxEB/8QAGwAAAgMBAQEAAAAAAAAAAAAAAAECAwQGBQf/xAA6EAACAgECAwcCAwYEBwAAAAAAAQIDEQQSBSExBhMiQVFhcTKBFEKRIzOhscHRFSRy8DRDUlNU0vH/xAAZAQEBAQEBAQAAAAAAAAAAAAAAAQMCBAX/xAAjEQEAAgMAAQUBAQEBAAAAAAAAARECAxITBCExQVEicTJh/9oADAMBAAIRAxEAPwDewQgO0MYhgAAAAMACAAGADEMAAAATAAAQAACAGACBjEAhEhAIMgACAbEAsiGIFgcOckIlX9aAmAAFAwAAGABJADAAABgIYEZzjXCU5yUYxTcm/JLqBIDx5dotFHhUOI2RtjVO11qLitzak03j05Z+D2FzJZUgQwKEIYAIQwYCAAAQDEAhEhAIQwYCEMQCJV/WiJKv60ET8xgAdAB4AAGABJAwGAgGAAeD2v1n4fh8dOniWolh/wCldf6L7nvnF9t7W9fVBP8AdU8l6uTf/qjnKah1hHu8jV3q3S6auNf+Xp8KT5qU29039/5F+m43au1NGu1EXLvWtO4xlyrjJpJL1w8N/cxW2RSjHkoUrEcLm2+r9f8A6U20qytQSzOTzJ+hlGVNpxiX1XAHj9kb+/4FQna7J1OVcm3lrD5J/bB7BvHvDzzFAQxAJgMQCAYgAAKdVqqNLDfqLYwXlnq/hdWLKmVpFyipqDklJrKjnm164Od1/HrLapPS3VaOnp3813lr941r+beDLwu3WKFlnDdJ3VdjzdxPidnisx5qPp6LOOZz1E/DriY+XWAyjQTjZpa5x1S1Sa/fR24l8Y5YLzpyTExsQCJV/WiJKH1oCzzAPMZFA0CBFDABhAMAAMAMAEcJ22hJcaTljbKmtx+YuX90d7jJ8z7RcUlxfW7lXCruJTri3L6oqXJv+Jzn8O8PlkdcpYm8uOcywvby/wB+hoph+y8t01l8/Ihp99Go7myXKL5TS5NeqRrrcKJNSUt757pRwseifmefKfp6cY+3u9ip11Q1Wm3pWOasUPPGMP8AodPg4bs/dGnj9MlU33qlXuw1jPPK/Q7k31z7PPsj+gIYjtmQmSM+r1en0cFPU2xgpPEU+s36JdW/ZAXFV+oqo/eSw2m1FLMml1wlzPI1/GJbWqLI0xx9b5ya9vQ53iGpjCOqhJyslCbjbl805JJTj8Rf5n15GU7Y+muOv9e5xPj86lmiK7uFsK7ZRkm0pJNeL6VzaXn5vyOZ12o72VsrZuxxsUY2Sb2S93nnL0Xxko1llzvvjZKMdTC2NmIvdnl4Y4XJYWGzPY4tuSctr8T7x7m5Pq/RGczOXy1iIj4T1eohGcvG7JLzjyivhHvdnuA28QnHW8bqlZTFZpr1Fjnvb/M028LHT1z7FPZzs3XxKqOt1s5fh93gqj/zF6t+nx1O4SUYqMUkksJLyNMMPtnsz+ijGMIqMIqMUsJJYSQwEasQxAwARKH1oiSr+tBFg0AIjo0MEADGIZQDAAkgAHgAR8y7VcJu4XxWyyuOdJqpudT8lJ85RfvnL+Pg+mmbiOip4jortJqF+ztjjKxmL8pL3T5okxcLjNS+cU1O7TRdSffp9W/Djz/ibaNFdb3ce/hXNfSpxw2/nmjJdRqeF667R6vbujzUlHlOPk18/wB/Q3VTjOO6DxLHzheh5p9peqP6i2rScP1cddprt8nGFkd044ajz59Of8DtPM5XQ6/U0bXJqcU+nV4XTl6dDoKNdXfUrI80+fh/3/D+Z3hnXyzzwmfhpKdVqKdJRO/U2RqqgsylIy8c4rVwjR97NKds3spq3Y3y+fRdWzh+J6uy+VWr41c7ZybdOnq+ipY6+mf1Z3nsjH/XGvVOf+Ohlx7VcSm4cMh+Ho/790cyl/pj5ffP2KrYURlvdjvuhjdbc90mspSxnkuuceRzVvHsxcKq1GL83/YLOOxs0TodbbsranLdhxzhSXnyaz8Hkny55XPw9lasMaj5btVFOOqU5Nw2qqyUF+72vG/HnHCWPcrzCqyb1FO9xkpX1SktltaT2LHrlpmXUcb0uo79rT6pyssrxmax3cUlslz68uvuT0Gl1HGL7I6LSR7qc8uyWXGtemen2zk0qWUzDPvnKNdSW7bnbGMfE2+vJc2dJ2f7Od4/xPFtP4V+6osxj5cf6Hs8G4FpuFZnBuy5rDskksfCXT+Z6jNsdf6xy2fUFhJYXJeiBgBqyIQxAIAYAIlX9aIkq/rQRaCAER0kgQIYAMQyhgABJNAAAADEB4Pa/hf47QLUUxzqdLmccfmj+Zfpz+3ucXplZuUqm3n/AKT6TrtdRoa1O+XOTxGC6yOb0vBKJ1zs01+2G97YuHNJ9F9jyeo24a/+pez02nZsj+Yefo7raFa7bNylyTllP3x/Atq1MdMnZK3LlHc3FvC8/wBeTX6dCniyv0V7rVMJ1xiue5LHymv688kNHw2/V0Q1llGyuUl3dMp85y8mzKdmMY9W1jVlOXNe5aidnEbP8S4g14Y7KKc8ox9fv5+vTyR4/Fq2tljVWfzKCw1zPV11VUZ7dXZS2spwjPa8/OOf25cvueDY1+02Sm+TTUnn7kwnLLLp3nGOOPLDc/JHr9mezl/G7ZTlOVGlreJW7c7n5xjz648/I8t0WSlGMY7nN4WPX0Pr/DNFXw/h+n0tMVGNcEny5t45t+7Z7MYt4M5p5UOx3BK7o2LT2vb+SV83F/PPme3CEK4KFcVGEVhRisJE2I0plYEMQCEMQAIGBQmIYgAdf1oQ6/rQRcCDzGiOjGIYAMQwGAAAwEMqGABkD55xDjUNbxXVuxpxhY6q4y8lF45fLTZ1PZHXT4lqJOXD3HTV5julyX6epzfHey87uOTo0EJQq1a71ycMwhJNuXi6rn5L19D1atDx3gHDdug1EdZCtc6oR2y92s5z/P5Pneo0eS5p9HR6jxxVnrdNGXGb5xS2Se3DfLl0N99f+TW1yi1iMJRWcJ9V8nEVdop2Wy/Exip5fi55T9zqOzfG9PfNxtucXHol0Pn7dOzGIn8fT07sMrh5/HNDctM9RptHO+SsUNkIYeJLCfT+3ueLVwTjF10q/wABbVPKlFzhiMfZvofSrNRVZlwlJZ6eLP6iqtU3j15p9U0ez0W7HOOJ+Xh9dqywnuPhzvZ3s29Hc9VrIQU+salJTSfrnB0wCPp44xD5WWU5EIYioBDYgEJjYgExDYgAQxFAEPrXIRKH1oC3I8kMhuIqxMZWpE0wJDRHI0wGMWQyAxiyAEgEBUPyEGSu6MrKp1wtlVOUWlZFJuD9VnkQfHuNtz4zr2v/ACbPfpJo39k9JC7iEu/lJKMcxS6Pn5nn6iqT4hqVOWdts1Ob88N5b/TP3Pb7OTjDVd5GO6McNY64+fPqeH1EzGvJ9H08ROzF79tvcWPGenLD5NE9Fx/Sd/DRWR7u+W2ULZSwsc+Xy8fozx+1WouqlpoUSXjUlLCznozlLZWSubnKSsT69Gmn/A8vpdNxGyXr9Zvi51w+zpprKeU+jA5Dsnx+2Vf4TWuVu1LbOMW3Fesn0wdbGcbIqcJKUZLKaeUz62OUTD4uWM4yYgbE2dOQJg2LIDIjyIBMAyLIAwE2JsoY4fWiGR1vxoBuQt3uUOzmG8zt3TSpe5JTMm/3JqYspqUySkZVMmpCymhSHuM6kS3FspduGpFO4W5i0pfuHuM+8N4spfuyYtVrUk412qCw07Ut21+3x6k7W5w2qW3ms49CmqivT0WV6eEY73JvPm36/qY7Yzy9sZr/ANb6steHvlFz+fTJoOCaHSatW6bNk5watdjzvbed0n85M/FOEUaKuWq4bptka4ylZTSudjznKXr7I9CemitLGqpqEq8Sg4+FKS6fb2NLs5mOOrPOZ8vx+Q2z3a8K8Xz+y+bW6q7iS1V8oqTqXeN84qMIvo8dMZ6P1yvMyT226iUnKtOfiSbfPlz/AJPn0/p9JlodG46nZp6q5amDhbOMUnJYa5/qfPdRwziHDndG2E4Ro8feJZrsjlLcn+V9Hg35iIqGHc5TcoaWMpKUYQlZCUWkt7jHmussdVjJ0dPFLtNHUajR2VTjF7IaelZhKUVl8/dPGV5rr68/Gya7rUameIt91PdVlKvlnxR9c8vgvjr/AMNqq7HqItU5emqoXKaeUm/XPPk/U5r3dTNw7nQcYr1eqt0k6506iuKntkuU4vo1/Y37j57JbJ6LilWm1ND0/wDxNFVjcq4J/lT6w59PLOPc7um+F1ULa23CcVJNrDw/Y1jL9Yzj+L9wmyvcG4vSUnuDJXuDcOiljZHJBsWR0UnkTZBsi5Do5TbHCXiXMq3Dg/Gh0TClsN2CDfMMnn7b8J7iakUpkkO18a9SJqRRFkkx2cLlIkpFOR5HZwtUmPcVZDI8hws3CciG4TY8ieNPcJzIZFkvZ409wtxXkMjtOFu4hbGF1U6rYqdc4uMovo0/IWQyO14eFT2aWk0+vo0WrnGvUqLrhZ4lXJN/qnnHqebqOAcUVGZR02o1EI7q7IrDbTeYt8uq6P7HYZDJJ2Lw5Pg3C7uIWVcTter0Gvos22RccRtS88Pplcnjk/Q65PC5chZA5nZa8eyeRZI+Qh5DhLIZINhkeQ8aeSOSOQY8hwbZBsbZBjyHB5ZKt+NFeSVb8aL5CdaprmPBLHMaR5uno5JIkkCQ0idLyaRJCSJJE6OQiSEBejkCbGHIdnKOQyPCDBOjksibG1zEXtOSFgBjo5GBggHUnIGIZOl5GQGsZGTpeUQGInRyAE2GR0VBMAYsjooMiyTIsvRyiSr+tCJV/Wh0nJPqNMp3iVhKd205DJn70O99xUltO4aksGXvR96KLadwZRl70O9Lylw17kGUY+9H3o5Latwtxm70Xe+45LadwbkZu9H3nuKLaMibKVYHeEoXZDcUd4PeKF+4NxTvE5ihepD3GfeG/wByUq/cJyKd4OYotZkHIpdhB2FpLaHMW8zO0O9LyltG8W4z957i7z3FFtO4lCXjRlVnuSrs8aFLapti3MANHBOTDcwAqWFNi3vIACx3j5i7yWQAtObHeMO8YAWg+8Yb2AEkPe8j3MAI6g97HuYAc0p7mCk8gBFPc8EssAIE28BlgAUOTIObQAWElXObIObADuIZzKO5huYAWiwpMNzAAoU2OE5blzAAW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0" name="Picture 18" descr="http://netstar.moy.su/_pu/0/844731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1131"/>
            <a:ext cx="2110585" cy="26382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92" name="Picture 20" descr="http://kethrim.com/jediarchive/images/shortearedow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472" y="3402245"/>
            <a:ext cx="2238173" cy="33572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2" name="Прямоугольник 11"/>
          <p:cNvSpPr/>
          <p:nvPr/>
        </p:nvSpPr>
        <p:spPr>
          <a:xfrm>
            <a:off x="5868144" y="6288795"/>
            <a:ext cx="695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Сова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79289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67000">
              <a:srgbClr val="1CCAE1"/>
            </a:gs>
            <a:gs pos="39000">
              <a:srgbClr val="21D6E0"/>
            </a:gs>
            <a:gs pos="8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99392"/>
            <a:ext cx="7498080" cy="1143000"/>
          </a:xfrm>
        </p:spPr>
        <p:txBody>
          <a:bodyPr/>
          <a:lstStyle/>
          <a:p>
            <a:pPr algn="ctr"/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Тварини Волині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2124" y="370209"/>
            <a:ext cx="4536504" cy="48006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 err="1">
                <a:latin typeface="Arial" pitchFamily="34" charset="0"/>
                <a:cs typeface="Arial" pitchFamily="34" charset="0"/>
              </a:rPr>
              <a:t>Кіт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лісовий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 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82296" indent="0">
              <a:buNone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Статус: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Зникаючий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вид. 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 err="1">
                <a:latin typeface="Arial" pitchFamily="34" charset="0"/>
                <a:cs typeface="Arial" pitchFamily="34" charset="0"/>
              </a:rPr>
              <a:t>Поширення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Закарпатська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Івано-Франківська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Чернівецька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Волинська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Львівська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,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Тернопільська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області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 err="1">
                <a:latin typeface="Arial" pitchFamily="34" charset="0"/>
                <a:cs typeface="Arial" pitchFamily="34" charset="0"/>
              </a:rPr>
              <a:t>Місця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перебування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Глухі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листяні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рідше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хвойні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ліси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річкові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долини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плавні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кам'янисті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розсипи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чагарники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навіть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поблизу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населених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пунктів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 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 err="1">
                <a:latin typeface="Arial" pitchFamily="34" charset="0"/>
                <a:cs typeface="Arial" pitchFamily="34" charset="0"/>
              </a:rPr>
              <a:t>Чисельність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Близько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2000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котів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 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877209"/>
            <a:ext cx="78306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>
              <a:buNone/>
            </a:pPr>
            <a:r>
              <a:rPr lang="ru-RU" sz="1600" b="1" dirty="0" err="1">
                <a:latin typeface="Arial" pitchFamily="34" charset="0"/>
                <a:cs typeface="Arial" pitchFamily="34" charset="0"/>
              </a:rPr>
              <a:t>Розмноження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Лігво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влаштовує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дуплах дерев, 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залишених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норах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борсука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чи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лисиці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розколинах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скель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Період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вагітності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63-68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днів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Котята (2-5)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народжуються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квітні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або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травні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Причини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зміни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чисельності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Зміна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природних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умов та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загальне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зменшення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кількості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дичини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за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рахунок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якої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живе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Спеціального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прямого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переслідування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не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зазнавав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 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 err="1">
                <a:latin typeface="Arial" pitchFamily="34" charset="0"/>
                <a:cs typeface="Arial" pitchFamily="34" charset="0"/>
              </a:rPr>
              <a:t>Чисельність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неволі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Іноді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утримують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у зоопарках. 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 err="1">
                <a:latin typeface="Arial" pitchFamily="34" charset="0"/>
                <a:cs typeface="Arial" pitchFamily="34" charset="0"/>
              </a:rPr>
              <a:t>Вжиті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заходи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охорони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Охороняється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Карпатському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Поліському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заповідниках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Занесено до "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Червоної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книги 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". 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 err="1">
                <a:latin typeface="Arial" pitchFamily="34" charset="0"/>
                <a:cs typeface="Arial" pitchFamily="34" charset="0"/>
              </a:rPr>
              <a:t>Необхідні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заходи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охорони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Збереження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територій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 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характерних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для виду. </a:t>
            </a:r>
          </a:p>
        </p:txBody>
      </p:sp>
      <p:pic>
        <p:nvPicPr>
          <p:cNvPr id="4098" name="Picture 2" descr="http://zelene.net/userfiles/77/image/3a75bffc9ae5a5ec50358eb63c2f304d64b0bc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812" y="764704"/>
            <a:ext cx="3817374" cy="2863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489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15000">
              <a:srgbClr val="D49E6C"/>
            </a:gs>
            <a:gs pos="55000">
              <a:srgbClr val="A65528"/>
            </a:gs>
            <a:gs pos="79000">
              <a:srgbClr val="66301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6909" y="1052736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Зубр 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Статус: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Рідкісний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зникаючий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вид. 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 err="1">
                <a:latin typeface="Arial" pitchFamily="34" charset="0"/>
                <a:cs typeface="Arial" pitchFamily="34" charset="0"/>
              </a:rPr>
              <a:t>Поширення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Київська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Кримська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Ровенська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Волинська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Львівська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Івано-Франківська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Чернівецька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області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 err="1">
                <a:latin typeface="Arial" pitchFamily="34" charset="0"/>
                <a:cs typeface="Arial" pitchFamily="34" charset="0"/>
              </a:rPr>
              <a:t>Місця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перебування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Мішані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листяні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ліси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рівнинні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й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гірські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 з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галявинами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луками і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болотами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6197" y="3717032"/>
            <a:ext cx="81963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Arial" pitchFamily="34" charset="0"/>
                <a:cs typeface="Arial" pitchFamily="34" charset="0"/>
              </a:rPr>
              <a:t>Чисельність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В 1923 р.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загальна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чисельність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зубрів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світі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становила 56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голів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збереглися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зоологічних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мисливських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парках. На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Україні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вільному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напіввільному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стані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1977 р.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налічувалося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близько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140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зубрів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 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 err="1">
                <a:latin typeface="Arial" pitchFamily="34" charset="0"/>
                <a:cs typeface="Arial" pitchFamily="34" charset="0"/>
              </a:rPr>
              <a:t>Розмноження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В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сприятливих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умовах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самки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починаючи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 3—4-річного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віку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здатні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щороку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приносити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по 1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теляті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 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Причини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зміни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чисельності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Витіснення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з 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первісних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місць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існування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внаслідок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господарської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пряме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винищення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мисливцями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й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браконьєрами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 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 err="1">
                <a:latin typeface="Arial" pitchFamily="34" charset="0"/>
                <a:cs typeface="Arial" pitchFamily="34" charset="0"/>
              </a:rPr>
              <a:t>Чисельність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неволі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Утримується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в зоопарках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багатьох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країн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світу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  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 err="1">
                <a:latin typeface="Arial" pitchFamily="34" charset="0"/>
                <a:cs typeface="Arial" pitchFamily="34" charset="0"/>
              </a:rPr>
              <a:t>Вжиті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заходи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охорони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Занесений до "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Червоної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книги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". 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b="1" dirty="0" err="1">
                <a:latin typeface="Arial" pitchFamily="34" charset="0"/>
                <a:cs typeface="Arial" pitchFamily="34" charset="0"/>
              </a:rPr>
              <a:t>Необхідні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заходи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охорони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Сувора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охорона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місць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поселення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зубрів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і самих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тварин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браконьєрів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 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52383" y="283294"/>
            <a:ext cx="41420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Тварини Волині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http://zveridikie.ru/parnokop/zub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55" y="1077854"/>
            <a:ext cx="3788452" cy="2509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8299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272</TotalTime>
  <Words>173</Words>
  <Application>Microsoft Office PowerPoint</Application>
  <PresentationFormat>Экран (4:3)</PresentationFormat>
  <Paragraphs>55</Paragraphs>
  <Slides>12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Тваринний світ Волині. Червона книга Волинської області</vt:lpstr>
      <vt:lpstr>План</vt:lpstr>
      <vt:lpstr>    Волинь багата на ліси . Вона має багату і різноманітну фауну.     Дикі тварини Волині дуже різноманітні. В межах області нараховується понад 260 видів тварин. Із них до Червоної книги входять 106  видів. Познайомимося з деякими із них.     Живуть у волинських лісах олень благородний і олень плямистий – граціозні стрункі тварини. Чисельними також є дикі свині, які не люблять потрапляти на очі людям і ведуть прихований спосіб життя. На просторах лісу і лісостепу зустрічається заєць – тварина швидка, кмітлива і витривала. </vt:lpstr>
      <vt:lpstr>   Серед хижаків виділяється вовк протягом нічного полювання він долає понад 100км, має добрий зір, слух, нюх. Натрапити на вовка людині майже неможливо, зате зустріч з лисицею може бути частою. Цей звір нишпорить повсюди, забігає навіть на околиці Луцька. Єнотовидний собака – вайлуватий, коротконогий звір живиться дрібними гризунами, ящірками, жабами, черв’яками.</vt:lpstr>
      <vt:lpstr>   У відлюдних місцях живуть борсуки, які живляться комахами, молюсками, грибами. Видра – рідкісна тварина, живе на берегах річок і озер, пожива для неї – риба, жаби, раки. Ласка – маленький хижак, за рік знищує 2-3 тисячі мишовидних гризунів. Куниця – граціозна тварина з довгим хвостом. Живиться комахами, дрібними гризунами, птахами.</vt:lpstr>
      <vt:lpstr>    Тхір полює на мишей і пацюків, за рік знищує їх до 3 тисяч. Береги річок облюбували бобри. Цих тварин побачити майже не можливо, всі вони чують наближення людини і намагаються уникнути зустрічі з нею. Мабуть, не знайдеться такої людини, яка б не зачарувалась у весняному лісі співом мухоловки, солов’я, вільшанки, дрозда.</vt:lpstr>
      <vt:lpstr>    Окрасою озер стали: лебідь-шипун, сірий журавель, чорний лелека, а лісів – сокіл, сова.</vt:lpstr>
      <vt:lpstr>Тварини Волині</vt:lpstr>
      <vt:lpstr>Презентация PowerPoint</vt:lpstr>
      <vt:lpstr>Презентация PowerPoint</vt:lpstr>
      <vt:lpstr>Із 106 видів тварин, що занесені до Червоної книги Волині, за природоохороним статусом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Тваринний світ Волині</dc:title>
  <dc:creator>User</dc:creator>
  <cp:lastModifiedBy>User</cp:lastModifiedBy>
  <cp:revision>30</cp:revision>
  <dcterms:created xsi:type="dcterms:W3CDTF">2014-03-27T15:12:58Z</dcterms:created>
  <dcterms:modified xsi:type="dcterms:W3CDTF">2014-04-17T12:38:09Z</dcterms:modified>
</cp:coreProperties>
</file>