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20" r:id="rId1"/>
  </p:sldMasterIdLst>
  <p:sldIdLst>
    <p:sldId id="256" r:id="rId2"/>
    <p:sldId id="270" r:id="rId3"/>
    <p:sldId id="271" r:id="rId4"/>
    <p:sldId id="288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83" r:id="rId13"/>
    <p:sldId id="289" r:id="rId14"/>
    <p:sldId id="280" r:id="rId15"/>
    <p:sldId id="286" r:id="rId16"/>
    <p:sldId id="285" r:id="rId17"/>
    <p:sldId id="278" r:id="rId18"/>
    <p:sldId id="29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FF"/>
    <a:srgbClr val="00FF00"/>
    <a:srgbClr val="91FAFD"/>
    <a:srgbClr val="15530D"/>
    <a:srgbClr val="58F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55" autoAdjust="0"/>
    <p:restoredTop sz="94712" autoAdjust="0"/>
  </p:normalViewPr>
  <p:slideViewPr>
    <p:cSldViewPr>
      <p:cViewPr varScale="1">
        <p:scale>
          <a:sx n="70" d="100"/>
          <a:sy n="70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22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  <p:sldLayoutId id="2147485227" r:id="rId7"/>
    <p:sldLayoutId id="2147485228" r:id="rId8"/>
    <p:sldLayoutId id="2147485229" r:id="rId9"/>
    <p:sldLayoutId id="2147485230" r:id="rId10"/>
    <p:sldLayoutId id="21474852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85728"/>
            <a:ext cx="8715436" cy="3714776"/>
          </a:xfrm>
        </p:spPr>
        <p:txBody>
          <a:bodyPr>
            <a:noAutofit/>
          </a:bodyPr>
          <a:lstStyle/>
          <a:p>
            <a:pPr algn="ctr"/>
            <a:r>
              <a:rPr lang="uk-UA" sz="9600" b="1" i="1" dirty="0" smtClean="0">
                <a:solidFill>
                  <a:schemeClr val="tx2"/>
                </a:solidFill>
              </a:rPr>
              <a:t>Демографічні </a:t>
            </a:r>
            <a:r>
              <a:rPr lang="uk-UA" sz="9600" b="1" i="1" dirty="0" smtClean="0">
                <a:solidFill>
                  <a:schemeClr val="tx2"/>
                </a:solidFill>
              </a:rPr>
              <a:t>проблеми в </a:t>
            </a:r>
            <a:r>
              <a:rPr lang="uk-UA" sz="9600" b="1" i="1" dirty="0">
                <a:solidFill>
                  <a:schemeClr val="tx2"/>
                </a:solidFill>
              </a:rPr>
              <a:t>У</a:t>
            </a:r>
            <a:r>
              <a:rPr lang="uk-UA" sz="9600" b="1" i="1" dirty="0" smtClean="0">
                <a:solidFill>
                  <a:schemeClr val="tx2"/>
                </a:solidFill>
              </a:rPr>
              <a:t>країні</a:t>
            </a:r>
            <a:endParaRPr lang="uk-UA" sz="9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600"/>
            <a:ext cx="8786874" cy="91438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Всі ці проблеми призведуть до вимирання населення</a:t>
            </a:r>
            <a:endParaRPr lang="uk-UA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7298"/>
            <a:ext cx="882469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858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Вимирання </a:t>
            </a:r>
            <a:r>
              <a:rPr lang="uk-UA" b="1" dirty="0" err="1" smtClean="0"/>
              <a:t>насенлення</a:t>
            </a:r>
            <a:r>
              <a:rPr lang="uk-UA" b="1" dirty="0" smtClean="0"/>
              <a:t> призведе до спустошення сіл</a:t>
            </a:r>
            <a:endParaRPr lang="uk-UA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7215238" cy="541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71574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Що в свою чергу призведе до занепаду сільського господарства</a:t>
            </a:r>
            <a:endParaRPr lang="uk-UA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76279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2863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Тому збільшиться безробіття</a:t>
            </a:r>
            <a:endParaRPr lang="uk-UA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69"/>
            <a:ext cx="7643866" cy="573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5756"/>
          </a:xfrm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Збільшиться безпритульність</a:t>
            </a:r>
            <a:endParaRPr lang="uk-UA" b="1" dirty="0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/>
          <a:srcRect t="17000" b="17000"/>
          <a:stretch>
            <a:fillRect/>
          </a:stretch>
        </p:blipFill>
        <p:spPr bwMode="auto">
          <a:xfrm>
            <a:off x="714348" y="857232"/>
            <a:ext cx="76957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5719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Збільшиться дитяча безпритульність</a:t>
            </a:r>
            <a:endParaRPr lang="uk-UA" b="1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23905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14404"/>
            <a:ext cx="8229600" cy="142876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Збільшиться жебрацтво</a:t>
            </a:r>
            <a:endParaRPr lang="uk-UA" b="1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81055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2876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Тому, держава заохочує сім'ї   до народження дітей пільгами, грошовими виплатами та тривалими відпустками по догляду за дітьми </a:t>
            </a:r>
            <a:endParaRPr lang="uk-UA" b="1" dirty="0">
              <a:solidFill>
                <a:schemeClr val="tx1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000240"/>
            <a:ext cx="5900250" cy="453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212976"/>
            <a:ext cx="8229600" cy="914400"/>
          </a:xfrm>
        </p:spPr>
        <p:txBody>
          <a:bodyPr>
            <a:noAutofit/>
          </a:bodyPr>
          <a:lstStyle/>
          <a:p>
            <a:r>
              <a:rPr lang="uk-UA" sz="8000" b="1" i="1" dirty="0" smtClean="0"/>
              <a:t>Дякую за увагу!</a:t>
            </a:r>
            <a:endParaRPr lang="ru-RU" sz="8000" b="1" i="1" dirty="0"/>
          </a:p>
        </p:txBody>
      </p:sp>
    </p:spTree>
    <p:extLst>
      <p:ext uri="{BB962C8B-B14F-4D97-AF65-F5344CB8AC3E}">
        <p14:creationId xmlns:p14="http://schemas.microsoft.com/office/powerpoint/2010/main" val="420488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715436" cy="2200268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В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r>
              <a:rPr lang="uk-UA" b="1" dirty="0" smtClean="0">
                <a:solidFill>
                  <a:schemeClr val="tx1"/>
                </a:solidFill>
              </a:rPr>
              <a:t>Україні гостро постала демографічна проблема: </a:t>
            </a:r>
            <a:r>
              <a:rPr lang="uk-UA" b="1" dirty="0" smtClean="0">
                <a:solidFill>
                  <a:srgbClr val="FF0000"/>
                </a:solidFill>
              </a:rPr>
              <a:t>населення скорочується через велику різницю народжуваності і смертності. 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5786478" cy="424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28600"/>
            <a:ext cx="7115196" cy="391478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 </a:t>
            </a:r>
            <a:r>
              <a:rPr lang="ru-RU" sz="9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</a:t>
            </a:r>
            <a:r>
              <a:rPr lang="ru-RU" sz="9600" dirty="0" smtClean="0">
                <a:solidFill>
                  <a:srgbClr val="FF0000"/>
                </a:solidFill>
              </a:rPr>
              <a:t> </a:t>
            </a:r>
            <a:endParaRPr lang="uk-UA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543956" cy="6286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Населення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</a:t>
            </a:r>
            <a:r>
              <a:rPr lang="ru-RU" b="1" dirty="0" err="1" smtClean="0"/>
              <a:t>продовжує</a:t>
            </a:r>
            <a:r>
              <a:rPr lang="ru-RU" b="1" dirty="0" smtClean="0"/>
              <a:t> </a:t>
            </a:r>
            <a:r>
              <a:rPr lang="ru-RU" b="1" dirty="0" err="1" smtClean="0"/>
              <a:t>скорочуватись</a:t>
            </a:r>
            <a:r>
              <a:rPr lang="ru-RU" b="1" dirty="0" smtClean="0"/>
              <a:t> </a:t>
            </a:r>
            <a:endParaRPr lang="uk-U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20053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600"/>
            <a:ext cx="8429684" cy="120013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Зменшення кількості немовлят призведе до закриття пологових будинків</a:t>
            </a:r>
            <a:endParaRPr lang="uk-UA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143800" cy="51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600"/>
            <a:ext cx="8329642" cy="9858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Зменшення кількості дітей призведе до закриття дитячих садків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1438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8582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Зменшення кількості учнів призведе до закриття загальноосвітніх шкіл</a:t>
            </a:r>
            <a:endParaRPr lang="uk-U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929486" cy="554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5726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Зменшення кількості абітурієнтів призведе до закриття навчальних вузів</a:t>
            </a:r>
            <a:endParaRPr lang="uk-U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6249"/>
          <a:stretch>
            <a:fillRect/>
          </a:stretch>
        </p:blipFill>
        <p:spPr bwMode="auto">
          <a:xfrm>
            <a:off x="571472" y="1357298"/>
            <a:ext cx="80293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4301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Зменшиться кількість кваліфікованих спеціалістів призведе до ряду інших проблем</a:t>
            </a:r>
            <a:endParaRPr lang="uk-UA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680089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1643</TotalTime>
  <Words>122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Демографічні проблеми в Україні</vt:lpstr>
      <vt:lpstr>В Україні гостро постала демографічна проблема: населення скорочується через велику різницю народжуваності і смертності. </vt:lpstr>
      <vt:lpstr> Наслідки </vt:lpstr>
      <vt:lpstr>Населення України продовжує скорочуватись </vt:lpstr>
      <vt:lpstr>Зменшення кількості немовлят призведе до закриття пологових будинків</vt:lpstr>
      <vt:lpstr>Зменшення кількості дітей призведе до закриття дитячих садків</vt:lpstr>
      <vt:lpstr>Зменшення кількості учнів призведе до закриття загальноосвітніх шкіл</vt:lpstr>
      <vt:lpstr>Зменшення кількості абітурієнтів призведе до закриття навчальних вузів</vt:lpstr>
      <vt:lpstr>Зменшиться кількість кваліфікованих спеціалістів призведе до ряду інших проблем</vt:lpstr>
      <vt:lpstr>Всі ці проблеми призведуть до вимирання населення</vt:lpstr>
      <vt:lpstr>Вимирання насенлення призведе до спустошення сіл</vt:lpstr>
      <vt:lpstr>Що в свою чергу призведе до занепаду сільського господарства</vt:lpstr>
      <vt:lpstr>Тому збільшиться безробіття</vt:lpstr>
      <vt:lpstr>Збільшиться безпритульність</vt:lpstr>
      <vt:lpstr>Збільшиться дитяча безпритульність</vt:lpstr>
      <vt:lpstr>Збільшиться жебрацтво</vt:lpstr>
      <vt:lpstr>Тому, держава заохочує сім'ї   до народження дітей пільгами, грошовими виплатами та тривалими відпустками по догляду за дітьми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Таня</cp:lastModifiedBy>
  <cp:revision>127</cp:revision>
  <dcterms:created xsi:type="dcterms:W3CDTF">2010-12-04T17:26:36Z</dcterms:created>
  <dcterms:modified xsi:type="dcterms:W3CDTF">2014-03-03T10:45:29Z</dcterms:modified>
</cp:coreProperties>
</file>