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FF6877-C305-4030-9FEF-26A4C07C8FEF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327082-59A5-47AD-816E-30D2AE8FCD1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uk-UA" sz="8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anose="030F0702030302020204" pitchFamily="66" charset="0"/>
              </a:rPr>
              <a:t>Прісна вода</a:t>
            </a:r>
            <a:endParaRPr lang="ru-RU" sz="8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892800" y="4892675"/>
            <a:ext cx="2855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i="1" dirty="0">
                <a:solidFill>
                  <a:srgbClr val="000000"/>
                </a:solidFill>
                <a:latin typeface="Arial" charset="0"/>
                <a:cs typeface="Arial" charset="0"/>
              </a:rPr>
              <a:t>Виконала</a:t>
            </a: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Бондар Вікторія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учениця 11-Б класу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solidFill>
                  <a:srgbClr val="000000"/>
                </a:solidFill>
                <a:latin typeface="Arial" charset="0"/>
                <a:cs typeface="Arial" charset="0"/>
              </a:rPr>
              <a:t>ЗОШ №26 м. Житомира 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278563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>
                <a:solidFill>
                  <a:srgbClr val="000000"/>
                </a:solidFill>
                <a:latin typeface="Arial" charset="0"/>
                <a:cs typeface="Arial" charset="0"/>
              </a:rPr>
              <a:t>Житомир - 2013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"/>
          <a:stretch/>
        </p:blipFill>
        <p:spPr bwMode="auto">
          <a:xfrm>
            <a:off x="756758" y="3068960"/>
            <a:ext cx="4374803" cy="290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7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6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21458" r="37769" b="20136"/>
          <a:stretch/>
        </p:blipFill>
        <p:spPr bwMode="auto">
          <a:xfrm>
            <a:off x="0" y="0"/>
            <a:ext cx="9138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7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20665" r="37422" b="1360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80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21875" r="37008" b="1333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333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21667" r="36749" b="13508"/>
          <a:stretch/>
        </p:blipFill>
        <p:spPr bwMode="auto">
          <a:xfrm>
            <a:off x="0" y="3056"/>
            <a:ext cx="9144000" cy="685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50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1250" r="36867" b="13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165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20833" r="36984" b="135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02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21043" r="37101" b="13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61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21250" r="37101" b="12708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22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554461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8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anose="030F0702030302020204" pitchFamily="66" charset="0"/>
              </a:rPr>
              <a:t>Будьте в</a:t>
            </a:r>
            <a:r>
              <a:rPr lang="uk-UA" sz="8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anose="030F0702030302020204" pitchFamily="66" charset="0"/>
              </a:rPr>
              <a:t>ідповідальними</a:t>
            </a:r>
            <a:r>
              <a:rPr lang="uk-UA" sz="8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anose="030F0702030302020204" pitchFamily="66" charset="0"/>
              </a:rPr>
              <a:t>! Бережіть прісну воду!</a:t>
            </a:r>
            <a:endParaRPr lang="ru-RU" sz="8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2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3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40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" y="-35994"/>
            <a:ext cx="9191992" cy="689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40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18"/>
            <a:ext cx="9128375" cy="684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8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1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08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7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33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</TotalTime>
  <Words>26</Words>
  <Application>Microsoft Office PowerPoint</Application>
  <PresentationFormat>Экран (4:3)</PresentationFormat>
  <Paragraphs>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Прісна 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відповідальними! Бережіть прісну воду!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</dc:creator>
  <cp:lastModifiedBy>Вика</cp:lastModifiedBy>
  <cp:revision>6</cp:revision>
  <dcterms:created xsi:type="dcterms:W3CDTF">2013-10-23T12:34:43Z</dcterms:created>
  <dcterms:modified xsi:type="dcterms:W3CDTF">2013-10-23T13:29:44Z</dcterms:modified>
</cp:coreProperties>
</file>