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ПРИРОДА\Doro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332656"/>
            <a:ext cx="6620272" cy="136815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132856"/>
            <a:ext cx="6588224" cy="129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55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77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ПРИРОДА\Doroga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692275" y="274638"/>
            <a:ext cx="69945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92275" y="1412875"/>
            <a:ext cx="699452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527925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D9D9D9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D9D9D9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7" Type="http://schemas.openxmlformats.org/officeDocument/2006/relationships/image" Target="../media/image61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5" Type="http://schemas.openxmlformats.org/officeDocument/2006/relationships/image" Target="../media/image59.jpeg"/><Relationship Id="rId4" Type="http://schemas.openxmlformats.org/officeDocument/2006/relationships/image" Target="../media/image5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10" Type="http://schemas.openxmlformats.org/officeDocument/2006/relationships/image" Target="../media/image40.jpeg"/><Relationship Id="rId4" Type="http://schemas.openxmlformats.org/officeDocument/2006/relationships/image" Target="../media/image34.jp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411413" y="333375"/>
            <a:ext cx="6619875" cy="1366838"/>
          </a:xfrm>
        </p:spPr>
        <p:txBody>
          <a:bodyPr/>
          <a:lstStyle/>
          <a:p>
            <a:r>
              <a:rPr lang="uk-UA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Природний </a:t>
            </a:r>
            <a:r>
              <a:rPr lang="uk-UA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заповідник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79912" y="2276872"/>
            <a:ext cx="40380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j-lt"/>
              </a:rPr>
              <a:t>«</a:t>
            </a:r>
            <a:r>
              <a:rPr lang="uk-UA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j-lt"/>
              </a:rPr>
              <a:t>Медобори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j-lt"/>
              </a:rPr>
              <a:t>»</a:t>
            </a:r>
            <a:endParaRPr lang="uk-U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4364" y="0"/>
            <a:ext cx="6994525" cy="850900"/>
          </a:xfrm>
        </p:spPr>
        <p:txBody>
          <a:bodyPr/>
          <a:lstStyle/>
          <a:p>
            <a:r>
              <a:rPr lang="uk-UA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Змієголовник австрійський</a:t>
            </a:r>
            <a:endParaRPr lang="uk-UA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764704"/>
            <a:ext cx="432048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3789041"/>
            <a:ext cx="4932548" cy="3065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328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4951"/>
            <a:ext cx="3831334" cy="2765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63940"/>
            <a:ext cx="3104408" cy="3094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20520"/>
            <a:ext cx="4139952" cy="2765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63940"/>
            <a:ext cx="3505200" cy="3094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Объект 2"/>
          <p:cNvSpPr>
            <a:spLocks noGrp="1"/>
          </p:cNvSpPr>
          <p:nvPr>
            <p:ph type="title"/>
          </p:nvPr>
        </p:nvSpPr>
        <p:spPr>
          <a:xfrm>
            <a:off x="1619250" y="3175"/>
            <a:ext cx="6994525" cy="850900"/>
          </a:xfrm>
        </p:spPr>
        <p:txBody>
          <a:bodyPr/>
          <a:lstStyle/>
          <a:p>
            <a:r>
              <a:rPr lang="uk-UA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Сон великий</a:t>
            </a:r>
          </a:p>
        </p:txBody>
      </p:sp>
    </p:spTree>
    <p:extLst>
      <p:ext uri="{BB962C8B-B14F-4D97-AF65-F5344CB8AC3E}">
        <p14:creationId xmlns:p14="http://schemas.microsoft.com/office/powerpoint/2010/main" val="251122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2664296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391439"/>
            <a:ext cx="3240360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10" y="3717032"/>
            <a:ext cx="3240360" cy="2952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91439"/>
            <a:ext cx="2915816" cy="29523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032"/>
            <a:ext cx="2664296" cy="29523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17032"/>
            <a:ext cx="291581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5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ПРИРОДА\DorogaPri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30051" y="188640"/>
            <a:ext cx="684076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800" b="1" dirty="0" err="1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Медобори</a:t>
            </a:r>
            <a:r>
              <a:rPr lang="uk-UA" sz="2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природоохоронна територія в Тернопільській області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8" y="1142743"/>
            <a:ext cx="2990171" cy="24302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42744"/>
            <a:ext cx="3024336" cy="2430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1142745"/>
            <a:ext cx="2841459" cy="25022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8" y="3933056"/>
            <a:ext cx="2990171" cy="26369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933056"/>
            <a:ext cx="3024336" cy="26369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3933056"/>
            <a:ext cx="2852632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ПРИРОДА\DorogaPri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30051" y="188640"/>
            <a:ext cx="684076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uk-UA" sz="28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 </a:t>
            </a:r>
            <a:r>
              <a:rPr lang="uk-UA" sz="2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створений у 1990 році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4" y="1182168"/>
            <a:ext cx="2813503" cy="27508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1182168"/>
            <a:ext cx="3103284" cy="27508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82167"/>
            <a:ext cx="2915816" cy="27508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" y="4077072"/>
            <a:ext cx="2822011" cy="26642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089" y="4069118"/>
            <a:ext cx="3078020" cy="26722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77072"/>
            <a:ext cx="291581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5976" cy="32129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02" y="3501008"/>
            <a:ext cx="4534118" cy="3356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02" y="0"/>
            <a:ext cx="4534118" cy="3212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" y="3501008"/>
            <a:ext cx="4322679" cy="335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2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79" y="1484784"/>
            <a:ext cx="2990495" cy="23554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79" y="4066010"/>
            <a:ext cx="2990495" cy="26664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1449861"/>
            <a:ext cx="3034471" cy="23903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51692"/>
            <a:ext cx="2915815" cy="2680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0" y="4060377"/>
            <a:ext cx="3034471" cy="2680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40" y="1449860"/>
            <a:ext cx="2953160" cy="239038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55776" y="248493"/>
            <a:ext cx="4603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Товтровий кряж </a:t>
            </a:r>
            <a:endParaRPr lang="uk-UA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776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003798" cy="22768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52" y="7916"/>
            <a:ext cx="2902198" cy="2276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3003798" cy="40050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72" y="7916"/>
            <a:ext cx="2952328" cy="22689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52" y="2708920"/>
            <a:ext cx="2916288" cy="4005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72" y="2708920"/>
            <a:ext cx="295232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90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423" y="2636912"/>
            <a:ext cx="2880320" cy="20702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994" y="2636912"/>
            <a:ext cx="2664296" cy="20702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86" y="529653"/>
            <a:ext cx="2664296" cy="19651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7925"/>
            <a:ext cx="2880320" cy="1965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87" y="476672"/>
            <a:ext cx="2880320" cy="19651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71424" y="-93857"/>
            <a:ext cx="38145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Крокус </a:t>
            </a:r>
            <a:r>
              <a:rPr lang="uk-UA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Гейфелів</a:t>
            </a:r>
            <a:endParaRPr lang="uk-U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2880320" cy="20702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8983" y="4897229"/>
            <a:ext cx="2664295" cy="19442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15" y="4897228"/>
            <a:ext cx="2880320" cy="19607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97227"/>
            <a:ext cx="2880320" cy="1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3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467" y="-78296"/>
            <a:ext cx="4680520" cy="688335"/>
          </a:xfrm>
        </p:spPr>
        <p:txBody>
          <a:bodyPr/>
          <a:lstStyle/>
          <a:p>
            <a:r>
              <a:rPr lang="uk-UA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Ясенець білий</a:t>
            </a:r>
            <a:endParaRPr lang="uk-UA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" y="618797"/>
            <a:ext cx="2964638" cy="26661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18457"/>
            <a:ext cx="3024336" cy="26665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922" y="618797"/>
            <a:ext cx="2874078" cy="2666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922" y="3488468"/>
            <a:ext cx="2874078" cy="30578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8468"/>
            <a:ext cx="2987824" cy="30578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88468"/>
            <a:ext cx="3024336" cy="305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20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5688037" cy="562074"/>
          </a:xfrm>
        </p:spPr>
        <p:txBody>
          <a:bodyPr/>
          <a:lstStyle/>
          <a:p>
            <a:r>
              <a:rPr lang="uk-UA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Шиверекія</a:t>
            </a:r>
            <a:r>
              <a:rPr lang="uk-UA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 подільська</a:t>
            </a:r>
            <a:endParaRPr lang="uk-UA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12" y="1124744"/>
            <a:ext cx="4606583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124744"/>
            <a:ext cx="4499993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674979"/>
      </p:ext>
    </p:extLst>
  </p:cSld>
  <p:clrMapOvr>
    <a:masterClrMapping/>
  </p:clrMapOvr>
</p:sld>
</file>

<file path=ppt/theme/theme1.xml><?xml version="1.0" encoding="utf-8"?>
<a:theme xmlns:a="http://schemas.openxmlformats.org/drawingml/2006/main" name="Dorog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Doroga</Template>
  <TotalTime>360</TotalTime>
  <Words>31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Doroga</vt:lpstr>
      <vt:lpstr>Природний заповідник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Ясенець білий</vt:lpstr>
      <vt:lpstr>Шиверекія подільська</vt:lpstr>
      <vt:lpstr>Змієголовник австрійський</vt:lpstr>
      <vt:lpstr>Сон великий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Природний заповідник</dc:title>
  <dc:creator>Vika</dc:creator>
  <dc:description>http://propowerpoint.ru - Бесплатные шаблоны для презентаций. Полезные советы и уроки  PowerPoint .</dc:description>
  <cp:lastModifiedBy>Vika</cp:lastModifiedBy>
  <cp:revision>19</cp:revision>
  <dcterms:created xsi:type="dcterms:W3CDTF">2014-03-28T15:22:59Z</dcterms:created>
  <dcterms:modified xsi:type="dcterms:W3CDTF">2014-03-29T18:59:06Z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000800da070000000000010243100207f8000400038000</vt:lpwstr>
  </property>
</Properties>
</file>