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5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6" autoAdjust="0"/>
    <p:restoredTop sz="94604" autoAdjust="0"/>
  </p:normalViewPr>
  <p:slideViewPr>
    <p:cSldViewPr>
      <p:cViewPr varScale="1">
        <p:scale>
          <a:sx n="66" d="100"/>
          <a:sy n="66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8BC9F-8D2F-453C-B49A-16326F1990E4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5E7EE-B88A-4CE5-A5FF-1A209DC73B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geoknigi.com/book_view.php?id=7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err="1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cs typeface="Aharoni" pitchFamily="2" charset="-79"/>
              </a:rPr>
              <a:t>Водн</a:t>
            </a:r>
            <a:r>
              <a:rPr lang="uk-UA" sz="72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  <a:cs typeface="Aharoni" pitchFamily="2" charset="-79"/>
              </a:rPr>
              <a:t>і ресурси України</a:t>
            </a:r>
            <a:endParaRPr lang="ru-RU" sz="7200" dirty="0">
              <a:solidFill>
                <a:schemeClr val="bg1">
                  <a:lumMod val="9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472" y="6143644"/>
            <a:ext cx="4000528" cy="714356"/>
          </a:xfrm>
        </p:spPr>
        <p:txBody>
          <a:bodyPr/>
          <a:lstStyle/>
          <a:p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Алмакаева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8-Б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285860"/>
            <a:ext cx="8229600" cy="41346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4525963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Озеро </a:t>
            </a:r>
            <a:r>
              <a:rPr lang="ru-RU" sz="4400" dirty="0" err="1" smtClean="0">
                <a:solidFill>
                  <a:schemeClr val="bg1"/>
                </a:solidFill>
                <a:latin typeface="Arial Black" pitchFamily="34" charset="0"/>
              </a:rPr>
              <a:t>багате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 бентосом,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рибою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(</a:t>
            </a:r>
            <a:r>
              <a:rPr lang="ru-RU" sz="4400" dirty="0" err="1" smtClean="0">
                <a:solidFill>
                  <a:schemeClr val="bg1"/>
                </a:solidFill>
                <a:latin typeface="Arial Black" pitchFamily="34" charset="0"/>
              </a:rPr>
              <a:t>вугор</a:t>
            </a:r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лящ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, окунь, щука, сом),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водоплавними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птахами;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умови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сприяють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розведенню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хутрового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звіра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solidFill>
                  <a:schemeClr val="bg1"/>
                </a:solidFill>
                <a:latin typeface="Arial Black" pitchFamily="34" charset="0"/>
              </a:rPr>
              <a:t>Дніпро</a:t>
            </a:r>
            <a:endParaRPr lang="ru-RU" sz="6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txBody>
          <a:bodyPr/>
          <a:lstStyle/>
          <a:p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витоку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до гирла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Дніпро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протікає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територією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трьох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держав: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Росії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,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Білорусі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таУкраїни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Річка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притоки на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окремих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ділянках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слугують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природним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кордоном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між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країнами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. Вони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також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зрошують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12 густо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заселених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областей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lya-mezhdunarodnykh-perevozo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857232"/>
            <a:ext cx="8086128" cy="50538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Дніпрі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водосховищах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 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мешкали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представники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8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систематичних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відділів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водоростей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синьо-зелені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,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діатомові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зелені,динофітові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евгленові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жовтозелені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золотисті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криптофітові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Особливо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різноманітні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—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зелені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Серед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них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інтенсивно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розвивалися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вольвоксові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протококові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улотриксові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зігнемові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десмідієві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водорості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4943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57166"/>
            <a:ext cx="7882497" cy="59118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У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Дніпрі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водяться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майже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всі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з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відомих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Україні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понад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70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видів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риб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Нижня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частина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річки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багатша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на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рибу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— там водиться 60—65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видів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тоді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як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біля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Києва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—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лише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40.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Найпоширеніші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—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коропові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прохідні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напівпрохідні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риби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(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оселедці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осетрові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 тараня та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інші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),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раніше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заходили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високо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по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течії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але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після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спорудження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водосховищ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затримуються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на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греблі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а то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взагалі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не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виходять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із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нижньої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течії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862244_cd04357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714356"/>
            <a:ext cx="7082374" cy="53117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chemeClr val="bg1"/>
                </a:solidFill>
                <a:latin typeface="Arial Black" pitchFamily="34" charset="0"/>
              </a:rPr>
              <a:t>Дніпро</a:t>
            </a:r>
            <a:endParaRPr lang="ru-RU" sz="7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Басейн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Південного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Бугу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розташований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в межах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трьох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геоструктурних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районів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: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верхня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частина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басейну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розміщена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на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Волино-Подільській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височині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середня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частина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знаходиться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в межах 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Придніпровської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височини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нижня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течія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належить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до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Причорноморської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низовини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outh_bug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266" y="857232"/>
            <a:ext cx="8313368" cy="4572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План:</a:t>
            </a:r>
            <a:endParaRPr lang="ru-RU" sz="8000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1)Загальні відомості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2)Світязь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3)Дніпро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4)Південний Буг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У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місті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Вінниця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 на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річці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Південний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Буг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встановлено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найбільший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 в </a:t>
            </a:r>
            <a:r>
              <a:rPr lang="ru-RU" sz="4400" dirty="0" err="1" smtClean="0">
                <a:solidFill>
                  <a:schemeClr val="bg1"/>
                </a:solidFill>
                <a:latin typeface="Arial Black" pitchFamily="34" charset="0"/>
              </a:rPr>
              <a:t>Європі</a:t>
            </a:r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 плавучий </a:t>
            </a:r>
            <a:r>
              <a:rPr lang="ru-RU" sz="4400" dirty="0" err="1">
                <a:solidFill>
                  <a:schemeClr val="bg1"/>
                </a:solidFill>
                <a:latin typeface="Arial Black" pitchFamily="34" charset="0"/>
              </a:rPr>
              <a:t>світло-музичний</a:t>
            </a:r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4400" dirty="0" smtClean="0">
                <a:solidFill>
                  <a:schemeClr val="bg1"/>
                </a:solidFill>
                <a:latin typeface="Arial Black" pitchFamily="34" charset="0"/>
              </a:rPr>
              <a:t>фонтан.</a:t>
            </a:r>
            <a:endParaRPr lang="ru-RU" sz="4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lbumpic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85728"/>
            <a:ext cx="7596745" cy="56975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В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формуванні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клімату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басейну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Південного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Бугу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важливу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роль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відіграє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циркуляція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атмосфери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з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якою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пов’язані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переміщення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повітряних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мас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з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Атлантики,Арктики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іСередземномор’я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  <a:p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У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верхів’ї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та в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середній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частині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басейну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клімат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помірно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континентальний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Клімат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південних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районів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перебуває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під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впливом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Чорного моря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нижній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течії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річки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повільно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переходить в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посушливий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  <a:p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ivdennyj_bug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714356"/>
            <a:ext cx="7687895" cy="51252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>
                <a:solidFill>
                  <a:schemeClr val="bg1"/>
                </a:solidFill>
                <a:latin typeface="Arial Black" pitchFamily="34" charset="0"/>
              </a:rPr>
              <a:t>Адресси</a:t>
            </a:r>
            <a:r>
              <a:rPr lang="uk-UA" sz="4800" dirty="0" smtClean="0">
                <a:solidFill>
                  <a:schemeClr val="bg1"/>
                </a:solidFill>
                <a:latin typeface="Arial Black" pitchFamily="34" charset="0"/>
              </a:rPr>
              <a:t> сайтів</a:t>
            </a:r>
            <a:endParaRPr lang="ru-RU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1)</a:t>
            </a:r>
            <a:r>
              <a:rPr lang="en-US" dirty="0" smtClean="0">
                <a:solidFill>
                  <a:schemeClr val="bg1"/>
                </a:solidFill>
              </a:rPr>
              <a:t> http://rybalka.co.ua/forum/index.php?topic=106.0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2)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http://geoknigi.com/book_view.php?id=79</a:t>
            </a:r>
            <a:r>
              <a:rPr lang="uk-UA" dirty="0" smtClean="0">
                <a:solidFill>
                  <a:schemeClr val="bg1"/>
                </a:solidFill>
                <a:hlinkClick r:id="rId2"/>
              </a:rPr>
              <a:t>8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3)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http://uk.wikipedia.org/wiki/%D0%A1%D0%B2%D1%96%D1%82%D1%8F%D0%B7%D1%8C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 fontScale="92500"/>
          </a:bodyPr>
          <a:lstStyle/>
          <a:p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Водні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ресурси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—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це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поверхневі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підземні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води,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придатні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для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вико­ристання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в народному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господарстві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Частина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користувачів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промисловість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сільське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комунальне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господарства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)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безповоротно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забирають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воду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з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рік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, озер,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водосховищ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водоносних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горизонтів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Інші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використовують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не саму воду, 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її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енергію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водну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поверхню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або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водоймище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загалом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7u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714356"/>
            <a:ext cx="6286544" cy="47088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Озер у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країні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понад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20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тисяч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43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них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мають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площу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яка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перевищує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10 км2.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Великі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озера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розташовані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в плавнях Дунаю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на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узбережжі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Чор­ного моря (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Ялпуг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Сасик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та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інші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).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Найбільше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озеро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Полісся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—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Світязь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Синевир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—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найбільше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озеро Карпат.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Загальна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площа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боліт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становить 12 тис. км2.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Розташовані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вони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переважно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Поліссі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..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Озеро Світязь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озеро 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в 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Україні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в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межах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Шацького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району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Волинської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області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Належить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до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групи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Шацьких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озер,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розташованих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Шацького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Національного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природного парку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на 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Волинському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 Black" pitchFamily="34" charset="0"/>
              </a:rPr>
              <a:t>Поліссі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hatsk-lake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571480"/>
            <a:ext cx="7964830" cy="5399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483245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Берегова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лінія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протяжністю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понад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30 км заросла 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комишами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,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очеретом 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та осокою.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Поблизу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берегів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вода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частково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вкрита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 ряскою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латтям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Самі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береги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окреслені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нечітко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—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піски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крейдяний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мегель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Arial Black" pitchFamily="34" charset="0"/>
              </a:rPr>
              <a:t>вапняки</a:t>
            </a:r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надають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їм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своєрідності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й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неповторності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 Сосни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з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березами, грабами, дубами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подекуди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підступають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до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самої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води.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Вздовж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берегів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іноді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трапляються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галька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валуни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окремі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ділянки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Arial Black" pitchFamily="34" charset="0"/>
              </a:rPr>
              <a:t>заболочені</a:t>
            </a:r>
            <a:r>
              <a:rPr lang="ru-RU" sz="2800" dirty="0">
                <a:solidFill>
                  <a:schemeClr val="bg1"/>
                </a:solidFill>
                <a:latin typeface="Arial Black" pitchFamily="34" charset="0"/>
              </a:rPr>
              <a:t>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vityaz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714356"/>
            <a:ext cx="8079843" cy="5396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214</Words>
  <Application>Microsoft Office PowerPoint</Application>
  <PresentationFormat>Экран (4:3)</PresentationFormat>
  <Paragraphs>27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Водні ресурси України</vt:lpstr>
      <vt:lpstr>План:</vt:lpstr>
      <vt:lpstr>Слайд 3</vt:lpstr>
      <vt:lpstr>Слайд 4</vt:lpstr>
      <vt:lpstr>Слайд 5</vt:lpstr>
      <vt:lpstr>Озеро Світязь</vt:lpstr>
      <vt:lpstr>Слайд 7</vt:lpstr>
      <vt:lpstr>Слайд 8</vt:lpstr>
      <vt:lpstr>Слайд 9</vt:lpstr>
      <vt:lpstr>Слайд 10</vt:lpstr>
      <vt:lpstr>Слайд 11</vt:lpstr>
      <vt:lpstr>Дніпро</vt:lpstr>
      <vt:lpstr>Слайд 13</vt:lpstr>
      <vt:lpstr>Слайд 14</vt:lpstr>
      <vt:lpstr>Слайд 15</vt:lpstr>
      <vt:lpstr>Слайд 16</vt:lpstr>
      <vt:lpstr>Слайд 17</vt:lpstr>
      <vt:lpstr>Дніпро</vt:lpstr>
      <vt:lpstr>Слайд 19</vt:lpstr>
      <vt:lpstr>Слайд 20</vt:lpstr>
      <vt:lpstr>Слайд 21</vt:lpstr>
      <vt:lpstr>Слайд 22</vt:lpstr>
      <vt:lpstr>Слайд 23</vt:lpstr>
      <vt:lpstr>Адресси сайтів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Водні ресурси України</dc:title>
  <dc:creator>Elvira</dc:creator>
  <cp:lastModifiedBy>Elvira</cp:lastModifiedBy>
  <cp:revision>11</cp:revision>
  <dcterms:created xsi:type="dcterms:W3CDTF">2013-02-07T15:34:57Z</dcterms:created>
  <dcterms:modified xsi:type="dcterms:W3CDTF">2013-02-07T16:45:37Z</dcterms:modified>
</cp:coreProperties>
</file>