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6" r:id="rId9"/>
    <p:sldId id="269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0.jpg"/>
          <p:cNvPicPr>
            <a:picLocks noChangeAspect="1"/>
          </p:cNvPicPr>
          <p:nvPr/>
        </p:nvPicPr>
        <p:blipFill>
          <a:blip r:embed="rId2"/>
          <a:srcRect b="4956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28604"/>
            <a:ext cx="76438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000" dirty="0" smtClean="0">
                <a:solidFill>
                  <a:srgbClr val="FF0000"/>
                </a:solidFill>
              </a:rPr>
              <a:t>Природно-заповідний фонд України.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21.jpg"/>
          <p:cNvPicPr>
            <a:picLocks noGrp="1" noChangeAspect="1"/>
          </p:cNvPicPr>
          <p:nvPr>
            <p:ph idx="1"/>
          </p:nvPr>
        </p:nvPicPr>
        <p:blipFill>
          <a:blip r:embed="rId2"/>
          <a:srcRect r="-765" b="13265"/>
          <a:stretch>
            <a:fillRect/>
          </a:stretch>
        </p:blipFill>
        <p:spPr>
          <a:xfrm>
            <a:off x="-1" y="0"/>
            <a:ext cx="9184657" cy="6858000"/>
          </a:xfrm>
        </p:spPr>
      </p:pic>
    </p:spTree>
  </p:cSld>
  <p:clrMapOvr>
    <a:masterClrMapping/>
  </p:clrMapOvr>
  <p:transition>
    <p:zoom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22.jpg"/>
          <p:cNvPicPr>
            <a:picLocks noGrp="1" noChangeAspect="1"/>
          </p:cNvPicPr>
          <p:nvPr>
            <p:ph idx="1"/>
          </p:nvPr>
        </p:nvPicPr>
        <p:blipFill>
          <a:blip r:embed="rId2"/>
          <a:srcRect r="1235" b="12209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23.jpg"/>
          <p:cNvPicPr>
            <a:picLocks noGrp="1" noChangeAspect="1"/>
          </p:cNvPicPr>
          <p:nvPr>
            <p:ph idx="1"/>
          </p:nvPr>
        </p:nvPicPr>
        <p:blipFill>
          <a:blip r:embed="rId2"/>
          <a:srcRect b="11458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24.jpg"/>
          <p:cNvPicPr>
            <a:picLocks noGrp="1" noChangeAspect="1"/>
          </p:cNvPicPr>
          <p:nvPr>
            <p:ph idx="1"/>
          </p:nvPr>
        </p:nvPicPr>
        <p:blipFill>
          <a:blip r:embed="rId2"/>
          <a:srcRect r="2806" b="14418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heel spokes="2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heel spokes="8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26.jpg"/>
          <p:cNvPicPr>
            <a:picLocks noGrp="1" noChangeAspect="1"/>
          </p:cNvPicPr>
          <p:nvPr>
            <p:ph idx="1"/>
          </p:nvPr>
        </p:nvPicPr>
        <p:blipFill>
          <a:blip r:embed="rId2"/>
          <a:srcRect b="10416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27.jpg"/>
          <p:cNvPicPr>
            <a:picLocks noGrp="1" noChangeAspect="1"/>
          </p:cNvPicPr>
          <p:nvPr>
            <p:ph idx="1"/>
          </p:nvPr>
        </p:nvPicPr>
        <p:blipFill>
          <a:blip r:embed="rId2"/>
          <a:srcRect b="11458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diamond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28.jpg"/>
          <p:cNvPicPr>
            <a:picLocks noGrp="1" noChangeAspect="1"/>
          </p:cNvPicPr>
          <p:nvPr>
            <p:ph idx="1"/>
          </p:nvPr>
        </p:nvPicPr>
        <p:blipFill>
          <a:blip r:embed="rId2"/>
          <a:srcRect r="255" b="11016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split orient="vert"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29.jpg"/>
          <p:cNvPicPr>
            <a:picLocks noGrp="1" noChangeAspect="1"/>
          </p:cNvPicPr>
          <p:nvPr>
            <p:ph idx="1"/>
          </p:nvPr>
        </p:nvPicPr>
        <p:blipFill>
          <a:blip r:embed="rId2"/>
          <a:srcRect b="10416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0.jpg"/>
          <p:cNvPicPr>
            <a:picLocks noChangeAspect="1"/>
          </p:cNvPicPr>
          <p:nvPr/>
        </p:nvPicPr>
        <p:blipFill>
          <a:blip r:embed="rId2"/>
          <a:srcRect r="186" b="11276"/>
          <a:stretch>
            <a:fillRect/>
          </a:stretch>
        </p:blipFill>
        <p:spPr>
          <a:xfrm>
            <a:off x="0" y="0"/>
            <a:ext cx="9108318" cy="6858000"/>
          </a:xfrm>
          <a:prstGeom prst="rect">
            <a:avLst/>
          </a:prstGeom>
        </p:spPr>
      </p:pic>
    </p:spTree>
  </p:cSld>
  <p:clrMapOvr>
    <a:masterClrMapping/>
  </p:clrMapOvr>
  <p:transition>
    <p:push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.jpg"/>
          <p:cNvPicPr>
            <a:picLocks noGrp="1" noChangeAspect="1"/>
          </p:cNvPicPr>
          <p:nvPr>
            <p:ph idx="1"/>
          </p:nvPr>
        </p:nvPicPr>
        <p:blipFill>
          <a:blip r:embed="rId2"/>
          <a:srcRect b="11458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1.jpg"/>
          <p:cNvPicPr>
            <a:picLocks noChangeAspect="1"/>
          </p:cNvPicPr>
          <p:nvPr/>
        </p:nvPicPr>
        <p:blipFill>
          <a:blip r:embed="rId2"/>
          <a:srcRect r="2274" b="12123"/>
          <a:stretch>
            <a:fillRect/>
          </a:stretch>
        </p:blipFill>
        <p:spPr>
          <a:xfrm>
            <a:off x="0" y="0"/>
            <a:ext cx="9109552" cy="6858000"/>
          </a:xfrm>
          <a:prstGeom prst="rect">
            <a:avLst/>
          </a:prstGeom>
        </p:spPr>
      </p:pic>
    </p:spTree>
  </p:cSld>
  <p:clrMapOvr>
    <a:masterClrMapping/>
  </p:clrMapOvr>
  <p:transition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img32.jpg"/>
          <p:cNvPicPr>
            <a:picLocks noChangeAspect="1"/>
          </p:cNvPicPr>
          <p:nvPr/>
        </p:nvPicPr>
        <p:blipFill>
          <a:blip r:embed="rId2"/>
          <a:srcRect r="510" b="11564"/>
          <a:stretch>
            <a:fillRect/>
          </a:stretch>
        </p:blipFill>
        <p:spPr>
          <a:xfrm>
            <a:off x="-1" y="0"/>
            <a:ext cx="9108309" cy="6858000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3.jpg"/>
          <p:cNvPicPr>
            <a:picLocks noChangeAspect="1"/>
          </p:cNvPicPr>
          <p:nvPr/>
        </p:nvPicPr>
        <p:blipFill>
          <a:blip r:embed="rId2"/>
          <a:srcRect r="876" b="11890"/>
          <a:stretch>
            <a:fillRect/>
          </a:stretch>
        </p:blipFill>
        <p:spPr>
          <a:xfrm>
            <a:off x="-1" y="0"/>
            <a:ext cx="9108309" cy="6858000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4.jpg"/>
          <p:cNvPicPr>
            <a:picLocks noChangeAspect="1"/>
          </p:cNvPicPr>
          <p:nvPr/>
        </p:nvPicPr>
        <p:blipFill>
          <a:blip r:embed="rId2"/>
          <a:srcRect r="806" b="11290"/>
          <a:stretch>
            <a:fillRect/>
          </a:stretch>
        </p:blipFill>
        <p:spPr>
          <a:xfrm>
            <a:off x="-1" y="0"/>
            <a:ext cx="9159622" cy="6858000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5.jpg"/>
          <p:cNvPicPr>
            <a:picLocks noChangeAspect="1"/>
          </p:cNvPicPr>
          <p:nvPr/>
        </p:nvPicPr>
        <p:blipFill>
          <a:blip r:embed="rId2"/>
          <a:srcRect r="2440" b="15448"/>
          <a:stretch>
            <a:fillRect/>
          </a:stretch>
        </p:blipFill>
        <p:spPr>
          <a:xfrm>
            <a:off x="0" y="0"/>
            <a:ext cx="9122062" cy="6858000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6.jpg"/>
          <p:cNvPicPr>
            <a:picLocks noChangeAspect="1"/>
          </p:cNvPicPr>
          <p:nvPr/>
        </p:nvPicPr>
        <p:blipFill>
          <a:blip r:embed="rId2"/>
          <a:srcRect r="1786" b="6463"/>
          <a:stretch>
            <a:fillRect/>
          </a:stretch>
        </p:blipFill>
        <p:spPr>
          <a:xfrm>
            <a:off x="-1" y="0"/>
            <a:ext cx="9201183" cy="6858000"/>
          </a:xfrm>
          <a:prstGeom prst="rect">
            <a:avLst/>
          </a:prstGeom>
        </p:spPr>
      </p:pic>
    </p:spTree>
  </p:cSld>
  <p:clrMapOvr>
    <a:masterClrMapping/>
  </p:clrMapOvr>
  <p:transition>
    <p:cover dir="l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7.jpg"/>
          <p:cNvPicPr>
            <a:picLocks noChangeAspect="1"/>
          </p:cNvPicPr>
          <p:nvPr/>
        </p:nvPicPr>
        <p:blipFill>
          <a:blip r:embed="rId2"/>
          <a:srcRect r="671" b="13509"/>
          <a:stretch>
            <a:fillRect/>
          </a:stretch>
        </p:blipFill>
        <p:spPr>
          <a:xfrm>
            <a:off x="0" y="0"/>
            <a:ext cx="9188676" cy="6858000"/>
          </a:xfrm>
          <a:prstGeom prst="rect">
            <a:avLst/>
          </a:prstGeom>
        </p:spPr>
      </p:pic>
    </p:spTree>
  </p:cSld>
  <p:clrMapOvr>
    <a:masterClrMapping/>
  </p:clrMapOvr>
  <p:transition>
    <p:check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8.jpg"/>
          <p:cNvPicPr>
            <a:picLocks noChangeAspect="1"/>
          </p:cNvPicPr>
          <p:nvPr/>
        </p:nvPicPr>
        <p:blipFill>
          <a:blip r:embed="rId2"/>
          <a:srcRect b="12644"/>
          <a:stretch>
            <a:fillRect/>
          </a:stretch>
        </p:blipFill>
        <p:spPr>
          <a:xfrm>
            <a:off x="0" y="0"/>
            <a:ext cx="9159074" cy="6858000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9.jpg"/>
          <p:cNvPicPr>
            <a:picLocks noChangeAspect="1"/>
          </p:cNvPicPr>
          <p:nvPr/>
        </p:nvPicPr>
        <p:blipFill>
          <a:blip r:embed="rId2"/>
          <a:srcRect r="5263" b="14474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</p:spTree>
  </p:cSld>
  <p:clrMapOvr>
    <a:masterClrMapping/>
  </p:clrMapOvr>
  <p:transition>
    <p:comb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0.jpg"/>
          <p:cNvPicPr>
            <a:picLocks noChangeAspect="1"/>
          </p:cNvPicPr>
          <p:nvPr/>
        </p:nvPicPr>
        <p:blipFill>
          <a:blip r:embed="rId2"/>
          <a:srcRect r="510" b="11565"/>
          <a:stretch>
            <a:fillRect/>
          </a:stretch>
        </p:blipFill>
        <p:spPr>
          <a:xfrm>
            <a:off x="0" y="0"/>
            <a:ext cx="910831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48064" y="3405634"/>
            <a:ext cx="41433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solidFill>
                  <a:schemeClr val="bg1"/>
                </a:solidFill>
              </a:rPr>
              <a:t>Виконала</a:t>
            </a:r>
            <a:r>
              <a:rPr lang="ru-RU" sz="3200" dirty="0" smtClean="0">
                <a:solidFill>
                  <a:schemeClr val="bg1"/>
                </a:solidFill>
              </a:rPr>
              <a:t>:</a:t>
            </a:r>
          </a:p>
          <a:p>
            <a:r>
              <a:rPr lang="uk-UA" sz="3200" smtClean="0">
                <a:solidFill>
                  <a:schemeClr val="bg1"/>
                </a:solidFill>
              </a:rPr>
              <a:t>Учениця </a:t>
            </a:r>
            <a:r>
              <a:rPr lang="uk-UA" sz="3200" dirty="0" smtClean="0">
                <a:solidFill>
                  <a:schemeClr val="bg1"/>
                </a:solidFill>
              </a:rPr>
              <a:t>11-А класу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comb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2.jpg"/>
          <p:cNvPicPr>
            <a:picLocks noGrp="1" noChangeAspect="1"/>
          </p:cNvPicPr>
          <p:nvPr>
            <p:ph idx="1"/>
          </p:nvPr>
        </p:nvPicPr>
        <p:blipFill>
          <a:blip r:embed="rId2"/>
          <a:srcRect b="6462"/>
          <a:stretch>
            <a:fillRect/>
          </a:stretch>
        </p:blipFill>
        <p:spPr>
          <a:xfrm>
            <a:off x="-2" y="0"/>
            <a:ext cx="9144002" cy="6858000"/>
          </a:xfrm>
        </p:spPr>
      </p:pic>
    </p:spTree>
  </p:cSld>
  <p:clrMapOvr>
    <a:masterClrMapping/>
  </p:clrMapOvr>
  <p:transition>
    <p:wipe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3.jpg"/>
          <p:cNvPicPr>
            <a:picLocks noGrp="1" noChangeAspect="1"/>
          </p:cNvPicPr>
          <p:nvPr>
            <p:ph idx="1"/>
          </p:nvPr>
        </p:nvPicPr>
        <p:blipFill>
          <a:blip r:embed="rId2"/>
          <a:srcRect b="11538"/>
          <a:stretch>
            <a:fillRect/>
          </a:stretch>
        </p:blipFill>
        <p:spPr>
          <a:xfrm>
            <a:off x="-8220" y="0"/>
            <a:ext cx="9152220" cy="6858000"/>
          </a:xfrm>
        </p:spPr>
      </p:pic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5.jpg"/>
          <p:cNvPicPr>
            <a:picLocks noGrp="1" noChangeAspect="1"/>
          </p:cNvPicPr>
          <p:nvPr>
            <p:ph idx="1"/>
          </p:nvPr>
        </p:nvPicPr>
        <p:blipFill>
          <a:blip r:embed="rId2"/>
          <a:srcRect b="12717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Содержимое 3" descr="img7.jpg"/>
          <p:cNvPicPr>
            <a:picLocks noChangeAspect="1"/>
          </p:cNvPicPr>
          <p:nvPr/>
        </p:nvPicPr>
        <p:blipFill>
          <a:blip r:embed="rId3"/>
          <a:srcRect b="9985"/>
          <a:stretch>
            <a:fillRect/>
          </a:stretch>
        </p:blipFill>
        <p:spPr>
          <a:xfrm>
            <a:off x="0" y="1"/>
            <a:ext cx="4286248" cy="2285991"/>
          </a:xfrm>
          <a:prstGeom prst="rect">
            <a:avLst/>
          </a:prstGeom>
        </p:spPr>
      </p:pic>
      <p:pic>
        <p:nvPicPr>
          <p:cNvPr id="7" name="Содержимое 3" descr="img8.jpg"/>
          <p:cNvPicPr>
            <a:picLocks noChangeAspect="1"/>
          </p:cNvPicPr>
          <p:nvPr/>
        </p:nvPicPr>
        <p:blipFill>
          <a:blip r:embed="rId4"/>
          <a:srcRect r="-2128" b="7691"/>
          <a:stretch>
            <a:fillRect/>
          </a:stretch>
        </p:blipFill>
        <p:spPr>
          <a:xfrm>
            <a:off x="1142976" y="4286232"/>
            <a:ext cx="6858048" cy="2571768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3.jpg"/>
          <p:cNvPicPr>
            <a:picLocks noGrp="1" noChangeAspect="1"/>
          </p:cNvPicPr>
          <p:nvPr>
            <p:ph idx="1"/>
          </p:nvPr>
        </p:nvPicPr>
        <p:blipFill>
          <a:blip r:embed="rId2"/>
          <a:srcRect r="-30" b="11538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Содержимое 3" descr="img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3714752"/>
            <a:ext cx="8001024" cy="3143248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5.jpg"/>
          <p:cNvPicPr>
            <a:picLocks noGrp="1" noChangeAspect="1"/>
          </p:cNvPicPr>
          <p:nvPr>
            <p:ph idx="1"/>
          </p:nvPr>
        </p:nvPicPr>
        <p:blipFill>
          <a:blip r:embed="rId2"/>
          <a:srcRect r="952" b="12393"/>
          <a:stretch>
            <a:fillRect/>
          </a:stretch>
        </p:blipFill>
        <p:spPr>
          <a:xfrm>
            <a:off x="0" y="0"/>
            <a:ext cx="9144000" cy="4572008"/>
          </a:xfrm>
        </p:spPr>
      </p:pic>
      <p:pic>
        <p:nvPicPr>
          <p:cNvPr id="5" name="Содержимое 3" descr="img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3268264"/>
            <a:ext cx="4786314" cy="3589736"/>
          </a:xfrm>
          <a:prstGeom prst="rect">
            <a:avLst/>
          </a:prstGeom>
        </p:spPr>
      </p:pic>
      <p:pic>
        <p:nvPicPr>
          <p:cNvPr id="6" name="Содержимое 3" descr="img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214686"/>
            <a:ext cx="4857753" cy="3643314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8.jpg"/>
          <p:cNvPicPr>
            <a:picLocks noGrp="1" noChangeAspect="1"/>
          </p:cNvPicPr>
          <p:nvPr>
            <p:ph idx="1"/>
          </p:nvPr>
        </p:nvPicPr>
        <p:blipFill>
          <a:blip r:embed="rId2"/>
          <a:srcRect r="255" b="12717"/>
          <a:stretch>
            <a:fillRect/>
          </a:stretch>
        </p:blipFill>
        <p:spPr>
          <a:xfrm>
            <a:off x="0" y="0"/>
            <a:ext cx="9144000" cy="4929222"/>
          </a:xfrm>
        </p:spPr>
      </p:pic>
      <p:pic>
        <p:nvPicPr>
          <p:cNvPr id="5" name="Содержимое 3" descr="img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57475"/>
            <a:ext cx="5600700" cy="4200525"/>
          </a:xfrm>
          <a:prstGeom prst="rect">
            <a:avLst/>
          </a:prstGeom>
        </p:spPr>
      </p:pic>
      <p:pic>
        <p:nvPicPr>
          <p:cNvPr id="6" name="Содержимое 3" descr="img2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503" y="3571876"/>
            <a:ext cx="4381498" cy="3286124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9</Words>
  <Application>Microsoft Office PowerPoint</Application>
  <PresentationFormat>Экран (4:3)</PresentationFormat>
  <Paragraphs>3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NaTka</cp:lastModifiedBy>
  <cp:revision>7</cp:revision>
  <dcterms:created xsi:type="dcterms:W3CDTF">2014-04-24T19:24:52Z</dcterms:created>
  <dcterms:modified xsi:type="dcterms:W3CDTF">2014-06-04T11:51:16Z</dcterms:modified>
</cp:coreProperties>
</file>