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8" r:id="rId5"/>
    <p:sldId id="259" r:id="rId6"/>
    <p:sldId id="261" r:id="rId7"/>
    <p:sldId id="262" r:id="rId8"/>
    <p:sldId id="263" r:id="rId9"/>
    <p:sldId id="280" r:id="rId10"/>
    <p:sldId id="281" r:id="rId11"/>
    <p:sldId id="282" r:id="rId12"/>
    <p:sldId id="283" r:id="rId13"/>
    <p:sldId id="284" r:id="rId14"/>
    <p:sldId id="279" r:id="rId15"/>
    <p:sldId id="265" r:id="rId16"/>
    <p:sldId id="266" r:id="rId17"/>
    <p:sldId id="264" r:id="rId18"/>
    <p:sldId id="267" r:id="rId19"/>
    <p:sldId id="268" r:id="rId20"/>
    <p:sldId id="269" r:id="rId21"/>
    <p:sldId id="271" r:id="rId22"/>
    <p:sldId id="272" r:id="rId23"/>
    <p:sldId id="273" r:id="rId24"/>
    <p:sldId id="275" r:id="rId25"/>
    <p:sldId id="274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4B4D-BDA4-45E8-AED7-A03AAADD693D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A0549-131F-4B21-BEA2-8A8E146EA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imer.od.ua/wp-content/uploads/2009/01/s640x48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14127" cy="59293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857628"/>
            <a:ext cx="442915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Промисловість України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www.coolreferat.com/ref-1000_483673404-137517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2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hotoukraine.com/i/articles/geology/001-Tectonic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6908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0"/>
            <a:ext cx="800105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Геологічна карта України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ukrinform.ua/upload/infografics/april/Copalunu-rus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86106"/>
            <a:ext cx="9144000" cy="1828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pp.nashaucheba.ru/pars_docs/refs/141/140803/img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burovaja.com.ua/images/karta_gran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7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pp.nashaucheba.ru/pars_docs/refs/100/9912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datas/ekonomika/Otrasli-promyshlennosti-po-stranam/0012-012-Mashinostro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referat.ru/image/113/1308170724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64" y="857232"/>
            <a:ext cx="8894136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Машинобудування України</a:t>
            </a:r>
            <a:r>
              <a:rPr lang="uk-UA" dirty="0" smtClean="0"/>
              <a:t>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datas/ekonomika/Otrasli-promyshlennosti-po-stranam/0017-017-KHimicheskaja-promyshlen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pp.nashaucheba.ru/pars_docs/refs/147/146835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13" cy="687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a.textreferat.com/images/referats/9211/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88778"/>
            <a:ext cx="7929618" cy="38976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35824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Схема  паливно-енергетичного комплексу: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wpt.ru/uploads/presentation_screenshots/2a1a462a54f8d60213e6baa40e6106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ok.znaimo.com.ua/pars_docs/refs/36/35396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ok.znaimo.com.ua/pars_docs/refs/36/35396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ok.znaimo.com.ua/pars_docs/refs/3/235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ok.znaimo.com.ua/pars_docs/refs/3/235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ib.znaimo.com.ua/tw_files2/urls_4/1408/d-1407554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pp.nashaucheba.ru/pars_docs/refs/100/9912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s/ekonomika/Promyshlennost/0013-013-Konservnaja-promyshlennost-Molochnaja-promyshlennost-Mjas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Основні вугільні басейни України:</a:t>
            </a:r>
            <a:endParaRPr lang="ru-RU" sz="3600" b="1" dirty="0"/>
          </a:p>
        </p:txBody>
      </p:sp>
      <p:pic>
        <p:nvPicPr>
          <p:cNvPr id="1026" name="Picture 2" descr="C:\Users\User\Desktop\Coal Map 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12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komik.ru/FOTOS/2009/12/28-30/map_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9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eftegaz.ru/images/UA%20Oil%20&amp;%20Gas%20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691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Основні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родовиша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нафти та газу: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38543">
            <a:off x="2144885" y="676569"/>
            <a:ext cx="221549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i="1" dirty="0" err="1" smtClean="0"/>
              <a:t>Родовища</a:t>
            </a:r>
            <a:r>
              <a:rPr lang="ru-RU" sz="1200" b="1" i="1" dirty="0" smtClean="0"/>
              <a:t>  </a:t>
            </a:r>
            <a:r>
              <a:rPr lang="ru-RU" sz="1200" b="1" i="1" dirty="0" err="1" smtClean="0"/>
              <a:t>нафти</a:t>
            </a:r>
            <a:r>
              <a:rPr lang="ru-RU" sz="1200" dirty="0" smtClean="0"/>
              <a:t>: </a:t>
            </a:r>
            <a:r>
              <a:rPr lang="ru-RU" sz="1200" dirty="0" smtClean="0"/>
              <a:t>1 – </a:t>
            </a:r>
            <a:r>
              <a:rPr lang="ru-RU" sz="1200" dirty="0" err="1" smtClean="0"/>
              <a:t>Старосамборске</a:t>
            </a:r>
            <a:r>
              <a:rPr lang="ru-RU" sz="1200" dirty="0" smtClean="0"/>
              <a:t>, </a:t>
            </a:r>
            <a:r>
              <a:rPr lang="ru-RU" sz="1200" dirty="0" smtClean="0"/>
              <a:t>2 – </a:t>
            </a:r>
            <a:r>
              <a:rPr lang="ru-RU" sz="1200" dirty="0" err="1" smtClean="0"/>
              <a:t>Бориславске</a:t>
            </a:r>
            <a:r>
              <a:rPr lang="ru-RU" sz="1200" dirty="0" smtClean="0"/>
              <a:t>, 3 – </a:t>
            </a:r>
            <a:r>
              <a:rPr lang="ru-RU" sz="1200" dirty="0" smtClean="0"/>
              <a:t>Долинске</a:t>
            </a:r>
            <a:r>
              <a:rPr lang="ru-RU" sz="1200" dirty="0" smtClean="0"/>
              <a:t>, 4 – </a:t>
            </a:r>
            <a:r>
              <a:rPr lang="ru-RU" sz="1200" dirty="0" err="1" smtClean="0"/>
              <a:t>Прилуцьке</a:t>
            </a:r>
            <a:r>
              <a:rPr lang="ru-RU" sz="1200" dirty="0" smtClean="0"/>
              <a:t>, </a:t>
            </a:r>
            <a:r>
              <a:rPr lang="ru-RU" sz="1200" dirty="0" smtClean="0"/>
              <a:t>5 – </a:t>
            </a:r>
            <a:r>
              <a:rPr lang="ru-RU" sz="1200" dirty="0" err="1" smtClean="0"/>
              <a:t>Ниновске</a:t>
            </a:r>
            <a:r>
              <a:rPr lang="ru-RU" sz="1200" dirty="0" smtClean="0"/>
              <a:t>, 6 – </a:t>
            </a:r>
            <a:r>
              <a:rPr lang="ru-RU" sz="1200" dirty="0" err="1" smtClean="0"/>
              <a:t>Бургуватовске</a:t>
            </a:r>
            <a:r>
              <a:rPr lang="ru-RU" sz="1200" dirty="0" smtClean="0"/>
              <a:t>, 7 – </a:t>
            </a:r>
            <a:r>
              <a:rPr lang="ru-RU" sz="1200" dirty="0" err="1" smtClean="0"/>
              <a:t>Козіївске</a:t>
            </a:r>
            <a:r>
              <a:rPr lang="ru-RU" sz="1200" dirty="0" smtClean="0"/>
              <a:t>, 8 – </a:t>
            </a:r>
            <a:r>
              <a:rPr lang="ru-RU" sz="1200" dirty="0" err="1" smtClean="0"/>
              <a:t>Решетняковске</a:t>
            </a:r>
            <a:r>
              <a:rPr lang="ru-RU" sz="1200" dirty="0" smtClean="0"/>
              <a:t>, 9 – </a:t>
            </a:r>
            <a:r>
              <a:rPr lang="ru-RU" sz="1200" dirty="0" err="1" smtClean="0"/>
              <a:t>Східно-Саратское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50095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2214554"/>
            <a:ext cx="1928826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i="1" dirty="0" err="1" smtClean="0"/>
              <a:t>Родовища</a:t>
            </a:r>
            <a:r>
              <a:rPr lang="ru-RU" sz="1100" b="1" i="1" dirty="0" smtClean="0"/>
              <a:t> газу</a:t>
            </a:r>
            <a:r>
              <a:rPr lang="ru-RU" sz="1100" dirty="0" smtClean="0"/>
              <a:t>: </a:t>
            </a:r>
            <a:r>
              <a:rPr lang="ru-RU" sz="1100" dirty="0" smtClean="0"/>
              <a:t>10 – </a:t>
            </a:r>
            <a:r>
              <a:rPr lang="ru-RU" sz="1100" dirty="0" err="1" smtClean="0"/>
              <a:t>Залужанске</a:t>
            </a:r>
            <a:r>
              <a:rPr lang="ru-RU" sz="1100" dirty="0" smtClean="0"/>
              <a:t>, 11 – </a:t>
            </a:r>
            <a:r>
              <a:rPr lang="ru-RU" sz="1100" dirty="0" err="1" smtClean="0"/>
              <a:t>Гриневске</a:t>
            </a:r>
            <a:r>
              <a:rPr lang="ru-RU" sz="1100" dirty="0" smtClean="0"/>
              <a:t>, 12 – </a:t>
            </a:r>
            <a:r>
              <a:rPr lang="ru-RU" sz="1100" dirty="0" err="1" smtClean="0"/>
              <a:t>Косовске</a:t>
            </a:r>
            <a:r>
              <a:rPr lang="ru-RU" sz="1100" dirty="0" smtClean="0"/>
              <a:t>, 13 – </a:t>
            </a:r>
            <a:r>
              <a:rPr lang="ru-RU" sz="1100" dirty="0" err="1" smtClean="0"/>
              <a:t>Солотвинске</a:t>
            </a:r>
            <a:r>
              <a:rPr lang="ru-RU" sz="1100" dirty="0" smtClean="0"/>
              <a:t>, 14 – </a:t>
            </a:r>
            <a:r>
              <a:rPr lang="ru-RU" sz="1100" dirty="0" err="1" smtClean="0"/>
              <a:t>Абазовске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 </a:t>
            </a:r>
            <a:r>
              <a:rPr lang="ru-RU" sz="1100" dirty="0" smtClean="0"/>
              <a:t>15 – </a:t>
            </a:r>
            <a:r>
              <a:rPr lang="ru-RU" sz="1100" dirty="0" err="1" smtClean="0"/>
              <a:t>Семенцовске</a:t>
            </a:r>
            <a:r>
              <a:rPr lang="ru-RU" sz="1100" dirty="0" smtClean="0"/>
              <a:t>, </a:t>
            </a:r>
            <a:endParaRPr lang="ru-RU" sz="1100" dirty="0" smtClean="0"/>
          </a:p>
          <a:p>
            <a:r>
              <a:rPr lang="ru-RU" sz="1100" dirty="0" smtClean="0"/>
              <a:t>16 </a:t>
            </a:r>
            <a:r>
              <a:rPr lang="ru-RU" sz="1100" dirty="0" smtClean="0"/>
              <a:t>– </a:t>
            </a:r>
            <a:r>
              <a:rPr lang="ru-RU" sz="1100" dirty="0" err="1" smtClean="0"/>
              <a:t>Руденковске</a:t>
            </a:r>
            <a:r>
              <a:rPr lang="ru-RU" sz="1100" dirty="0" smtClean="0"/>
              <a:t>, </a:t>
            </a:r>
            <a:endParaRPr lang="ru-RU" sz="1100" dirty="0" smtClean="0"/>
          </a:p>
          <a:p>
            <a:r>
              <a:rPr lang="ru-RU" sz="1100" dirty="0" smtClean="0"/>
              <a:t>17 </a:t>
            </a:r>
            <a:r>
              <a:rPr lang="ru-RU" sz="1100" dirty="0" smtClean="0"/>
              <a:t>– </a:t>
            </a:r>
            <a:r>
              <a:rPr lang="ru-RU" sz="1100" dirty="0" err="1" smtClean="0"/>
              <a:t>Перещепинске</a:t>
            </a:r>
            <a:r>
              <a:rPr lang="ru-RU" sz="1100" dirty="0" smtClean="0"/>
              <a:t>, </a:t>
            </a:r>
            <a:endParaRPr lang="ru-RU" sz="1100" dirty="0" smtClean="0"/>
          </a:p>
          <a:p>
            <a:r>
              <a:rPr lang="ru-RU" sz="1100" dirty="0" smtClean="0"/>
              <a:t>18 </a:t>
            </a:r>
            <a:r>
              <a:rPr lang="ru-RU" sz="1100" dirty="0" smtClean="0"/>
              <a:t>– </a:t>
            </a:r>
            <a:r>
              <a:rPr lang="ru-RU" sz="1100" dirty="0" err="1" smtClean="0"/>
              <a:t>Ефремовске</a:t>
            </a:r>
            <a:r>
              <a:rPr lang="ru-RU" sz="1100" dirty="0" smtClean="0"/>
              <a:t>, </a:t>
            </a:r>
            <a:endParaRPr lang="ru-RU" sz="1100" dirty="0" smtClean="0"/>
          </a:p>
          <a:p>
            <a:r>
              <a:rPr lang="ru-RU" sz="1100" dirty="0" smtClean="0"/>
              <a:t>19 </a:t>
            </a:r>
            <a:r>
              <a:rPr lang="ru-RU" sz="1100" dirty="0" smtClean="0"/>
              <a:t>– </a:t>
            </a:r>
            <a:r>
              <a:rPr lang="ru-RU" sz="1100" dirty="0" err="1" smtClean="0"/>
              <a:t>Шебелинске</a:t>
            </a:r>
            <a:r>
              <a:rPr lang="ru-RU" sz="1100" dirty="0" smtClean="0"/>
              <a:t>, </a:t>
            </a:r>
            <a:endParaRPr lang="ru-RU" sz="1100" dirty="0" smtClean="0"/>
          </a:p>
          <a:p>
            <a:r>
              <a:rPr lang="ru-RU" sz="1100" dirty="0" smtClean="0"/>
              <a:t>20 </a:t>
            </a:r>
            <a:r>
              <a:rPr lang="ru-RU" sz="1100" dirty="0" smtClean="0"/>
              <a:t>– </a:t>
            </a:r>
            <a:r>
              <a:rPr lang="ru-RU" sz="1100" dirty="0" err="1" smtClean="0"/>
              <a:t>Приазовске</a:t>
            </a:r>
            <a:r>
              <a:rPr lang="ru-RU" sz="1100" dirty="0" smtClean="0"/>
              <a:t>, 21 – Стрелковое, 22 – </a:t>
            </a:r>
            <a:r>
              <a:rPr lang="ru-RU" sz="1100" dirty="0" err="1" smtClean="0"/>
              <a:t>Джанкойске</a:t>
            </a:r>
            <a:r>
              <a:rPr lang="ru-RU" sz="1100" dirty="0" smtClean="0"/>
              <a:t>, 23 – </a:t>
            </a:r>
            <a:r>
              <a:rPr lang="ru-RU" sz="1100" dirty="0" err="1" smtClean="0"/>
              <a:t>Задорненске</a:t>
            </a:r>
            <a:r>
              <a:rPr lang="ru-RU" sz="1100" dirty="0" smtClean="0"/>
              <a:t>, 24 – </a:t>
            </a:r>
            <a:r>
              <a:rPr lang="ru-RU" sz="1100" dirty="0" err="1" smtClean="0"/>
              <a:t>Глебовске</a:t>
            </a:r>
            <a:r>
              <a:rPr lang="ru-RU" sz="1100" dirty="0" smtClean="0"/>
              <a:t>, 25 – </a:t>
            </a:r>
            <a:r>
              <a:rPr lang="ru-RU" sz="1100" dirty="0" err="1" smtClean="0"/>
              <a:t>Голицынске</a:t>
            </a:r>
            <a:r>
              <a:rPr lang="ru-RU" sz="1100" dirty="0" smtClean="0"/>
              <a:t>, 26 – </a:t>
            </a:r>
            <a:r>
              <a:rPr lang="ru-RU" sz="1100" dirty="0" err="1" smtClean="0"/>
              <a:t>Штормове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429000"/>
            <a:ext cx="2428892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i="1" dirty="0" err="1" smtClean="0"/>
              <a:t>Нефтегазові</a:t>
            </a:r>
            <a:r>
              <a:rPr lang="ru-RU" sz="1100" b="1" i="1" dirty="0" smtClean="0"/>
              <a:t> </a:t>
            </a:r>
            <a:r>
              <a:rPr lang="ru-RU" sz="1100" b="1" i="1" dirty="0" err="1" smtClean="0"/>
              <a:t>родовища</a:t>
            </a:r>
            <a:r>
              <a:rPr lang="ru-RU" sz="1100" dirty="0" smtClean="0"/>
              <a:t>: </a:t>
            </a:r>
            <a:r>
              <a:rPr lang="ru-RU" sz="1100" dirty="0" smtClean="0"/>
              <a:t>27 – </a:t>
            </a:r>
            <a:r>
              <a:rPr lang="ru-RU" sz="1100" dirty="0" err="1" smtClean="0"/>
              <a:t>Надворнянске</a:t>
            </a:r>
            <a:r>
              <a:rPr lang="ru-RU" sz="1100" dirty="0" smtClean="0"/>
              <a:t>, 28 – </a:t>
            </a:r>
            <a:r>
              <a:rPr lang="ru-RU" sz="1100" dirty="0" err="1" smtClean="0"/>
              <a:t>Талалаевско</a:t>
            </a:r>
            <a:r>
              <a:rPr lang="ru-RU" sz="1100" dirty="0" smtClean="0"/>
              <a:t>, </a:t>
            </a:r>
            <a:r>
              <a:rPr lang="ru-RU" sz="1100" dirty="0" smtClean="0"/>
              <a:t>29 – </a:t>
            </a:r>
            <a:r>
              <a:rPr lang="ru-RU" sz="1100" dirty="0" err="1" smtClean="0"/>
              <a:t>Гнидинцовске</a:t>
            </a:r>
            <a:r>
              <a:rPr lang="ru-RU" sz="1100" dirty="0" smtClean="0"/>
              <a:t>, 30 – </a:t>
            </a:r>
            <a:r>
              <a:rPr lang="ru-RU" sz="1100" dirty="0" err="1" smtClean="0"/>
              <a:t>Анастасьевске</a:t>
            </a:r>
            <a:r>
              <a:rPr lang="ru-RU" sz="1100" dirty="0" smtClean="0"/>
              <a:t>, 31 – </a:t>
            </a:r>
            <a:r>
              <a:rPr lang="ru-RU" sz="1100" dirty="0" err="1" smtClean="0"/>
              <a:t>Качановске</a:t>
            </a:r>
            <a:r>
              <a:rPr lang="ru-RU" sz="1100" dirty="0" smtClean="0"/>
              <a:t>, 32 – </a:t>
            </a:r>
            <a:r>
              <a:rPr lang="ru-RU" sz="1100" dirty="0" err="1" smtClean="0"/>
              <a:t>Радченковске</a:t>
            </a:r>
            <a:r>
              <a:rPr lang="ru-RU" sz="1100" dirty="0" smtClean="0"/>
              <a:t>, 33 – </a:t>
            </a:r>
            <a:r>
              <a:rPr lang="ru-RU" sz="1100" dirty="0" err="1" smtClean="0"/>
              <a:t>Опошнянске</a:t>
            </a:r>
            <a:r>
              <a:rPr lang="ru-RU" sz="1100" dirty="0" smtClean="0"/>
              <a:t>, 34 – </a:t>
            </a:r>
            <a:r>
              <a:rPr lang="ru-RU" sz="1100" dirty="0" err="1" smtClean="0"/>
              <a:t>Дружелюбовске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http://taga.com.ua/img/shema_ener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0610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86512" y="214290"/>
            <a:ext cx="221457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ТЕС –</a:t>
            </a:r>
          </a:p>
          <a:p>
            <a:pPr algn="ctr"/>
            <a:r>
              <a:rPr lang="uk-UA" b="1" dirty="0" smtClean="0"/>
              <a:t>ГЕС –</a:t>
            </a:r>
          </a:p>
          <a:p>
            <a:pPr algn="ctr"/>
            <a:r>
              <a:rPr lang="uk-UA" b="1" dirty="0" smtClean="0"/>
              <a:t>ГАЕС – </a:t>
            </a:r>
          </a:p>
          <a:p>
            <a:pPr algn="ctr"/>
            <a:r>
              <a:rPr lang="uk-UA" b="1" dirty="0" smtClean="0"/>
              <a:t>АЕС –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estreferat.ru/images/paper/96/37/25537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Чорна металургія, основні центри: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xreferat.ru/image/115/1307184144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13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tepka.ru/geografiya_8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814767" cy="3443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678661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Утворення рудних корисних копалин:</a:t>
            </a:r>
            <a:endParaRPr lang="ru-RU" sz="2400" dirty="0"/>
          </a:p>
        </p:txBody>
      </p:sp>
      <p:pic>
        <p:nvPicPr>
          <p:cNvPr id="36870" name="Picture 6" descr="http://www.photoukraine.com/i/articles/Ravninnyi%20Krym%20%20Photos/002-Skifskaya%20Pli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400416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188</Words>
  <Application>Microsoft Office PowerPoint</Application>
  <PresentationFormat>Экран (4:3)</PresentationFormat>
  <Paragraphs>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2013-12-03T21:07:09Z</dcterms:created>
  <dcterms:modified xsi:type="dcterms:W3CDTF">2014-03-18T15:17:15Z</dcterms:modified>
</cp:coreProperties>
</file>