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2" r:id="rId6"/>
    <p:sldId id="282" r:id="rId7"/>
    <p:sldId id="259" r:id="rId8"/>
    <p:sldId id="263" r:id="rId9"/>
    <p:sldId id="264" r:id="rId10"/>
    <p:sldId id="265" r:id="rId11"/>
    <p:sldId id="260" r:id="rId12"/>
    <p:sldId id="266" r:id="rId13"/>
    <p:sldId id="267" r:id="rId14"/>
    <p:sldId id="268" r:id="rId15"/>
    <p:sldId id="270" r:id="rId16"/>
    <p:sldId id="271" r:id="rId17"/>
    <p:sldId id="269" r:id="rId18"/>
    <p:sldId id="272" r:id="rId19"/>
    <p:sldId id="279" r:id="rId20"/>
    <p:sldId id="274" r:id="rId21"/>
    <p:sldId id="276" r:id="rId22"/>
    <p:sldId id="273" r:id="rId23"/>
    <p:sldId id="278" r:id="rId24"/>
    <p:sldId id="277" r:id="rId25"/>
    <p:sldId id="275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77072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en-US" sz="66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Salvador </a:t>
            </a:r>
            <a:r>
              <a:rPr lang="en-US" sz="6600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Dalí</a:t>
            </a:r>
            <a:r>
              <a:rPr lang="en-US" sz="66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66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6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1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8296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en-US" sz="440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Persistance</a:t>
            </a:r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of Memory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88832" cy="5691323"/>
          </a:xfrm>
        </p:spPr>
      </p:pic>
    </p:spTree>
    <p:extLst>
      <p:ext uri="{BB962C8B-B14F-4D97-AF65-F5344CB8AC3E}">
        <p14:creationId xmlns:p14="http://schemas.microsoft.com/office/powerpoint/2010/main" val="6413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Ghost of Vermeer of Delft Which Can Be Used As a Table</a:t>
            </a:r>
            <a:endParaRPr lang="ru-RU" sz="4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816424" cy="5180425"/>
          </a:xfrm>
        </p:spPr>
      </p:pic>
    </p:spTree>
    <p:extLst>
      <p:ext uri="{BB962C8B-B14F-4D97-AF65-F5344CB8AC3E}">
        <p14:creationId xmlns:p14="http://schemas.microsoft.com/office/powerpoint/2010/main" val="40861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0607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Autumn Cannibalism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472608" cy="5533415"/>
          </a:xfrm>
        </p:spPr>
      </p:pic>
    </p:spTree>
    <p:extLst>
      <p:ext uri="{BB962C8B-B14F-4D97-AF65-F5344CB8AC3E}">
        <p14:creationId xmlns:p14="http://schemas.microsoft.com/office/powerpoint/2010/main" val="17941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Soft Construction with Boiled Beans (Premonition of Civil War)</a:t>
            </a:r>
            <a:endParaRPr lang="ru-RU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1"/>
            <a:ext cx="5760640" cy="5400601"/>
          </a:xfrm>
        </p:spPr>
      </p:pic>
    </p:spTree>
    <p:extLst>
      <p:ext uri="{BB962C8B-B14F-4D97-AF65-F5344CB8AC3E}">
        <p14:creationId xmlns:p14="http://schemas.microsoft.com/office/powerpoint/2010/main" val="29740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Burning Giraffe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8720"/>
            <a:ext cx="4320480" cy="5598623"/>
          </a:xfrm>
        </p:spPr>
      </p:pic>
    </p:spTree>
    <p:extLst>
      <p:ext uri="{BB962C8B-B14F-4D97-AF65-F5344CB8AC3E}">
        <p14:creationId xmlns:p14="http://schemas.microsoft.com/office/powerpoint/2010/main" val="11732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Metamorphosis of Narcissus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92887" cy="5328592"/>
          </a:xfrm>
        </p:spPr>
      </p:pic>
    </p:spTree>
    <p:extLst>
      <p:ext uri="{BB962C8B-B14F-4D97-AF65-F5344CB8AC3E}">
        <p14:creationId xmlns:p14="http://schemas.microsoft.com/office/powerpoint/2010/main" val="15844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Swans Reflecting Elephants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8" y="1124744"/>
            <a:ext cx="8087051" cy="5256584"/>
          </a:xfrm>
        </p:spPr>
      </p:pic>
    </p:spTree>
    <p:extLst>
      <p:ext uri="{BB962C8B-B14F-4D97-AF65-F5344CB8AC3E}">
        <p14:creationId xmlns:p14="http://schemas.microsoft.com/office/powerpoint/2010/main" val="3321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Temptation of St. Anthony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70636" cy="5493120"/>
          </a:xfrm>
        </p:spPr>
      </p:pic>
    </p:spTree>
    <p:extLst>
      <p:ext uri="{BB962C8B-B14F-4D97-AF65-F5344CB8AC3E}">
        <p14:creationId xmlns:p14="http://schemas.microsoft.com/office/powerpoint/2010/main" val="41177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Leda </a:t>
            </a:r>
            <a:r>
              <a:rPr lang="en-US" sz="440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Atomica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4032448" cy="5348788"/>
          </a:xfrm>
        </p:spPr>
      </p:pic>
    </p:spTree>
    <p:extLst>
      <p:ext uri="{BB962C8B-B14F-4D97-AF65-F5344CB8AC3E}">
        <p14:creationId xmlns:p14="http://schemas.microsoft.com/office/powerpoint/2010/main" val="11931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Face of War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00800" cy="5335190"/>
          </a:xfrm>
        </p:spPr>
      </p:pic>
    </p:spTree>
    <p:extLst>
      <p:ext uri="{BB962C8B-B14F-4D97-AF65-F5344CB8AC3E}">
        <p14:creationId xmlns:p14="http://schemas.microsoft.com/office/powerpoint/2010/main" val="19190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PAINTER’S CHILDHOOD</a:t>
            </a:r>
            <a:endParaRPr lang="ru-RU" sz="4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4228526" cy="3816424"/>
          </a:xfrm>
        </p:spPr>
      </p:pic>
    </p:spTree>
    <p:extLst>
      <p:ext uri="{BB962C8B-B14F-4D97-AF65-F5344CB8AC3E}">
        <p14:creationId xmlns:p14="http://schemas.microsoft.com/office/powerpoint/2010/main" val="26293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1034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Crucifixion (Corpus </a:t>
            </a:r>
            <a:r>
              <a:rPr lang="en-US" sz="440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Hypercubus</a:t>
            </a:r>
            <a:r>
              <a:rPr lang="en-US" sz="44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2736"/>
            <a:ext cx="3456384" cy="5523312"/>
          </a:xfrm>
        </p:spPr>
      </p:pic>
    </p:spTree>
    <p:extLst>
      <p:ext uri="{BB962C8B-B14F-4D97-AF65-F5344CB8AC3E}">
        <p14:creationId xmlns:p14="http://schemas.microsoft.com/office/powerpoint/2010/main" val="34829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52934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Sacrament of the Last Supper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9866"/>
            <a:ext cx="8136904" cy="5139811"/>
          </a:xfrm>
        </p:spPr>
      </p:pic>
    </p:spTree>
    <p:extLst>
      <p:ext uri="{BB962C8B-B14F-4D97-AF65-F5344CB8AC3E}">
        <p14:creationId xmlns:p14="http://schemas.microsoft.com/office/powerpoint/2010/main" val="40309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Living Still-life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493151" cy="5112568"/>
          </a:xfrm>
        </p:spPr>
      </p:pic>
    </p:spTree>
    <p:extLst>
      <p:ext uri="{BB962C8B-B14F-4D97-AF65-F5344CB8AC3E}">
        <p14:creationId xmlns:p14="http://schemas.microsoft.com/office/powerpoint/2010/main" val="20096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Hallucinogenic Toreador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4032448" cy="5457247"/>
          </a:xfrm>
        </p:spPr>
      </p:pic>
    </p:spTree>
    <p:extLst>
      <p:ext uri="{BB962C8B-B14F-4D97-AF65-F5344CB8AC3E}">
        <p14:creationId xmlns:p14="http://schemas.microsoft.com/office/powerpoint/2010/main" val="20617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Swallow’s Tail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840760" cy="5387098"/>
          </a:xfrm>
        </p:spPr>
      </p:pic>
    </p:spTree>
    <p:extLst>
      <p:ext uri="{BB962C8B-B14F-4D97-AF65-F5344CB8AC3E}">
        <p14:creationId xmlns:p14="http://schemas.microsoft.com/office/powerpoint/2010/main" val="36601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Dali </a:t>
            </a:r>
            <a:r>
              <a:rPr lang="en-US" sz="440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Atomicus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768752" cy="5427688"/>
          </a:xfrm>
        </p:spPr>
      </p:pic>
    </p:spTree>
    <p:extLst>
      <p:ext uri="{BB962C8B-B14F-4D97-AF65-F5344CB8AC3E}">
        <p14:creationId xmlns:p14="http://schemas.microsoft.com/office/powerpoint/2010/main" val="30476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Dali as a Sculptor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/>
          <a:lstStyle/>
          <a:p>
            <a:r>
              <a:rPr lang="en-US" dirty="0" smtClean="0"/>
              <a:t>Venus de Milo with Drawers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46" y="2060848"/>
            <a:ext cx="4454566" cy="30963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/>
          <a:lstStyle/>
          <a:p>
            <a:r>
              <a:rPr lang="en-US" dirty="0" smtClean="0"/>
              <a:t>The Lobster Telephone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2" y="1700213"/>
            <a:ext cx="3305631" cy="4425950"/>
          </a:xfrm>
        </p:spPr>
      </p:pic>
    </p:spTree>
    <p:extLst>
      <p:ext uri="{BB962C8B-B14F-4D97-AF65-F5344CB8AC3E}">
        <p14:creationId xmlns:p14="http://schemas.microsoft.com/office/powerpoint/2010/main" val="532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7837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Gala at the Window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672408" cy="48965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476672"/>
            <a:ext cx="4041775" cy="639762"/>
          </a:xfrm>
        </p:spPr>
        <p:txBody>
          <a:bodyPr/>
          <a:lstStyle/>
          <a:p>
            <a:r>
              <a:rPr lang="en-US" sz="3200" dirty="0" err="1" smtClean="0"/>
              <a:t>Rhinocerapterus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4800534" cy="3600400"/>
          </a:xfrm>
        </p:spPr>
      </p:pic>
    </p:spTree>
    <p:extLst>
      <p:ext uri="{BB962C8B-B14F-4D97-AF65-F5344CB8AC3E}">
        <p14:creationId xmlns:p14="http://schemas.microsoft.com/office/powerpoint/2010/main" val="22322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4096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Museums of Salvador Dali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599583" cy="34496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3" y="1600200"/>
            <a:ext cx="3007234" cy="4525963"/>
          </a:xfrm>
        </p:spPr>
      </p:pic>
    </p:spTree>
    <p:extLst>
      <p:ext uri="{BB962C8B-B14F-4D97-AF65-F5344CB8AC3E}">
        <p14:creationId xmlns:p14="http://schemas.microsoft.com/office/powerpoint/2010/main" val="40542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FOR YOUR ATTENTION!!!</a:t>
            </a:r>
            <a:endParaRPr lang="ru-RU" sz="4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6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Dali </a:t>
            </a:r>
            <a:r>
              <a:rPr lang="en-US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 the Academia de San Fernando</a:t>
            </a:r>
            <a:endParaRPr lang="ru-RU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4079323" cy="5241188"/>
          </a:xfrm>
        </p:spPr>
      </p:pic>
    </p:spTree>
    <p:extLst>
      <p:ext uri="{BB962C8B-B14F-4D97-AF65-F5344CB8AC3E}">
        <p14:creationId xmlns:p14="http://schemas.microsoft.com/office/powerpoint/2010/main" val="1554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LIFE IN PARIS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en-US" sz="3200" b="0" dirty="0"/>
              <a:t>Federico </a:t>
            </a:r>
            <a:r>
              <a:rPr lang="en-US" sz="3200" b="0" dirty="0" err="1"/>
              <a:t>García</a:t>
            </a:r>
            <a:r>
              <a:rPr lang="en-US" sz="3200" b="0" dirty="0"/>
              <a:t> </a:t>
            </a:r>
            <a:r>
              <a:rPr lang="en-US" sz="3200" b="0" dirty="0" smtClean="0"/>
              <a:t>Lorca</a:t>
            </a:r>
            <a:endParaRPr lang="en-US" sz="3200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060848"/>
            <a:ext cx="3924435" cy="43204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b="0" dirty="0"/>
              <a:t>Pablo </a:t>
            </a:r>
            <a:r>
              <a:rPr lang="en-US" sz="3200" b="0" dirty="0" smtClean="0"/>
              <a:t>Picasso</a:t>
            </a:r>
            <a:endParaRPr lang="en-US" sz="32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528392" cy="4379462"/>
          </a:xfrm>
        </p:spPr>
      </p:pic>
    </p:spTree>
    <p:extLst>
      <p:ext uri="{BB962C8B-B14F-4D97-AF65-F5344CB8AC3E}">
        <p14:creationId xmlns:p14="http://schemas.microsoft.com/office/powerpoint/2010/main" val="6712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Gala Dalí (Elena Ivanovna Diakonova)</a:t>
            </a:r>
            <a:endParaRPr lang="ru-RU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88" y="1600200"/>
            <a:ext cx="3160823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235449" cy="4336169"/>
          </a:xfrm>
        </p:spPr>
      </p:pic>
    </p:spTree>
    <p:extLst>
      <p:ext uri="{BB962C8B-B14F-4D97-AF65-F5344CB8AC3E}">
        <p14:creationId xmlns:p14="http://schemas.microsoft.com/office/powerpoint/2010/main" val="30627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Later Years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320480" cy="5738227"/>
          </a:xfrm>
        </p:spPr>
      </p:pic>
    </p:spTree>
    <p:extLst>
      <p:ext uri="{BB962C8B-B14F-4D97-AF65-F5344CB8AC3E}">
        <p14:creationId xmlns:p14="http://schemas.microsoft.com/office/powerpoint/2010/main" val="5889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Illness and death</a:t>
            </a:r>
            <a:endParaRPr lang="ru-RU" sz="48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66" y="1600200"/>
            <a:ext cx="6780468" cy="4525963"/>
          </a:xfrm>
        </p:spPr>
      </p:pic>
    </p:spTree>
    <p:extLst>
      <p:ext uri="{BB962C8B-B14F-4D97-AF65-F5344CB8AC3E}">
        <p14:creationId xmlns:p14="http://schemas.microsoft.com/office/powerpoint/2010/main" val="14375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Cubist self-portrait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578591" cy="4954972"/>
          </a:xfrm>
        </p:spPr>
      </p:pic>
    </p:spTree>
    <p:extLst>
      <p:ext uri="{BB962C8B-B14F-4D97-AF65-F5344CB8AC3E}">
        <p14:creationId xmlns:p14="http://schemas.microsoft.com/office/powerpoint/2010/main" val="25536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2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Basket of Bread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328592" cy="5235342"/>
          </a:xfrm>
        </p:spPr>
      </p:pic>
    </p:spTree>
    <p:extLst>
      <p:ext uri="{BB962C8B-B14F-4D97-AF65-F5344CB8AC3E}">
        <p14:creationId xmlns:p14="http://schemas.microsoft.com/office/powerpoint/2010/main" val="8551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118</TotalTime>
  <Words>137</Words>
  <Application>Microsoft Office PowerPoint</Application>
  <PresentationFormat>Экран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Паркет</vt:lpstr>
      <vt:lpstr>Salvador Dalí </vt:lpstr>
      <vt:lpstr>PAINTER’S CHILDHOOD</vt:lpstr>
      <vt:lpstr>Dali at the Academia de San Fernando</vt:lpstr>
      <vt:lpstr>LIFE IN PARIS</vt:lpstr>
      <vt:lpstr>Gala Dalí (Elena Ivanovna Diakonova)</vt:lpstr>
      <vt:lpstr>Later Years</vt:lpstr>
      <vt:lpstr>Illness and death</vt:lpstr>
      <vt:lpstr>Cubist self-portrait</vt:lpstr>
      <vt:lpstr>The Basket of Bread</vt:lpstr>
      <vt:lpstr>The Persistance of Memory</vt:lpstr>
      <vt:lpstr> The Ghost of Vermeer of Delft Which Can Be Used As a Table</vt:lpstr>
      <vt:lpstr>Autumn Cannibalism</vt:lpstr>
      <vt:lpstr>Soft Construction with Boiled Beans (Premonition of Civil War)</vt:lpstr>
      <vt:lpstr>The Burning Giraffe</vt:lpstr>
      <vt:lpstr>Metamorphosis of Narcissus</vt:lpstr>
      <vt:lpstr>Swans Reflecting Elephants</vt:lpstr>
      <vt:lpstr>The Temptation of St. Anthony</vt:lpstr>
      <vt:lpstr>Leda Atomica</vt:lpstr>
      <vt:lpstr>The Face of War</vt:lpstr>
      <vt:lpstr>Crucifixion (Corpus Hypercubus)</vt:lpstr>
      <vt:lpstr>The Sacrament of the Last Supper</vt:lpstr>
      <vt:lpstr>Living Still-life</vt:lpstr>
      <vt:lpstr>The Hallucinogenic Toreador</vt:lpstr>
      <vt:lpstr>The Swallow’s Tail</vt:lpstr>
      <vt:lpstr>Dali Atomicus</vt:lpstr>
      <vt:lpstr>Dali as a Sculptor</vt:lpstr>
      <vt:lpstr>Презентация PowerPoint</vt:lpstr>
      <vt:lpstr>Museums of Salvador Dali</vt:lpstr>
      <vt:lpstr>THANK YOU FOR YOUR ATTENTION!!!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 Dalí </dc:title>
  <cp:lastModifiedBy>СВЕТА</cp:lastModifiedBy>
  <cp:revision>12</cp:revision>
  <dcterms:modified xsi:type="dcterms:W3CDTF">2013-01-27T11:43:47Z</dcterms:modified>
</cp:coreProperties>
</file>