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C79BF22-80F6-4AF7-808C-C6E72EC023F4}" type="datetimeFigureOut">
              <a:rPr lang="uk-UA" smtClean="0"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D1ED05-F986-4CA3-A8ED-3F87B620CCB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8077200" cy="1673352"/>
          </a:xfrm>
        </p:spPr>
        <p:txBody>
          <a:bodyPr>
            <a:noAutofit/>
          </a:bodyPr>
          <a:lstStyle/>
          <a:p>
            <a:r>
              <a:rPr lang="uk-UA" sz="13800" dirty="0" smtClean="0"/>
              <a:t>Вулкани</a:t>
            </a:r>
            <a:endParaRPr lang="uk-UA" sz="1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8250" y="2564904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uk-UA" sz="2800" dirty="0"/>
              <a:t>з</a:t>
            </a:r>
            <a:r>
              <a:rPr lang="uk-UA" sz="2800" dirty="0" smtClean="0"/>
              <a:t> точки зору науки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203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vi-VN" dirty="0"/>
              <a:t>Вулка́н — геологічне утворення (геотектонічне явище), що виникає над каналами і тріщинами в земній корі, по яких на поверхню викидаються лава, попіл, гарячі гази, водяна пара й уламки гірських порід.</a:t>
            </a:r>
          </a:p>
          <a:p>
            <a:pPr algn="just"/>
            <a:r>
              <a:rPr lang="vi-VN" dirty="0"/>
              <a:t>Галузь геології, що вивчає вулкани, називається вулканологією.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4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Етимологія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4000" dirty="0" smtClean="0"/>
              <a:t>Слово «вулкан» походить від вулканічного острова </a:t>
            </a:r>
            <a:r>
              <a:rPr lang="uk-UA" sz="4000" dirty="0" err="1" smtClean="0"/>
              <a:t>Вулькано</a:t>
            </a:r>
            <a:r>
              <a:rPr lang="uk-UA" sz="4000" dirty="0" smtClean="0"/>
              <a:t>, назва якого походить від римського бога Вулкана, чия кузня, за віруванням давніх римлян, була на цьому острові.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7047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Лава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vi-VN" dirty="0"/>
              <a:t>Ла́ва — природний силікатний розплав глибинних мас, що виливається на поверхню з тріщин у земній корі або з кратерів вулканів. Від магми відрізняється відсутністю газів, які звітрюються під час виверження. Внаслідок застигання лави утворюються ефузивні гірські породи.</a:t>
            </a:r>
          </a:p>
          <a:p>
            <a:pPr algn="just"/>
            <a:r>
              <a:rPr lang="vi-VN" dirty="0"/>
              <a:t>Лава — це, як правило, розжарена (690-1200°С) рідка або дуже в'язка маса з частково або повністю розплавлених гірських порід, яка вилилася або була витиснута на земну поверхню під час вулканічного виверження.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6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Лава (фото з острову </a:t>
            </a:r>
            <a:r>
              <a:rPr lang="uk-UA" dirty="0" err="1" smtClean="0"/>
              <a:t>Гаваї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4226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uk-UA" sz="2800" dirty="0" smtClean="0"/>
              <a:t>Фонтан лави висотою 10м (фото з острову </a:t>
            </a:r>
            <a:r>
              <a:rPr lang="uk-UA" sz="2800" dirty="0" err="1" smtClean="0"/>
              <a:t>Гаваї</a:t>
            </a:r>
            <a:r>
              <a:rPr lang="uk-UA" sz="2800" dirty="0" smtClean="0"/>
              <a:t>)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28490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Магма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dirty="0"/>
              <a:t>Магма (від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el-GR" dirty="0"/>
              <a:t>μάγμα — </a:t>
            </a:r>
            <a:r>
              <a:rPr lang="uk-UA" dirty="0"/>
              <a:t>тісто) — природний, переважно силікатний високотемпературний розплав, який утворюється в надрах Землі. Складається головним чином з оксидів кремнію, заліза, алюмінію, магнію, кальцію і летких компонентів, різноманітних хімічних елементів, серед яких переважають </a:t>
            </a:r>
            <a:r>
              <a:rPr lang="en-US" dirty="0"/>
              <a:t>Si, Al, Fe, Mg, </a:t>
            </a:r>
            <a:r>
              <a:rPr lang="en-US" dirty="0" err="1"/>
              <a:t>Mn</a:t>
            </a:r>
            <a:r>
              <a:rPr lang="en-US" dirty="0"/>
              <a:t>, </a:t>
            </a:r>
            <a:r>
              <a:rPr lang="en-US" dirty="0" err="1"/>
              <a:t>Ca</a:t>
            </a:r>
            <a:r>
              <a:rPr lang="en-US" dirty="0"/>
              <a:t>, Na, </a:t>
            </a:r>
            <a:r>
              <a:rPr lang="uk-UA" dirty="0"/>
              <a:t>К, О, Н, </a:t>
            </a:r>
            <a:r>
              <a:rPr lang="en-US" dirty="0"/>
              <a:t>S, </a:t>
            </a:r>
            <a:r>
              <a:rPr lang="en-US" dirty="0" err="1"/>
              <a:t>Cl</a:t>
            </a:r>
            <a:r>
              <a:rPr lang="en-US" dirty="0"/>
              <a:t>, F. </a:t>
            </a:r>
            <a:r>
              <a:rPr lang="uk-UA" dirty="0"/>
              <a:t>У вулканічних областях магма досягаючи земної поверхні, дегазується і виливається у вигляді лави, часто утворює в жерлах вулканів </a:t>
            </a:r>
            <a:r>
              <a:rPr lang="uk-UA" dirty="0" err="1"/>
              <a:t>екструзивні</a:t>
            </a:r>
            <a:r>
              <a:rPr lang="uk-UA" dirty="0"/>
              <a:t> тіла або викидається вулканічними газами у вигляді попелу. Останній в суміші з уламками бічних порід і осадовим матеріалом складає різноманітні туфи. Внаслідок остигання магми утворюються магматичні гірські породи. Магматична маса, що застигає на глибині, утворює різні за формою і розмірами інтрузивні тіла — від дрібних, — наповнені магмою тріщини, до величезних масивів (батоліти) з площами у декілька тисяч км2.</a:t>
            </a:r>
          </a:p>
        </p:txBody>
      </p:sp>
    </p:spTree>
    <p:extLst>
      <p:ext uri="{BB962C8B-B14F-4D97-AF65-F5344CB8AC3E}">
        <p14:creationId xmlns:p14="http://schemas.microsoft.com/office/powerpoint/2010/main" val="20165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uk-UA" sz="3200" dirty="0"/>
              <a:t>Вулканічна </a:t>
            </a:r>
            <a:r>
              <a:rPr lang="uk-UA" sz="3200" dirty="0" smtClean="0"/>
              <a:t>магма (фото з острову </a:t>
            </a:r>
            <a:r>
              <a:rPr lang="uk-UA" sz="3200" dirty="0" err="1" smtClean="0"/>
              <a:t>Гаваї</a:t>
            </a:r>
            <a:r>
              <a:rPr lang="uk-UA" sz="3200" dirty="0" smtClean="0"/>
              <a:t>)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75175"/>
            <a:ext cx="9433048" cy="5895655"/>
          </a:xfrm>
        </p:spPr>
      </p:pic>
    </p:spTree>
    <p:extLst>
      <p:ext uri="{BB962C8B-B14F-4D97-AF65-F5344CB8AC3E}">
        <p14:creationId xmlns:p14="http://schemas.microsoft.com/office/powerpoint/2010/main" val="31858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</TotalTime>
  <Words>356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Модульная</vt:lpstr>
      <vt:lpstr>Вулкани</vt:lpstr>
      <vt:lpstr>Загальні відомості</vt:lpstr>
      <vt:lpstr>Етимологія</vt:lpstr>
      <vt:lpstr>Лава</vt:lpstr>
      <vt:lpstr>Лава (фото з острову Гаваї)</vt:lpstr>
      <vt:lpstr>Фонтан лави висотою 10м (фото з острову Гаваї)</vt:lpstr>
      <vt:lpstr>Магма</vt:lpstr>
      <vt:lpstr>Вулканічна магма (фото з острову Гаваї)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Вулкани</dc:title>
  <dc:creator>Roman</dc:creator>
  <cp:lastModifiedBy>Roman</cp:lastModifiedBy>
  <cp:revision>3</cp:revision>
  <dcterms:created xsi:type="dcterms:W3CDTF">2012-04-24T10:21:38Z</dcterms:created>
  <dcterms:modified xsi:type="dcterms:W3CDTF">2012-04-24T11:19:24Z</dcterms:modified>
</cp:coreProperties>
</file>