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0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3" d="100"/>
          <a:sy n="53" d="100"/>
        </p:scale>
        <p:origin x="-1866" y="-3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3.3579372723508222E-2"/>
          <c:y val="3.0432855945299001E-2"/>
          <c:w val="0.50350948149930086"/>
          <c:h val="0.92310071608205146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dPt>
          <c:dPt>
            <c:idx val="1"/>
            <c:bubble3D val="0"/>
            <c:spPr>
              <a:solidFill>
                <a:srgbClr val="FFC000"/>
              </a:solidFill>
              <a:ln>
                <a:solidFill>
                  <a:srgbClr val="FFFF00"/>
                </a:solidFill>
              </a:ln>
            </c:spPr>
          </c:dPt>
          <c:dPt>
            <c:idx val="2"/>
            <c:bubble3D val="0"/>
            <c:spPr>
              <a:solidFill>
                <a:srgbClr val="00CC00"/>
              </a:solidFill>
              <a:ln>
                <a:solidFill>
                  <a:srgbClr val="00CC00"/>
                </a:solidFill>
              </a:ln>
            </c:spPr>
          </c:dPt>
          <c:dPt>
            <c:idx val="3"/>
            <c:bubble3D val="0"/>
            <c:spPr>
              <a:solidFill>
                <a:srgbClr val="660066"/>
              </a:solidFill>
              <a:ln>
                <a:solidFill>
                  <a:srgbClr val="660066"/>
                </a:solidFill>
              </a:ln>
            </c:spPr>
          </c:dPt>
          <c:dPt>
            <c:idx val="4"/>
            <c:bubble3D val="0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dPt>
          <c:dLbls>
            <c:txPr>
              <a:bodyPr/>
              <a:lstStyle/>
              <a:p>
                <a:pPr>
                  <a:defRPr sz="28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оброблювані землі</c:v>
                </c:pt>
                <c:pt idx="1">
                  <c:v>луки і пасовища</c:v>
                </c:pt>
                <c:pt idx="2">
                  <c:v>ліси та чагарники</c:v>
                </c:pt>
                <c:pt idx="3">
                  <c:v>населені пункти</c:v>
                </c:pt>
                <c:pt idx="4">
                  <c:v>малопродуктивні землі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11</c:v>
                </c:pt>
                <c:pt idx="1">
                  <c:v>23</c:v>
                </c:pt>
                <c:pt idx="2">
                  <c:v>30</c:v>
                </c:pt>
                <c:pt idx="3">
                  <c:v>3</c:v>
                </c:pt>
                <c:pt idx="4">
                  <c:v>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4297399003416513"/>
          <c:y val="0.16760258961125532"/>
          <c:w val="0.44536523030957992"/>
          <c:h val="0.54454282015802957"/>
        </c:manualLayout>
      </c:layout>
      <c:overlay val="0"/>
      <c:txPr>
        <a:bodyPr/>
        <a:lstStyle/>
        <a:p>
          <a:pPr>
            <a:defRPr sz="2000" b="1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702656754291547E-2"/>
          <c:y val="0.16310135680503765"/>
          <c:w val="0.45724471323914523"/>
          <c:h val="0.8167571092181360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660066"/>
              </a:solidFill>
              <a:ln>
                <a:solidFill>
                  <a:srgbClr val="660066"/>
                </a:solidFill>
              </a:ln>
            </c:spPr>
          </c:dPt>
          <c:dPt>
            <c:idx val="1"/>
            <c:bubble3D val="0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2800" b="1" smtClean="0"/>
                      <a:t>3</a:t>
                    </a:r>
                    <a:r>
                      <a:rPr lang="uk-UA" sz="2800" b="1" smtClean="0"/>
                      <a:t>,5</a:t>
                    </a:r>
                    <a:r>
                      <a:rPr lang="en-US" sz="2800" b="1" smtClean="0"/>
                      <a:t>%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2800" b="1" smtClean="0"/>
                      <a:t>9</a:t>
                    </a:r>
                    <a:r>
                      <a:rPr lang="uk-UA" sz="2800" b="1" smtClean="0"/>
                      <a:t>6,5</a:t>
                    </a:r>
                    <a:r>
                      <a:rPr lang="en-US" sz="2800" b="1" smtClean="0"/>
                      <a:t>%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28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води річок і озер, льодовики, підземні води </c:v>
                </c:pt>
                <c:pt idx="1">
                  <c:v>води Світового океану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3.5</c:v>
                </c:pt>
                <c:pt idx="1">
                  <c:v>96.5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0430960518859245"/>
          <c:y val="0.30842195536018036"/>
          <c:w val="0.38679782545170049"/>
          <c:h val="0.42816195942926139"/>
        </c:manualLayout>
      </c:layout>
      <c:overlay val="0"/>
      <c:txPr>
        <a:bodyPr/>
        <a:lstStyle/>
        <a:p>
          <a:pPr>
            <a:defRPr sz="2000" b="1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334332-4FCB-4008-BAD9-02174785640B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C33C5CA-27D9-4973-BF76-B56EE5D6014D}">
      <dgm:prSet phldrT="[Текст]" custT="1"/>
      <dgm:spPr/>
      <dgm:t>
        <a:bodyPr/>
        <a:lstStyle/>
        <a:p>
          <a:r>
            <a:rPr lang="uk-UA" sz="3200" b="1" dirty="0" smtClean="0">
              <a:solidFill>
                <a:srgbClr val="0070C0"/>
              </a:solidFill>
            </a:rPr>
            <a:t>Природні ресурси</a:t>
          </a:r>
          <a:endParaRPr lang="ru-RU" sz="3200" b="1" dirty="0">
            <a:solidFill>
              <a:srgbClr val="0070C0"/>
            </a:solidFill>
          </a:endParaRPr>
        </a:p>
      </dgm:t>
    </dgm:pt>
    <dgm:pt modelId="{D16CB3AB-8DFE-4A4A-9B67-C85A5E339BA7}" type="parTrans" cxnId="{6824302D-E28C-46F0-96A9-8447D623E8AB}">
      <dgm:prSet/>
      <dgm:spPr/>
      <dgm:t>
        <a:bodyPr/>
        <a:lstStyle/>
        <a:p>
          <a:endParaRPr lang="ru-RU"/>
        </a:p>
      </dgm:t>
    </dgm:pt>
    <dgm:pt modelId="{CA8F8311-D708-4FC4-B77E-322B761636D9}" type="sibTrans" cxnId="{6824302D-E28C-46F0-96A9-8447D623E8AB}">
      <dgm:prSet/>
      <dgm:spPr/>
      <dgm:t>
        <a:bodyPr/>
        <a:lstStyle/>
        <a:p>
          <a:endParaRPr lang="ru-RU"/>
        </a:p>
      </dgm:t>
    </dgm:pt>
    <dgm:pt modelId="{A25E2F8D-C78B-405D-A1E8-9DF85C90253A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1800" b="1" dirty="0" smtClean="0"/>
            <a:t>За характером відновлення</a:t>
          </a:r>
          <a:endParaRPr lang="ru-RU" sz="1800" b="1" dirty="0"/>
        </a:p>
      </dgm:t>
    </dgm:pt>
    <dgm:pt modelId="{8C3FA15B-E19B-4297-9EE7-960A4D08925F}" type="parTrans" cxnId="{0262D03C-E868-4697-85DB-A9B82538C6F7}">
      <dgm:prSet/>
      <dgm:spPr/>
      <dgm:t>
        <a:bodyPr/>
        <a:lstStyle/>
        <a:p>
          <a:endParaRPr lang="ru-RU"/>
        </a:p>
      </dgm:t>
    </dgm:pt>
    <dgm:pt modelId="{B258BB33-7D7A-42EC-8666-88ED395B9955}" type="sibTrans" cxnId="{0262D03C-E868-4697-85DB-A9B82538C6F7}">
      <dgm:prSet/>
      <dgm:spPr/>
      <dgm:t>
        <a:bodyPr/>
        <a:lstStyle/>
        <a:p>
          <a:endParaRPr lang="ru-RU"/>
        </a:p>
      </dgm:t>
    </dgm:pt>
    <dgm:pt modelId="{6E072A78-6E61-4542-8F7B-5D2C9DA325A7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000" b="1" dirty="0" smtClean="0"/>
            <a:t>вичерпні</a:t>
          </a:r>
          <a:endParaRPr lang="ru-RU" sz="2000" b="1" dirty="0"/>
        </a:p>
      </dgm:t>
    </dgm:pt>
    <dgm:pt modelId="{EA3E6661-01DF-4502-BD40-40399D22396E}" type="parTrans" cxnId="{4C789A09-7E8F-49E1-9870-412341C17613}">
      <dgm:prSet/>
      <dgm:spPr/>
      <dgm:t>
        <a:bodyPr/>
        <a:lstStyle/>
        <a:p>
          <a:endParaRPr lang="ru-RU"/>
        </a:p>
      </dgm:t>
    </dgm:pt>
    <dgm:pt modelId="{5A41287F-5BBA-441A-9353-94FB03257EED}" type="sibTrans" cxnId="{4C789A09-7E8F-49E1-9870-412341C17613}">
      <dgm:prSet/>
      <dgm:spPr/>
      <dgm:t>
        <a:bodyPr/>
        <a:lstStyle/>
        <a:p>
          <a:endParaRPr lang="ru-RU"/>
        </a:p>
      </dgm:t>
    </dgm:pt>
    <dgm:pt modelId="{B818BF03-168B-482B-BBF4-82956F37FDA9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1800" b="1" dirty="0" smtClean="0"/>
            <a:t>невичерпні</a:t>
          </a:r>
          <a:endParaRPr lang="ru-RU" sz="1800" b="1" dirty="0"/>
        </a:p>
      </dgm:t>
    </dgm:pt>
    <dgm:pt modelId="{C65E875A-01F2-4B0F-8EC4-9F0B05C77A2C}" type="parTrans" cxnId="{281382F8-CA8D-4FC3-A062-15E7B6E67554}">
      <dgm:prSet/>
      <dgm:spPr/>
      <dgm:t>
        <a:bodyPr/>
        <a:lstStyle/>
        <a:p>
          <a:endParaRPr lang="ru-RU"/>
        </a:p>
      </dgm:t>
    </dgm:pt>
    <dgm:pt modelId="{A0FD3BDF-A959-4454-A4AE-5AA6678DEC6B}" type="sibTrans" cxnId="{281382F8-CA8D-4FC3-A062-15E7B6E67554}">
      <dgm:prSet/>
      <dgm:spPr/>
      <dgm:t>
        <a:bodyPr/>
        <a:lstStyle/>
        <a:p>
          <a:endParaRPr lang="ru-RU"/>
        </a:p>
      </dgm:t>
    </dgm:pt>
    <dgm:pt modelId="{8BB5749F-82DA-48C0-BD1C-123B63DCDFBD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1800" b="1" dirty="0" smtClean="0"/>
            <a:t>За походженням</a:t>
          </a:r>
          <a:endParaRPr lang="ru-RU" sz="1800" b="1" dirty="0"/>
        </a:p>
      </dgm:t>
    </dgm:pt>
    <dgm:pt modelId="{8555C604-44F1-4936-AB71-8A33044D38B5}" type="parTrans" cxnId="{544AA3DB-A764-48F8-B968-9FC55C9681BF}">
      <dgm:prSet/>
      <dgm:spPr/>
      <dgm:t>
        <a:bodyPr/>
        <a:lstStyle/>
        <a:p>
          <a:endParaRPr lang="ru-RU"/>
        </a:p>
      </dgm:t>
    </dgm:pt>
    <dgm:pt modelId="{5B23BC9B-D5E3-4A39-9016-91CB9C25355C}" type="sibTrans" cxnId="{544AA3DB-A764-48F8-B968-9FC55C9681BF}">
      <dgm:prSet/>
      <dgm:spPr/>
      <dgm:t>
        <a:bodyPr/>
        <a:lstStyle/>
        <a:p>
          <a:endParaRPr lang="ru-RU"/>
        </a:p>
      </dgm:t>
    </dgm:pt>
    <dgm:pt modelId="{6B01BA58-A624-48DF-8B4A-F003D67990D6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1800" b="1" dirty="0" smtClean="0"/>
            <a:t>За призначенням</a:t>
          </a:r>
          <a:endParaRPr lang="ru-RU" sz="1800" b="1" dirty="0"/>
        </a:p>
      </dgm:t>
    </dgm:pt>
    <dgm:pt modelId="{4A0B8879-0304-4CCC-A3DB-353FD22EF5AF}" type="parTrans" cxnId="{4CC06C31-B033-459A-880A-9174A222BFDB}">
      <dgm:prSet/>
      <dgm:spPr/>
      <dgm:t>
        <a:bodyPr/>
        <a:lstStyle/>
        <a:p>
          <a:endParaRPr lang="ru-RU"/>
        </a:p>
      </dgm:t>
    </dgm:pt>
    <dgm:pt modelId="{2D14ACDF-4D5A-445B-8B05-8684265C25D3}" type="sibTrans" cxnId="{4CC06C31-B033-459A-880A-9174A222BFDB}">
      <dgm:prSet/>
      <dgm:spPr/>
      <dgm:t>
        <a:bodyPr/>
        <a:lstStyle/>
        <a:p>
          <a:endParaRPr lang="ru-RU"/>
        </a:p>
      </dgm:t>
    </dgm:pt>
    <dgm:pt modelId="{0B9F45C2-6EB5-417E-9066-5E8774642440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1600" b="1" dirty="0" smtClean="0"/>
            <a:t>Для промисловості</a:t>
          </a:r>
          <a:endParaRPr lang="ru-RU" sz="1200" b="1" dirty="0"/>
        </a:p>
      </dgm:t>
    </dgm:pt>
    <dgm:pt modelId="{6B6E6799-887B-40DD-B1CC-7C03C8E44E21}" type="parTrans" cxnId="{E0CBDD49-51C7-4CD5-931D-3A4850409766}">
      <dgm:prSet/>
      <dgm:spPr/>
      <dgm:t>
        <a:bodyPr/>
        <a:lstStyle/>
        <a:p>
          <a:endParaRPr lang="ru-RU"/>
        </a:p>
      </dgm:t>
    </dgm:pt>
    <dgm:pt modelId="{BD07BA5D-A816-4F11-8E9B-3DF6FAB5E76A}" type="sibTrans" cxnId="{E0CBDD49-51C7-4CD5-931D-3A4850409766}">
      <dgm:prSet/>
      <dgm:spPr/>
      <dgm:t>
        <a:bodyPr/>
        <a:lstStyle/>
        <a:p>
          <a:endParaRPr lang="ru-RU"/>
        </a:p>
      </dgm:t>
    </dgm:pt>
    <dgm:pt modelId="{CD1C7CB6-22AB-4AAB-9670-928717E8E743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1600" b="1" dirty="0" smtClean="0"/>
            <a:t>Для сільського господарства</a:t>
          </a:r>
          <a:endParaRPr lang="ru-RU" sz="1600" b="1" dirty="0"/>
        </a:p>
      </dgm:t>
    </dgm:pt>
    <dgm:pt modelId="{CB45DDAC-FB5B-4CC4-97CF-A95433856656}" type="parTrans" cxnId="{42EFE873-8704-4CC8-90BF-E7BA972021ED}">
      <dgm:prSet/>
      <dgm:spPr/>
      <dgm:t>
        <a:bodyPr/>
        <a:lstStyle/>
        <a:p>
          <a:endParaRPr lang="ru-RU"/>
        </a:p>
      </dgm:t>
    </dgm:pt>
    <dgm:pt modelId="{D6CC7B6F-0D0E-47BB-89BB-3E6097748768}" type="sibTrans" cxnId="{42EFE873-8704-4CC8-90BF-E7BA972021ED}">
      <dgm:prSet/>
      <dgm:spPr/>
      <dgm:t>
        <a:bodyPr/>
        <a:lstStyle/>
        <a:p>
          <a:endParaRPr lang="ru-RU"/>
        </a:p>
      </dgm:t>
    </dgm:pt>
    <dgm:pt modelId="{A24A156B-3F02-46F7-B17B-CEE25BAA7EB9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1400" b="1" dirty="0" smtClean="0"/>
            <a:t>Для відпочинку </a:t>
          </a:r>
          <a:endParaRPr lang="ru-RU" sz="1400" b="1" dirty="0"/>
        </a:p>
      </dgm:t>
    </dgm:pt>
    <dgm:pt modelId="{A1D134E4-AB6F-40DB-B0DE-13C402B44F7D}" type="parTrans" cxnId="{F481BF47-C1AC-4C26-8A0E-3B4A6864037C}">
      <dgm:prSet/>
      <dgm:spPr/>
      <dgm:t>
        <a:bodyPr/>
        <a:lstStyle/>
        <a:p>
          <a:endParaRPr lang="ru-RU"/>
        </a:p>
      </dgm:t>
    </dgm:pt>
    <dgm:pt modelId="{3C1E12A1-7D7B-4B6D-94AF-6C378B400AE3}" type="sibTrans" cxnId="{F481BF47-C1AC-4C26-8A0E-3B4A6864037C}">
      <dgm:prSet/>
      <dgm:spPr/>
      <dgm:t>
        <a:bodyPr/>
        <a:lstStyle/>
        <a:p>
          <a:endParaRPr lang="ru-RU"/>
        </a:p>
      </dgm:t>
    </dgm:pt>
    <dgm:pt modelId="{AD60C236-1E12-40FD-8EBA-76696901CA27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1600" b="1" dirty="0" smtClean="0"/>
            <a:t>Біологічні, </a:t>
          </a:r>
        </a:p>
        <a:p>
          <a:r>
            <a:rPr lang="uk-UA" sz="1600" b="1" dirty="0" smtClean="0"/>
            <a:t>кліматичні,</a:t>
          </a:r>
        </a:p>
        <a:p>
          <a:r>
            <a:rPr lang="uk-UA" sz="1600" b="1" dirty="0" smtClean="0"/>
            <a:t>Водні,</a:t>
          </a:r>
        </a:p>
        <a:p>
          <a:r>
            <a:rPr lang="uk-UA" sz="1600" b="1" dirty="0" smtClean="0"/>
            <a:t>Земельні,</a:t>
          </a:r>
        </a:p>
        <a:p>
          <a:r>
            <a:rPr lang="uk-UA" sz="1600" b="1" dirty="0" smtClean="0"/>
            <a:t>мінеральні</a:t>
          </a:r>
          <a:endParaRPr lang="uk-UA" sz="500" b="1" dirty="0" smtClean="0"/>
        </a:p>
        <a:p>
          <a:endParaRPr lang="ru-RU" sz="500" dirty="0"/>
        </a:p>
      </dgm:t>
    </dgm:pt>
    <dgm:pt modelId="{A106C6AF-6EC5-42CC-B86E-BEDBCB14DA57}" type="parTrans" cxnId="{6A551747-00D5-4F2C-8B18-A479D10D5D41}">
      <dgm:prSet/>
      <dgm:spPr/>
      <dgm:t>
        <a:bodyPr/>
        <a:lstStyle/>
        <a:p>
          <a:endParaRPr lang="ru-RU"/>
        </a:p>
      </dgm:t>
    </dgm:pt>
    <dgm:pt modelId="{1D44D887-FFCB-45B9-8292-4C8735971D3F}" type="sibTrans" cxnId="{6A551747-00D5-4F2C-8B18-A479D10D5D41}">
      <dgm:prSet/>
      <dgm:spPr/>
      <dgm:t>
        <a:bodyPr/>
        <a:lstStyle/>
        <a:p>
          <a:endParaRPr lang="ru-RU"/>
        </a:p>
      </dgm:t>
    </dgm:pt>
    <dgm:pt modelId="{450F9CAA-6E03-44D6-85CC-50DA06D0DFC8}" type="pres">
      <dgm:prSet presAssocID="{9F334332-4FCB-4008-BAD9-02174785640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CE18C1D-CB82-4A46-A1B0-00E04F383E79}" type="pres">
      <dgm:prSet presAssocID="{EC33C5CA-27D9-4973-BF76-B56EE5D6014D}" presName="hierRoot1" presStyleCnt="0"/>
      <dgm:spPr/>
    </dgm:pt>
    <dgm:pt modelId="{EF1A2C82-032F-49EE-A3E0-654D3B30EAD9}" type="pres">
      <dgm:prSet presAssocID="{EC33C5CA-27D9-4973-BF76-B56EE5D6014D}" presName="composite" presStyleCnt="0"/>
      <dgm:spPr/>
    </dgm:pt>
    <dgm:pt modelId="{220DE282-E428-456F-A244-9F08D4AD951C}" type="pres">
      <dgm:prSet presAssocID="{EC33C5CA-27D9-4973-BF76-B56EE5D6014D}" presName="background" presStyleLbl="node0" presStyleIdx="0" presStyleCnt="1"/>
      <dgm:spPr/>
    </dgm:pt>
    <dgm:pt modelId="{CBDBC297-362C-427B-8F82-3FB24C52D495}" type="pres">
      <dgm:prSet presAssocID="{EC33C5CA-27D9-4973-BF76-B56EE5D6014D}" presName="text" presStyleLbl="fgAcc0" presStyleIdx="0" presStyleCnt="1" custScaleX="364538" custScaleY="185344" custLinFactNeighborX="-2992" custLinFactNeighborY="-94675">
        <dgm:presLayoutVars>
          <dgm:chPref val="3"/>
        </dgm:presLayoutVars>
      </dgm:prSet>
      <dgm:spPr/>
    </dgm:pt>
    <dgm:pt modelId="{0DEBD1C1-DD1B-4536-9BCA-964A9703DBB5}" type="pres">
      <dgm:prSet presAssocID="{EC33C5CA-27D9-4973-BF76-B56EE5D6014D}" presName="hierChild2" presStyleCnt="0"/>
      <dgm:spPr/>
    </dgm:pt>
    <dgm:pt modelId="{C1E4D813-D001-4291-94D2-D7F330A2BABA}" type="pres">
      <dgm:prSet presAssocID="{8C3FA15B-E19B-4297-9EE7-960A4D08925F}" presName="Name10" presStyleLbl="parChTrans1D2" presStyleIdx="0" presStyleCnt="3"/>
      <dgm:spPr/>
    </dgm:pt>
    <dgm:pt modelId="{AC82AD2A-2548-42A4-8303-583C8EF8CE12}" type="pres">
      <dgm:prSet presAssocID="{A25E2F8D-C78B-405D-A1E8-9DF85C90253A}" presName="hierRoot2" presStyleCnt="0"/>
      <dgm:spPr/>
    </dgm:pt>
    <dgm:pt modelId="{CB895E01-41BF-4D24-8A80-A8ECBC3FF5E5}" type="pres">
      <dgm:prSet presAssocID="{A25E2F8D-C78B-405D-A1E8-9DF85C90253A}" presName="composite2" presStyleCnt="0"/>
      <dgm:spPr/>
    </dgm:pt>
    <dgm:pt modelId="{2BDFBE1E-9E79-49AC-B942-43DA310A9D82}" type="pres">
      <dgm:prSet presAssocID="{A25E2F8D-C78B-405D-A1E8-9DF85C90253A}" presName="background2" presStyleLbl="node2" presStyleIdx="0" presStyleCnt="3"/>
      <dgm:spPr/>
    </dgm:pt>
    <dgm:pt modelId="{49F4CFA4-FFF8-4A6B-B313-F59CF6B1AF58}" type="pres">
      <dgm:prSet presAssocID="{A25E2F8D-C78B-405D-A1E8-9DF85C90253A}" presName="text2" presStyleLbl="fgAcc2" presStyleIdx="0" presStyleCnt="3" custScaleX="206248" custScaleY="184925" custLinFactNeighborX="-14218" custLinFactNeighborY="-7146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F39CA6C-4B1C-4938-B8FD-B80E8BF724F8}" type="pres">
      <dgm:prSet presAssocID="{A25E2F8D-C78B-405D-A1E8-9DF85C90253A}" presName="hierChild3" presStyleCnt="0"/>
      <dgm:spPr/>
    </dgm:pt>
    <dgm:pt modelId="{27D0635A-C682-4F1B-882A-1504D759742F}" type="pres">
      <dgm:prSet presAssocID="{EA3E6661-01DF-4502-BD40-40399D22396E}" presName="Name17" presStyleLbl="parChTrans1D3" presStyleIdx="0" presStyleCnt="6"/>
      <dgm:spPr/>
    </dgm:pt>
    <dgm:pt modelId="{AB52B396-94D0-4876-A676-0EBC3ED8AF22}" type="pres">
      <dgm:prSet presAssocID="{6E072A78-6E61-4542-8F7B-5D2C9DA325A7}" presName="hierRoot3" presStyleCnt="0"/>
      <dgm:spPr/>
    </dgm:pt>
    <dgm:pt modelId="{79770AE4-AA9B-4A0F-8E92-8C892E6C832B}" type="pres">
      <dgm:prSet presAssocID="{6E072A78-6E61-4542-8F7B-5D2C9DA325A7}" presName="composite3" presStyleCnt="0"/>
      <dgm:spPr/>
    </dgm:pt>
    <dgm:pt modelId="{DD48FA55-280B-4918-9848-AC4B74126AE3}" type="pres">
      <dgm:prSet presAssocID="{6E072A78-6E61-4542-8F7B-5D2C9DA325A7}" presName="background3" presStyleLbl="node3" presStyleIdx="0" presStyleCnt="6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</dgm:pt>
    <dgm:pt modelId="{B0BCFDA2-ED5D-4E8F-A70E-D5493CA273D7}" type="pres">
      <dgm:prSet presAssocID="{6E072A78-6E61-4542-8F7B-5D2C9DA325A7}" presName="text3" presStyleLbl="fgAcc3" presStyleIdx="0" presStyleCnt="6" custScaleX="194887" custLinFactNeighborX="16613" custLinFactNeighborY="-4454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B51F7FF-B743-4E86-98C5-1229E89CE747}" type="pres">
      <dgm:prSet presAssocID="{6E072A78-6E61-4542-8F7B-5D2C9DA325A7}" presName="hierChild4" presStyleCnt="0"/>
      <dgm:spPr/>
    </dgm:pt>
    <dgm:pt modelId="{70D8029C-61C4-4CC7-A9DA-A59844160A55}" type="pres">
      <dgm:prSet presAssocID="{C65E875A-01F2-4B0F-8EC4-9F0B05C77A2C}" presName="Name17" presStyleLbl="parChTrans1D3" presStyleIdx="1" presStyleCnt="6"/>
      <dgm:spPr/>
    </dgm:pt>
    <dgm:pt modelId="{FB0C86A9-8F57-42F7-9782-008C880A8907}" type="pres">
      <dgm:prSet presAssocID="{B818BF03-168B-482B-BBF4-82956F37FDA9}" presName="hierRoot3" presStyleCnt="0"/>
      <dgm:spPr/>
    </dgm:pt>
    <dgm:pt modelId="{210C4546-FEBB-4FEB-BC7C-8AEF3FC49D78}" type="pres">
      <dgm:prSet presAssocID="{B818BF03-168B-482B-BBF4-82956F37FDA9}" presName="composite3" presStyleCnt="0"/>
      <dgm:spPr/>
    </dgm:pt>
    <dgm:pt modelId="{9B8DCBB9-BF61-49C3-9CA6-AF10C8A0BF28}" type="pres">
      <dgm:prSet presAssocID="{B818BF03-168B-482B-BBF4-82956F37FDA9}" presName="background3" presStyleLbl="node3" presStyleIdx="1" presStyleCnt="6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</dgm:pt>
    <dgm:pt modelId="{42B33658-2953-4276-A936-33B1F2E20846}" type="pres">
      <dgm:prSet presAssocID="{B818BF03-168B-482B-BBF4-82956F37FDA9}" presName="text3" presStyleLbl="fgAcc3" presStyleIdx="1" presStyleCnt="6" custScaleX="198143" custLinFactNeighborX="64956" custLinFactNeighborY="-77810">
        <dgm:presLayoutVars>
          <dgm:chPref val="3"/>
        </dgm:presLayoutVars>
      </dgm:prSet>
      <dgm:spPr/>
    </dgm:pt>
    <dgm:pt modelId="{2B304FD6-55B8-46E6-A2DD-C251293D1BB2}" type="pres">
      <dgm:prSet presAssocID="{B818BF03-168B-482B-BBF4-82956F37FDA9}" presName="hierChild4" presStyleCnt="0"/>
      <dgm:spPr/>
    </dgm:pt>
    <dgm:pt modelId="{FCA4145B-8A7D-4760-B0D0-B788026E031B}" type="pres">
      <dgm:prSet presAssocID="{8555C604-44F1-4936-AB71-8A33044D38B5}" presName="Name10" presStyleLbl="parChTrans1D2" presStyleIdx="1" presStyleCnt="3"/>
      <dgm:spPr/>
    </dgm:pt>
    <dgm:pt modelId="{EA487218-43CE-40ED-AABB-62F04FEECBDF}" type="pres">
      <dgm:prSet presAssocID="{8BB5749F-82DA-48C0-BD1C-123B63DCDFBD}" presName="hierRoot2" presStyleCnt="0"/>
      <dgm:spPr/>
    </dgm:pt>
    <dgm:pt modelId="{AB34A71A-AA62-4404-B688-A62AADE11638}" type="pres">
      <dgm:prSet presAssocID="{8BB5749F-82DA-48C0-BD1C-123B63DCDFBD}" presName="composite2" presStyleCnt="0"/>
      <dgm:spPr/>
    </dgm:pt>
    <dgm:pt modelId="{CD6F3B74-B8CA-4CFC-A2C6-8FB5AC41B476}" type="pres">
      <dgm:prSet presAssocID="{8BB5749F-82DA-48C0-BD1C-123B63DCDFBD}" presName="background2" presStyleLbl="node2" presStyleIdx="1" presStyleCnt="3"/>
      <dgm:spPr/>
    </dgm:pt>
    <dgm:pt modelId="{260E1004-8E90-455A-A3F6-BE66AC6E9999}" type="pres">
      <dgm:prSet presAssocID="{8BB5749F-82DA-48C0-BD1C-123B63DCDFBD}" presName="text2" presStyleLbl="fgAcc2" presStyleIdx="1" presStyleCnt="3" custScaleX="280218" custLinFactY="100000" custLinFactNeighborX="81717" custLinFactNeighborY="198183">
        <dgm:presLayoutVars>
          <dgm:chPref val="3"/>
        </dgm:presLayoutVars>
      </dgm:prSet>
      <dgm:spPr/>
    </dgm:pt>
    <dgm:pt modelId="{F2151FA1-136E-44A1-A7EF-B3C24F1F37BC}" type="pres">
      <dgm:prSet presAssocID="{8BB5749F-82DA-48C0-BD1C-123B63DCDFBD}" presName="hierChild3" presStyleCnt="0"/>
      <dgm:spPr/>
    </dgm:pt>
    <dgm:pt modelId="{B47402A4-8ED9-40B1-8D74-C72BE74276FD}" type="pres">
      <dgm:prSet presAssocID="{A106C6AF-6EC5-42CC-B86E-BEDBCB14DA57}" presName="Name17" presStyleLbl="parChTrans1D3" presStyleIdx="2" presStyleCnt="6"/>
      <dgm:spPr/>
    </dgm:pt>
    <dgm:pt modelId="{0029F278-0571-46D1-AB0F-19EC57FDF7C3}" type="pres">
      <dgm:prSet presAssocID="{AD60C236-1E12-40FD-8EBA-76696901CA27}" presName="hierRoot3" presStyleCnt="0"/>
      <dgm:spPr/>
    </dgm:pt>
    <dgm:pt modelId="{F5EB4000-4572-4B86-9E3C-3DA6ECB955C4}" type="pres">
      <dgm:prSet presAssocID="{AD60C236-1E12-40FD-8EBA-76696901CA27}" presName="composite3" presStyleCnt="0"/>
      <dgm:spPr/>
    </dgm:pt>
    <dgm:pt modelId="{ABCB82D8-619C-4953-9CA1-BDA5967FBB07}" type="pres">
      <dgm:prSet presAssocID="{AD60C236-1E12-40FD-8EBA-76696901CA27}" presName="background3" presStyleLbl="node3" presStyleIdx="2" presStyleCnt="6"/>
      <dgm:spPr/>
    </dgm:pt>
    <dgm:pt modelId="{60DE16F7-3CB4-40C9-B179-E211DD2D946D}" type="pres">
      <dgm:prSet presAssocID="{AD60C236-1E12-40FD-8EBA-76696901CA27}" presName="text3" presStyleLbl="fgAcc3" presStyleIdx="2" presStyleCnt="6" custScaleX="194338" custScaleY="407426" custLinFactY="129449" custLinFactNeighborX="99412" custLinFactNeighborY="2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C839DF3-45A8-4CCB-A71E-146FBDB74074}" type="pres">
      <dgm:prSet presAssocID="{AD60C236-1E12-40FD-8EBA-76696901CA27}" presName="hierChild4" presStyleCnt="0"/>
      <dgm:spPr/>
    </dgm:pt>
    <dgm:pt modelId="{2FC5FF7F-8064-4D79-B430-CB47C707E6C3}" type="pres">
      <dgm:prSet presAssocID="{4A0B8879-0304-4CCC-A3DB-353FD22EF5AF}" presName="Name10" presStyleLbl="parChTrans1D2" presStyleIdx="2" presStyleCnt="3"/>
      <dgm:spPr/>
    </dgm:pt>
    <dgm:pt modelId="{053D39EA-DB58-48F9-91F6-B6E33C6C9306}" type="pres">
      <dgm:prSet presAssocID="{6B01BA58-A624-48DF-8B4A-F003D67990D6}" presName="hierRoot2" presStyleCnt="0"/>
      <dgm:spPr/>
    </dgm:pt>
    <dgm:pt modelId="{0F5988DE-46E3-4DAA-9C50-1A4E15DD922F}" type="pres">
      <dgm:prSet presAssocID="{6B01BA58-A624-48DF-8B4A-F003D67990D6}" presName="composite2" presStyleCnt="0"/>
      <dgm:spPr/>
    </dgm:pt>
    <dgm:pt modelId="{0B8A0A13-A5D1-4F1C-A3A1-2F31C2862729}" type="pres">
      <dgm:prSet presAssocID="{6B01BA58-A624-48DF-8B4A-F003D67990D6}" presName="background2" presStyleLbl="node2" presStyleIdx="2" presStyleCnt="3"/>
      <dgm:spPr/>
    </dgm:pt>
    <dgm:pt modelId="{E5AA5E14-E557-456B-BED9-BB4F044137F6}" type="pres">
      <dgm:prSet presAssocID="{6B01BA58-A624-48DF-8B4A-F003D67990D6}" presName="text2" presStyleLbl="fgAcc2" presStyleIdx="2" presStyleCnt="3" custScaleX="307519" custLinFactNeighborX="12677" custLinFactNeighborY="-76927">
        <dgm:presLayoutVars>
          <dgm:chPref val="3"/>
        </dgm:presLayoutVars>
      </dgm:prSet>
      <dgm:spPr/>
    </dgm:pt>
    <dgm:pt modelId="{6A144FFA-F93A-47D0-91D3-17663EA7BE34}" type="pres">
      <dgm:prSet presAssocID="{6B01BA58-A624-48DF-8B4A-F003D67990D6}" presName="hierChild3" presStyleCnt="0"/>
      <dgm:spPr/>
    </dgm:pt>
    <dgm:pt modelId="{DDFF1DC2-C757-4875-B102-99DA720B23F7}" type="pres">
      <dgm:prSet presAssocID="{6B6E6799-887B-40DD-B1CC-7C03C8E44E21}" presName="Name17" presStyleLbl="parChTrans1D3" presStyleIdx="3" presStyleCnt="6"/>
      <dgm:spPr/>
    </dgm:pt>
    <dgm:pt modelId="{BFFA4A8A-6944-4850-8E22-13FC24C12B52}" type="pres">
      <dgm:prSet presAssocID="{0B9F45C2-6EB5-417E-9066-5E8774642440}" presName="hierRoot3" presStyleCnt="0"/>
      <dgm:spPr/>
    </dgm:pt>
    <dgm:pt modelId="{37BE1731-2641-4EE5-B65C-735A196BB6A8}" type="pres">
      <dgm:prSet presAssocID="{0B9F45C2-6EB5-417E-9066-5E8774642440}" presName="composite3" presStyleCnt="0"/>
      <dgm:spPr/>
    </dgm:pt>
    <dgm:pt modelId="{90E3A46B-5BA0-43C0-AF6A-D550B890022F}" type="pres">
      <dgm:prSet presAssocID="{0B9F45C2-6EB5-417E-9066-5E8774642440}" presName="background3" presStyleLbl="node3" presStyleIdx="3" presStyleCnt="6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</dgm:pt>
    <dgm:pt modelId="{287CF6E7-7794-4095-8465-D25F9889CC8F}" type="pres">
      <dgm:prSet presAssocID="{0B9F45C2-6EB5-417E-9066-5E8774642440}" presName="text3" presStyleLbl="fgAcc3" presStyleIdx="3" presStyleCnt="6" custScaleX="216022" custLinFactNeighborX="-35107" custLinFactNeighborY="-7692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6971083-590B-42E0-B2A3-4135734D55EA}" type="pres">
      <dgm:prSet presAssocID="{0B9F45C2-6EB5-417E-9066-5E8774642440}" presName="hierChild4" presStyleCnt="0"/>
      <dgm:spPr/>
    </dgm:pt>
    <dgm:pt modelId="{90062E07-8372-4953-93ED-54E54937D39D}" type="pres">
      <dgm:prSet presAssocID="{CB45DDAC-FB5B-4CC4-97CF-A95433856656}" presName="Name17" presStyleLbl="parChTrans1D3" presStyleIdx="4" presStyleCnt="6"/>
      <dgm:spPr/>
    </dgm:pt>
    <dgm:pt modelId="{346D99E5-B33B-4452-AAA0-E5038768B3E6}" type="pres">
      <dgm:prSet presAssocID="{CD1C7CB6-22AB-4AAB-9670-928717E8E743}" presName="hierRoot3" presStyleCnt="0"/>
      <dgm:spPr/>
    </dgm:pt>
    <dgm:pt modelId="{1D0A0138-E2E4-42E9-813C-941EFE5EA4CD}" type="pres">
      <dgm:prSet presAssocID="{CD1C7CB6-22AB-4AAB-9670-928717E8E743}" presName="composite3" presStyleCnt="0"/>
      <dgm:spPr/>
    </dgm:pt>
    <dgm:pt modelId="{D819B917-FE9D-4BF3-B88A-AD6D12B1E380}" type="pres">
      <dgm:prSet presAssocID="{CD1C7CB6-22AB-4AAB-9670-928717E8E743}" presName="background3" presStyleLbl="node3" presStyleIdx="4" presStyleCnt="6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</dgm:pt>
    <dgm:pt modelId="{9A829745-88D9-478A-AF31-91EBAD64DCBB}" type="pres">
      <dgm:prSet presAssocID="{CD1C7CB6-22AB-4AAB-9670-928717E8E743}" presName="text3" presStyleLbl="fgAcc3" presStyleIdx="4" presStyleCnt="6" custScaleX="204715" custScaleY="189185" custLinFactY="35760" custLinFactNeighborX="-6913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8B5EF28-454C-4F74-B7A5-C9BCD859021F}" type="pres">
      <dgm:prSet presAssocID="{CD1C7CB6-22AB-4AAB-9670-928717E8E743}" presName="hierChild4" presStyleCnt="0"/>
      <dgm:spPr/>
    </dgm:pt>
    <dgm:pt modelId="{BD7745D5-D724-457A-89EA-C684597E162F}" type="pres">
      <dgm:prSet presAssocID="{A1D134E4-AB6F-40DB-B0DE-13C402B44F7D}" presName="Name17" presStyleLbl="parChTrans1D3" presStyleIdx="5" presStyleCnt="6"/>
      <dgm:spPr/>
    </dgm:pt>
    <dgm:pt modelId="{B283E677-9685-4E7F-A8AE-CC52216895CE}" type="pres">
      <dgm:prSet presAssocID="{A24A156B-3F02-46F7-B17B-CEE25BAA7EB9}" presName="hierRoot3" presStyleCnt="0"/>
      <dgm:spPr/>
    </dgm:pt>
    <dgm:pt modelId="{94FA177B-2808-4C2F-8761-094AE9F3D9AE}" type="pres">
      <dgm:prSet presAssocID="{A24A156B-3F02-46F7-B17B-CEE25BAA7EB9}" presName="composite3" presStyleCnt="0"/>
      <dgm:spPr/>
    </dgm:pt>
    <dgm:pt modelId="{0958357E-BCA5-43F2-B442-EB3EFF8B47AE}" type="pres">
      <dgm:prSet presAssocID="{A24A156B-3F02-46F7-B17B-CEE25BAA7EB9}" presName="background3" presStyleLbl="node3" presStyleIdx="5" presStyleCnt="6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</dgm:pt>
    <dgm:pt modelId="{ECC9C3F0-5ED9-4CBD-8178-25181EA0C16C}" type="pres">
      <dgm:prSet presAssocID="{A24A156B-3F02-46F7-B17B-CEE25BAA7EB9}" presName="text3" presStyleLbl="fgAcc3" presStyleIdx="5" presStyleCnt="6" custScaleX="144558" custLinFactNeighborX="1908" custLinFactNeighborY="-7692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BD92544-2F4A-4498-9BDB-CD6EF2589466}" type="pres">
      <dgm:prSet presAssocID="{A24A156B-3F02-46F7-B17B-CEE25BAA7EB9}" presName="hierChild4" presStyleCnt="0"/>
      <dgm:spPr/>
    </dgm:pt>
  </dgm:ptLst>
  <dgm:cxnLst>
    <dgm:cxn modelId="{281382F8-CA8D-4FC3-A062-15E7B6E67554}" srcId="{A25E2F8D-C78B-405D-A1E8-9DF85C90253A}" destId="{B818BF03-168B-482B-BBF4-82956F37FDA9}" srcOrd="1" destOrd="0" parTransId="{C65E875A-01F2-4B0F-8EC4-9F0B05C77A2C}" sibTransId="{A0FD3BDF-A959-4454-A4AE-5AA6678DEC6B}"/>
    <dgm:cxn modelId="{545EFB8B-15C9-486A-87F7-0CA999B34B05}" type="presOf" srcId="{0B9F45C2-6EB5-417E-9066-5E8774642440}" destId="{287CF6E7-7794-4095-8465-D25F9889CC8F}" srcOrd="0" destOrd="0" presId="urn:microsoft.com/office/officeart/2005/8/layout/hierarchy1"/>
    <dgm:cxn modelId="{B7F2E6CE-9E07-4C15-AAA1-77C57F0E4417}" type="presOf" srcId="{CD1C7CB6-22AB-4AAB-9670-928717E8E743}" destId="{9A829745-88D9-478A-AF31-91EBAD64DCBB}" srcOrd="0" destOrd="0" presId="urn:microsoft.com/office/officeart/2005/8/layout/hierarchy1"/>
    <dgm:cxn modelId="{4C789A09-7E8F-49E1-9870-412341C17613}" srcId="{A25E2F8D-C78B-405D-A1E8-9DF85C90253A}" destId="{6E072A78-6E61-4542-8F7B-5D2C9DA325A7}" srcOrd="0" destOrd="0" parTransId="{EA3E6661-01DF-4502-BD40-40399D22396E}" sibTransId="{5A41287F-5BBA-441A-9353-94FB03257EED}"/>
    <dgm:cxn modelId="{B93D95D1-1644-4A0D-B8FC-28D63544AF36}" type="presOf" srcId="{8C3FA15B-E19B-4297-9EE7-960A4D08925F}" destId="{C1E4D813-D001-4291-94D2-D7F330A2BABA}" srcOrd="0" destOrd="0" presId="urn:microsoft.com/office/officeart/2005/8/layout/hierarchy1"/>
    <dgm:cxn modelId="{D2541D44-ABF5-4214-AF39-682E3A17422B}" type="presOf" srcId="{AD60C236-1E12-40FD-8EBA-76696901CA27}" destId="{60DE16F7-3CB4-40C9-B179-E211DD2D946D}" srcOrd="0" destOrd="0" presId="urn:microsoft.com/office/officeart/2005/8/layout/hierarchy1"/>
    <dgm:cxn modelId="{E0CBDD49-51C7-4CD5-931D-3A4850409766}" srcId="{6B01BA58-A624-48DF-8B4A-F003D67990D6}" destId="{0B9F45C2-6EB5-417E-9066-5E8774642440}" srcOrd="0" destOrd="0" parTransId="{6B6E6799-887B-40DD-B1CC-7C03C8E44E21}" sibTransId="{BD07BA5D-A816-4F11-8E9B-3DF6FAB5E76A}"/>
    <dgm:cxn modelId="{E6044EDC-8E4A-4BA4-9269-6D7F373786D8}" type="presOf" srcId="{8555C604-44F1-4936-AB71-8A33044D38B5}" destId="{FCA4145B-8A7D-4760-B0D0-B788026E031B}" srcOrd="0" destOrd="0" presId="urn:microsoft.com/office/officeart/2005/8/layout/hierarchy1"/>
    <dgm:cxn modelId="{CB714F57-BEC7-49A9-9A02-A4E47769621F}" type="presOf" srcId="{A1D134E4-AB6F-40DB-B0DE-13C402B44F7D}" destId="{BD7745D5-D724-457A-89EA-C684597E162F}" srcOrd="0" destOrd="0" presId="urn:microsoft.com/office/officeart/2005/8/layout/hierarchy1"/>
    <dgm:cxn modelId="{DE895C1A-8DF3-4C9E-8688-7FD14D7E363B}" type="presOf" srcId="{6B6E6799-887B-40DD-B1CC-7C03C8E44E21}" destId="{DDFF1DC2-C757-4875-B102-99DA720B23F7}" srcOrd="0" destOrd="0" presId="urn:microsoft.com/office/officeart/2005/8/layout/hierarchy1"/>
    <dgm:cxn modelId="{A7864813-5C88-4869-916A-B22BB888F8E6}" type="presOf" srcId="{6E072A78-6E61-4542-8F7B-5D2C9DA325A7}" destId="{B0BCFDA2-ED5D-4E8F-A70E-D5493CA273D7}" srcOrd="0" destOrd="0" presId="urn:microsoft.com/office/officeart/2005/8/layout/hierarchy1"/>
    <dgm:cxn modelId="{4CA486B4-5C04-4CFE-A2CE-680660BA0AF6}" type="presOf" srcId="{C65E875A-01F2-4B0F-8EC4-9F0B05C77A2C}" destId="{70D8029C-61C4-4CC7-A9DA-A59844160A55}" srcOrd="0" destOrd="0" presId="urn:microsoft.com/office/officeart/2005/8/layout/hierarchy1"/>
    <dgm:cxn modelId="{E30C58A2-C505-497D-85D3-904EAC1776EB}" type="presOf" srcId="{8BB5749F-82DA-48C0-BD1C-123B63DCDFBD}" destId="{260E1004-8E90-455A-A3F6-BE66AC6E9999}" srcOrd="0" destOrd="0" presId="urn:microsoft.com/office/officeart/2005/8/layout/hierarchy1"/>
    <dgm:cxn modelId="{21217E14-D61B-4DE0-A90F-E5735753EC6C}" type="presOf" srcId="{A24A156B-3F02-46F7-B17B-CEE25BAA7EB9}" destId="{ECC9C3F0-5ED9-4CBD-8178-25181EA0C16C}" srcOrd="0" destOrd="0" presId="urn:microsoft.com/office/officeart/2005/8/layout/hierarchy1"/>
    <dgm:cxn modelId="{DF33D7FF-8E37-4A95-9577-9C859033739C}" type="presOf" srcId="{4A0B8879-0304-4CCC-A3DB-353FD22EF5AF}" destId="{2FC5FF7F-8064-4D79-B430-CB47C707E6C3}" srcOrd="0" destOrd="0" presId="urn:microsoft.com/office/officeart/2005/8/layout/hierarchy1"/>
    <dgm:cxn modelId="{4CC06C31-B033-459A-880A-9174A222BFDB}" srcId="{EC33C5CA-27D9-4973-BF76-B56EE5D6014D}" destId="{6B01BA58-A624-48DF-8B4A-F003D67990D6}" srcOrd="2" destOrd="0" parTransId="{4A0B8879-0304-4CCC-A3DB-353FD22EF5AF}" sibTransId="{2D14ACDF-4D5A-445B-8B05-8684265C25D3}"/>
    <dgm:cxn modelId="{42EFE873-8704-4CC8-90BF-E7BA972021ED}" srcId="{6B01BA58-A624-48DF-8B4A-F003D67990D6}" destId="{CD1C7CB6-22AB-4AAB-9670-928717E8E743}" srcOrd="1" destOrd="0" parTransId="{CB45DDAC-FB5B-4CC4-97CF-A95433856656}" sibTransId="{D6CC7B6F-0D0E-47BB-89BB-3E6097748768}"/>
    <dgm:cxn modelId="{712A6E9A-13EA-4D46-93C5-1C5E03C57CB4}" type="presOf" srcId="{EA3E6661-01DF-4502-BD40-40399D22396E}" destId="{27D0635A-C682-4F1B-882A-1504D759742F}" srcOrd="0" destOrd="0" presId="urn:microsoft.com/office/officeart/2005/8/layout/hierarchy1"/>
    <dgm:cxn modelId="{13E619E0-2463-4B47-9257-1F20645D6774}" type="presOf" srcId="{6B01BA58-A624-48DF-8B4A-F003D67990D6}" destId="{E5AA5E14-E557-456B-BED9-BB4F044137F6}" srcOrd="0" destOrd="0" presId="urn:microsoft.com/office/officeart/2005/8/layout/hierarchy1"/>
    <dgm:cxn modelId="{6824302D-E28C-46F0-96A9-8447D623E8AB}" srcId="{9F334332-4FCB-4008-BAD9-02174785640B}" destId="{EC33C5CA-27D9-4973-BF76-B56EE5D6014D}" srcOrd="0" destOrd="0" parTransId="{D16CB3AB-8DFE-4A4A-9B67-C85A5E339BA7}" sibTransId="{CA8F8311-D708-4FC4-B77E-322B761636D9}"/>
    <dgm:cxn modelId="{544AA3DB-A764-48F8-B968-9FC55C9681BF}" srcId="{EC33C5CA-27D9-4973-BF76-B56EE5D6014D}" destId="{8BB5749F-82DA-48C0-BD1C-123B63DCDFBD}" srcOrd="1" destOrd="0" parTransId="{8555C604-44F1-4936-AB71-8A33044D38B5}" sibTransId="{5B23BC9B-D5E3-4A39-9016-91CB9C25355C}"/>
    <dgm:cxn modelId="{224BB286-87C0-4768-ABA8-AAB97FD23B3C}" type="presOf" srcId="{9F334332-4FCB-4008-BAD9-02174785640B}" destId="{450F9CAA-6E03-44D6-85CC-50DA06D0DFC8}" srcOrd="0" destOrd="0" presId="urn:microsoft.com/office/officeart/2005/8/layout/hierarchy1"/>
    <dgm:cxn modelId="{6A551747-00D5-4F2C-8B18-A479D10D5D41}" srcId="{8BB5749F-82DA-48C0-BD1C-123B63DCDFBD}" destId="{AD60C236-1E12-40FD-8EBA-76696901CA27}" srcOrd="0" destOrd="0" parTransId="{A106C6AF-6EC5-42CC-B86E-BEDBCB14DA57}" sibTransId="{1D44D887-FFCB-45B9-8292-4C8735971D3F}"/>
    <dgm:cxn modelId="{0E3F3095-1DD1-44D2-99CE-AB1B6FAFCDEE}" type="presOf" srcId="{B818BF03-168B-482B-BBF4-82956F37FDA9}" destId="{42B33658-2953-4276-A936-33B1F2E20846}" srcOrd="0" destOrd="0" presId="urn:microsoft.com/office/officeart/2005/8/layout/hierarchy1"/>
    <dgm:cxn modelId="{0262D03C-E868-4697-85DB-A9B82538C6F7}" srcId="{EC33C5CA-27D9-4973-BF76-B56EE5D6014D}" destId="{A25E2F8D-C78B-405D-A1E8-9DF85C90253A}" srcOrd="0" destOrd="0" parTransId="{8C3FA15B-E19B-4297-9EE7-960A4D08925F}" sibTransId="{B258BB33-7D7A-42EC-8666-88ED395B9955}"/>
    <dgm:cxn modelId="{F481BF47-C1AC-4C26-8A0E-3B4A6864037C}" srcId="{6B01BA58-A624-48DF-8B4A-F003D67990D6}" destId="{A24A156B-3F02-46F7-B17B-CEE25BAA7EB9}" srcOrd="2" destOrd="0" parTransId="{A1D134E4-AB6F-40DB-B0DE-13C402B44F7D}" sibTransId="{3C1E12A1-7D7B-4B6D-94AF-6C378B400AE3}"/>
    <dgm:cxn modelId="{954DEBC1-5E3F-4C8D-8E2E-8C6D4340C3B0}" type="presOf" srcId="{A106C6AF-6EC5-42CC-B86E-BEDBCB14DA57}" destId="{B47402A4-8ED9-40B1-8D74-C72BE74276FD}" srcOrd="0" destOrd="0" presId="urn:microsoft.com/office/officeart/2005/8/layout/hierarchy1"/>
    <dgm:cxn modelId="{ACAA31F3-8537-4BCD-95AE-1B1385739F48}" type="presOf" srcId="{EC33C5CA-27D9-4973-BF76-B56EE5D6014D}" destId="{CBDBC297-362C-427B-8F82-3FB24C52D495}" srcOrd="0" destOrd="0" presId="urn:microsoft.com/office/officeart/2005/8/layout/hierarchy1"/>
    <dgm:cxn modelId="{12EBA322-1199-45A8-A78C-86C7B8AF1DAE}" type="presOf" srcId="{CB45DDAC-FB5B-4CC4-97CF-A95433856656}" destId="{90062E07-8372-4953-93ED-54E54937D39D}" srcOrd="0" destOrd="0" presId="urn:microsoft.com/office/officeart/2005/8/layout/hierarchy1"/>
    <dgm:cxn modelId="{5820EAFC-14C3-4A94-8C54-1CE7A65A434E}" type="presOf" srcId="{A25E2F8D-C78B-405D-A1E8-9DF85C90253A}" destId="{49F4CFA4-FFF8-4A6B-B313-F59CF6B1AF58}" srcOrd="0" destOrd="0" presId="urn:microsoft.com/office/officeart/2005/8/layout/hierarchy1"/>
    <dgm:cxn modelId="{EEC301BF-8980-497A-AB12-D1910B427B2C}" type="presParOf" srcId="{450F9CAA-6E03-44D6-85CC-50DA06D0DFC8}" destId="{ACE18C1D-CB82-4A46-A1B0-00E04F383E79}" srcOrd="0" destOrd="0" presId="urn:microsoft.com/office/officeart/2005/8/layout/hierarchy1"/>
    <dgm:cxn modelId="{2E793005-1F7F-4578-BBBB-AA1AA0E122B8}" type="presParOf" srcId="{ACE18C1D-CB82-4A46-A1B0-00E04F383E79}" destId="{EF1A2C82-032F-49EE-A3E0-654D3B30EAD9}" srcOrd="0" destOrd="0" presId="urn:microsoft.com/office/officeart/2005/8/layout/hierarchy1"/>
    <dgm:cxn modelId="{B0A46577-99EF-417E-B193-B84D58348DEF}" type="presParOf" srcId="{EF1A2C82-032F-49EE-A3E0-654D3B30EAD9}" destId="{220DE282-E428-456F-A244-9F08D4AD951C}" srcOrd="0" destOrd="0" presId="urn:microsoft.com/office/officeart/2005/8/layout/hierarchy1"/>
    <dgm:cxn modelId="{7BD27ACD-7CEE-4BAD-8119-8ACA87FA46A7}" type="presParOf" srcId="{EF1A2C82-032F-49EE-A3E0-654D3B30EAD9}" destId="{CBDBC297-362C-427B-8F82-3FB24C52D495}" srcOrd="1" destOrd="0" presId="urn:microsoft.com/office/officeart/2005/8/layout/hierarchy1"/>
    <dgm:cxn modelId="{AA37B7C6-63F9-452C-A4EA-43C87F90C6CC}" type="presParOf" srcId="{ACE18C1D-CB82-4A46-A1B0-00E04F383E79}" destId="{0DEBD1C1-DD1B-4536-9BCA-964A9703DBB5}" srcOrd="1" destOrd="0" presId="urn:microsoft.com/office/officeart/2005/8/layout/hierarchy1"/>
    <dgm:cxn modelId="{D6286B51-95B0-4BF4-BF85-21D347F120CA}" type="presParOf" srcId="{0DEBD1C1-DD1B-4536-9BCA-964A9703DBB5}" destId="{C1E4D813-D001-4291-94D2-D7F330A2BABA}" srcOrd="0" destOrd="0" presId="urn:microsoft.com/office/officeart/2005/8/layout/hierarchy1"/>
    <dgm:cxn modelId="{2B184E12-56A7-4461-89F1-1AC9650709C2}" type="presParOf" srcId="{0DEBD1C1-DD1B-4536-9BCA-964A9703DBB5}" destId="{AC82AD2A-2548-42A4-8303-583C8EF8CE12}" srcOrd="1" destOrd="0" presId="urn:microsoft.com/office/officeart/2005/8/layout/hierarchy1"/>
    <dgm:cxn modelId="{0B5B8417-DA7C-45D0-A79E-50F2EDEA96D8}" type="presParOf" srcId="{AC82AD2A-2548-42A4-8303-583C8EF8CE12}" destId="{CB895E01-41BF-4D24-8A80-A8ECBC3FF5E5}" srcOrd="0" destOrd="0" presId="urn:microsoft.com/office/officeart/2005/8/layout/hierarchy1"/>
    <dgm:cxn modelId="{510F0149-47F6-46B8-96C9-EEE0DED6A649}" type="presParOf" srcId="{CB895E01-41BF-4D24-8A80-A8ECBC3FF5E5}" destId="{2BDFBE1E-9E79-49AC-B942-43DA310A9D82}" srcOrd="0" destOrd="0" presId="urn:microsoft.com/office/officeart/2005/8/layout/hierarchy1"/>
    <dgm:cxn modelId="{F6787BAC-8A9E-4B6D-9FAA-F18A92E6B9B3}" type="presParOf" srcId="{CB895E01-41BF-4D24-8A80-A8ECBC3FF5E5}" destId="{49F4CFA4-FFF8-4A6B-B313-F59CF6B1AF58}" srcOrd="1" destOrd="0" presId="urn:microsoft.com/office/officeart/2005/8/layout/hierarchy1"/>
    <dgm:cxn modelId="{8E6CA192-A6C1-47C5-BA46-F54A2BC5177E}" type="presParOf" srcId="{AC82AD2A-2548-42A4-8303-583C8EF8CE12}" destId="{FF39CA6C-4B1C-4938-B8FD-B80E8BF724F8}" srcOrd="1" destOrd="0" presId="urn:microsoft.com/office/officeart/2005/8/layout/hierarchy1"/>
    <dgm:cxn modelId="{4392DE24-4905-4CA6-BCA4-93189BBAE666}" type="presParOf" srcId="{FF39CA6C-4B1C-4938-B8FD-B80E8BF724F8}" destId="{27D0635A-C682-4F1B-882A-1504D759742F}" srcOrd="0" destOrd="0" presId="urn:microsoft.com/office/officeart/2005/8/layout/hierarchy1"/>
    <dgm:cxn modelId="{AA7E24DD-29D4-4870-A830-EE34C2ED28F7}" type="presParOf" srcId="{FF39CA6C-4B1C-4938-B8FD-B80E8BF724F8}" destId="{AB52B396-94D0-4876-A676-0EBC3ED8AF22}" srcOrd="1" destOrd="0" presId="urn:microsoft.com/office/officeart/2005/8/layout/hierarchy1"/>
    <dgm:cxn modelId="{5699F801-5414-48D4-8559-4F0A01D87B57}" type="presParOf" srcId="{AB52B396-94D0-4876-A676-0EBC3ED8AF22}" destId="{79770AE4-AA9B-4A0F-8E92-8C892E6C832B}" srcOrd="0" destOrd="0" presId="urn:microsoft.com/office/officeart/2005/8/layout/hierarchy1"/>
    <dgm:cxn modelId="{60019F48-7423-4EA0-994F-E12252701A8C}" type="presParOf" srcId="{79770AE4-AA9B-4A0F-8E92-8C892E6C832B}" destId="{DD48FA55-280B-4918-9848-AC4B74126AE3}" srcOrd="0" destOrd="0" presId="urn:microsoft.com/office/officeart/2005/8/layout/hierarchy1"/>
    <dgm:cxn modelId="{A0B26484-E322-47BC-BD4B-20101B8438A1}" type="presParOf" srcId="{79770AE4-AA9B-4A0F-8E92-8C892E6C832B}" destId="{B0BCFDA2-ED5D-4E8F-A70E-D5493CA273D7}" srcOrd="1" destOrd="0" presId="urn:microsoft.com/office/officeart/2005/8/layout/hierarchy1"/>
    <dgm:cxn modelId="{EDA163EB-485C-48C1-A05C-3E1EA85F7228}" type="presParOf" srcId="{AB52B396-94D0-4876-A676-0EBC3ED8AF22}" destId="{9B51F7FF-B743-4E86-98C5-1229E89CE747}" srcOrd="1" destOrd="0" presId="urn:microsoft.com/office/officeart/2005/8/layout/hierarchy1"/>
    <dgm:cxn modelId="{8FD530C0-E9B0-491B-AAB9-6AFE44EC7C0B}" type="presParOf" srcId="{FF39CA6C-4B1C-4938-B8FD-B80E8BF724F8}" destId="{70D8029C-61C4-4CC7-A9DA-A59844160A55}" srcOrd="2" destOrd="0" presId="urn:microsoft.com/office/officeart/2005/8/layout/hierarchy1"/>
    <dgm:cxn modelId="{D065351E-AD30-435E-9641-BD7EFBA5416C}" type="presParOf" srcId="{FF39CA6C-4B1C-4938-B8FD-B80E8BF724F8}" destId="{FB0C86A9-8F57-42F7-9782-008C880A8907}" srcOrd="3" destOrd="0" presId="urn:microsoft.com/office/officeart/2005/8/layout/hierarchy1"/>
    <dgm:cxn modelId="{B6AA2C3F-477A-4CA8-BB46-799EC60E4972}" type="presParOf" srcId="{FB0C86A9-8F57-42F7-9782-008C880A8907}" destId="{210C4546-FEBB-4FEB-BC7C-8AEF3FC49D78}" srcOrd="0" destOrd="0" presId="urn:microsoft.com/office/officeart/2005/8/layout/hierarchy1"/>
    <dgm:cxn modelId="{F04E2C6E-0279-4979-A800-76CFFFDD5D51}" type="presParOf" srcId="{210C4546-FEBB-4FEB-BC7C-8AEF3FC49D78}" destId="{9B8DCBB9-BF61-49C3-9CA6-AF10C8A0BF28}" srcOrd="0" destOrd="0" presId="urn:microsoft.com/office/officeart/2005/8/layout/hierarchy1"/>
    <dgm:cxn modelId="{CB504B62-173F-43F8-9216-E16CD3AD091A}" type="presParOf" srcId="{210C4546-FEBB-4FEB-BC7C-8AEF3FC49D78}" destId="{42B33658-2953-4276-A936-33B1F2E20846}" srcOrd="1" destOrd="0" presId="urn:microsoft.com/office/officeart/2005/8/layout/hierarchy1"/>
    <dgm:cxn modelId="{7886203E-69F4-480E-A05D-16D2C99A366B}" type="presParOf" srcId="{FB0C86A9-8F57-42F7-9782-008C880A8907}" destId="{2B304FD6-55B8-46E6-A2DD-C251293D1BB2}" srcOrd="1" destOrd="0" presId="urn:microsoft.com/office/officeart/2005/8/layout/hierarchy1"/>
    <dgm:cxn modelId="{3E48C5F1-F840-4682-8D65-4DA76CEE15C4}" type="presParOf" srcId="{0DEBD1C1-DD1B-4536-9BCA-964A9703DBB5}" destId="{FCA4145B-8A7D-4760-B0D0-B788026E031B}" srcOrd="2" destOrd="0" presId="urn:microsoft.com/office/officeart/2005/8/layout/hierarchy1"/>
    <dgm:cxn modelId="{7E4E3824-9D9D-4DB0-A1A6-041A753B367A}" type="presParOf" srcId="{0DEBD1C1-DD1B-4536-9BCA-964A9703DBB5}" destId="{EA487218-43CE-40ED-AABB-62F04FEECBDF}" srcOrd="3" destOrd="0" presId="urn:microsoft.com/office/officeart/2005/8/layout/hierarchy1"/>
    <dgm:cxn modelId="{A770061F-6210-4AAE-9B66-EBB23490CB7A}" type="presParOf" srcId="{EA487218-43CE-40ED-AABB-62F04FEECBDF}" destId="{AB34A71A-AA62-4404-B688-A62AADE11638}" srcOrd="0" destOrd="0" presId="urn:microsoft.com/office/officeart/2005/8/layout/hierarchy1"/>
    <dgm:cxn modelId="{613C548B-9B36-4C08-8952-C2CB4DB4A947}" type="presParOf" srcId="{AB34A71A-AA62-4404-B688-A62AADE11638}" destId="{CD6F3B74-B8CA-4CFC-A2C6-8FB5AC41B476}" srcOrd="0" destOrd="0" presId="urn:microsoft.com/office/officeart/2005/8/layout/hierarchy1"/>
    <dgm:cxn modelId="{2931DC16-7B57-405B-869B-193C00209403}" type="presParOf" srcId="{AB34A71A-AA62-4404-B688-A62AADE11638}" destId="{260E1004-8E90-455A-A3F6-BE66AC6E9999}" srcOrd="1" destOrd="0" presId="urn:microsoft.com/office/officeart/2005/8/layout/hierarchy1"/>
    <dgm:cxn modelId="{D2FA2BDD-E28A-4702-96CF-E7BF4233EF44}" type="presParOf" srcId="{EA487218-43CE-40ED-AABB-62F04FEECBDF}" destId="{F2151FA1-136E-44A1-A7EF-B3C24F1F37BC}" srcOrd="1" destOrd="0" presId="urn:microsoft.com/office/officeart/2005/8/layout/hierarchy1"/>
    <dgm:cxn modelId="{D90F6602-2330-49EB-BA33-49C7D8F260CB}" type="presParOf" srcId="{F2151FA1-136E-44A1-A7EF-B3C24F1F37BC}" destId="{B47402A4-8ED9-40B1-8D74-C72BE74276FD}" srcOrd="0" destOrd="0" presId="urn:microsoft.com/office/officeart/2005/8/layout/hierarchy1"/>
    <dgm:cxn modelId="{72AD4D7B-3C77-4691-8B68-AB65F4A1AB79}" type="presParOf" srcId="{F2151FA1-136E-44A1-A7EF-B3C24F1F37BC}" destId="{0029F278-0571-46D1-AB0F-19EC57FDF7C3}" srcOrd="1" destOrd="0" presId="urn:microsoft.com/office/officeart/2005/8/layout/hierarchy1"/>
    <dgm:cxn modelId="{26EC3B18-50E1-4058-9B13-A7513D3A2DCE}" type="presParOf" srcId="{0029F278-0571-46D1-AB0F-19EC57FDF7C3}" destId="{F5EB4000-4572-4B86-9E3C-3DA6ECB955C4}" srcOrd="0" destOrd="0" presId="urn:microsoft.com/office/officeart/2005/8/layout/hierarchy1"/>
    <dgm:cxn modelId="{573EC6D1-CAB3-4FE6-BF47-7351A05808A6}" type="presParOf" srcId="{F5EB4000-4572-4B86-9E3C-3DA6ECB955C4}" destId="{ABCB82D8-619C-4953-9CA1-BDA5967FBB07}" srcOrd="0" destOrd="0" presId="urn:microsoft.com/office/officeart/2005/8/layout/hierarchy1"/>
    <dgm:cxn modelId="{901967A4-A422-4070-BAFF-451CD75A24F5}" type="presParOf" srcId="{F5EB4000-4572-4B86-9E3C-3DA6ECB955C4}" destId="{60DE16F7-3CB4-40C9-B179-E211DD2D946D}" srcOrd="1" destOrd="0" presId="urn:microsoft.com/office/officeart/2005/8/layout/hierarchy1"/>
    <dgm:cxn modelId="{18F9BCE5-9E15-4EE6-A2B5-B1DBFA374E0D}" type="presParOf" srcId="{0029F278-0571-46D1-AB0F-19EC57FDF7C3}" destId="{4C839DF3-45A8-4CCB-A71E-146FBDB74074}" srcOrd="1" destOrd="0" presId="urn:microsoft.com/office/officeart/2005/8/layout/hierarchy1"/>
    <dgm:cxn modelId="{F5A413C7-9E78-43D1-B9A1-B880A9B7ECF6}" type="presParOf" srcId="{0DEBD1C1-DD1B-4536-9BCA-964A9703DBB5}" destId="{2FC5FF7F-8064-4D79-B430-CB47C707E6C3}" srcOrd="4" destOrd="0" presId="urn:microsoft.com/office/officeart/2005/8/layout/hierarchy1"/>
    <dgm:cxn modelId="{5D803D95-57B3-486B-BA7C-C6D9EA62C3A6}" type="presParOf" srcId="{0DEBD1C1-DD1B-4536-9BCA-964A9703DBB5}" destId="{053D39EA-DB58-48F9-91F6-B6E33C6C9306}" srcOrd="5" destOrd="0" presId="urn:microsoft.com/office/officeart/2005/8/layout/hierarchy1"/>
    <dgm:cxn modelId="{48189AB0-7C82-4329-B0E6-B1CA612ECEA9}" type="presParOf" srcId="{053D39EA-DB58-48F9-91F6-B6E33C6C9306}" destId="{0F5988DE-46E3-4DAA-9C50-1A4E15DD922F}" srcOrd="0" destOrd="0" presId="urn:microsoft.com/office/officeart/2005/8/layout/hierarchy1"/>
    <dgm:cxn modelId="{886AE1ED-FEA1-4E19-BA38-1DE6AC007FC2}" type="presParOf" srcId="{0F5988DE-46E3-4DAA-9C50-1A4E15DD922F}" destId="{0B8A0A13-A5D1-4F1C-A3A1-2F31C2862729}" srcOrd="0" destOrd="0" presId="urn:microsoft.com/office/officeart/2005/8/layout/hierarchy1"/>
    <dgm:cxn modelId="{E3C231E2-CCF0-4DB4-8670-794A004640FF}" type="presParOf" srcId="{0F5988DE-46E3-4DAA-9C50-1A4E15DD922F}" destId="{E5AA5E14-E557-456B-BED9-BB4F044137F6}" srcOrd="1" destOrd="0" presId="urn:microsoft.com/office/officeart/2005/8/layout/hierarchy1"/>
    <dgm:cxn modelId="{D753B5E5-27C4-4900-B153-96C3939C37F9}" type="presParOf" srcId="{053D39EA-DB58-48F9-91F6-B6E33C6C9306}" destId="{6A144FFA-F93A-47D0-91D3-17663EA7BE34}" srcOrd="1" destOrd="0" presId="urn:microsoft.com/office/officeart/2005/8/layout/hierarchy1"/>
    <dgm:cxn modelId="{E5DB5DD2-0E3E-49DA-B69A-0494A84E47FB}" type="presParOf" srcId="{6A144FFA-F93A-47D0-91D3-17663EA7BE34}" destId="{DDFF1DC2-C757-4875-B102-99DA720B23F7}" srcOrd="0" destOrd="0" presId="urn:microsoft.com/office/officeart/2005/8/layout/hierarchy1"/>
    <dgm:cxn modelId="{33127CBC-75CF-4F35-ADD4-A35EB26F34F7}" type="presParOf" srcId="{6A144FFA-F93A-47D0-91D3-17663EA7BE34}" destId="{BFFA4A8A-6944-4850-8E22-13FC24C12B52}" srcOrd="1" destOrd="0" presId="urn:microsoft.com/office/officeart/2005/8/layout/hierarchy1"/>
    <dgm:cxn modelId="{DA42C08F-AB71-4A9E-9989-02BBCE687F2D}" type="presParOf" srcId="{BFFA4A8A-6944-4850-8E22-13FC24C12B52}" destId="{37BE1731-2641-4EE5-B65C-735A196BB6A8}" srcOrd="0" destOrd="0" presId="urn:microsoft.com/office/officeart/2005/8/layout/hierarchy1"/>
    <dgm:cxn modelId="{8DAB26D2-1416-43B9-A622-59C01A6F7AB8}" type="presParOf" srcId="{37BE1731-2641-4EE5-B65C-735A196BB6A8}" destId="{90E3A46B-5BA0-43C0-AF6A-D550B890022F}" srcOrd="0" destOrd="0" presId="urn:microsoft.com/office/officeart/2005/8/layout/hierarchy1"/>
    <dgm:cxn modelId="{4DA23FE1-54FC-4130-83AA-75C5F8127A64}" type="presParOf" srcId="{37BE1731-2641-4EE5-B65C-735A196BB6A8}" destId="{287CF6E7-7794-4095-8465-D25F9889CC8F}" srcOrd="1" destOrd="0" presId="urn:microsoft.com/office/officeart/2005/8/layout/hierarchy1"/>
    <dgm:cxn modelId="{174937BA-1687-470F-AAA7-8B928554B7B7}" type="presParOf" srcId="{BFFA4A8A-6944-4850-8E22-13FC24C12B52}" destId="{26971083-590B-42E0-B2A3-4135734D55EA}" srcOrd="1" destOrd="0" presId="urn:microsoft.com/office/officeart/2005/8/layout/hierarchy1"/>
    <dgm:cxn modelId="{EB903427-01D5-4BCF-8308-E89E70EC78B1}" type="presParOf" srcId="{6A144FFA-F93A-47D0-91D3-17663EA7BE34}" destId="{90062E07-8372-4953-93ED-54E54937D39D}" srcOrd="2" destOrd="0" presId="urn:microsoft.com/office/officeart/2005/8/layout/hierarchy1"/>
    <dgm:cxn modelId="{3E4DBBA3-286F-4613-A98A-9F0854CE6D1D}" type="presParOf" srcId="{6A144FFA-F93A-47D0-91D3-17663EA7BE34}" destId="{346D99E5-B33B-4452-AAA0-E5038768B3E6}" srcOrd="3" destOrd="0" presId="urn:microsoft.com/office/officeart/2005/8/layout/hierarchy1"/>
    <dgm:cxn modelId="{93D91919-2DBA-4492-9FCE-E2E8A6A21167}" type="presParOf" srcId="{346D99E5-B33B-4452-AAA0-E5038768B3E6}" destId="{1D0A0138-E2E4-42E9-813C-941EFE5EA4CD}" srcOrd="0" destOrd="0" presId="urn:microsoft.com/office/officeart/2005/8/layout/hierarchy1"/>
    <dgm:cxn modelId="{0AC6838C-1492-41A6-BC28-41F2E762B828}" type="presParOf" srcId="{1D0A0138-E2E4-42E9-813C-941EFE5EA4CD}" destId="{D819B917-FE9D-4BF3-B88A-AD6D12B1E380}" srcOrd="0" destOrd="0" presId="urn:microsoft.com/office/officeart/2005/8/layout/hierarchy1"/>
    <dgm:cxn modelId="{D6526514-26A8-4D52-8C22-8290693BFB34}" type="presParOf" srcId="{1D0A0138-E2E4-42E9-813C-941EFE5EA4CD}" destId="{9A829745-88D9-478A-AF31-91EBAD64DCBB}" srcOrd="1" destOrd="0" presId="urn:microsoft.com/office/officeart/2005/8/layout/hierarchy1"/>
    <dgm:cxn modelId="{ACD39F03-F8F5-4A15-AFAF-41BB638CD5D6}" type="presParOf" srcId="{346D99E5-B33B-4452-AAA0-E5038768B3E6}" destId="{68B5EF28-454C-4F74-B7A5-C9BCD859021F}" srcOrd="1" destOrd="0" presId="urn:microsoft.com/office/officeart/2005/8/layout/hierarchy1"/>
    <dgm:cxn modelId="{4BF9E81B-3D5E-4BE1-880C-168C7A7FDBC7}" type="presParOf" srcId="{6A144FFA-F93A-47D0-91D3-17663EA7BE34}" destId="{BD7745D5-D724-457A-89EA-C684597E162F}" srcOrd="4" destOrd="0" presId="urn:microsoft.com/office/officeart/2005/8/layout/hierarchy1"/>
    <dgm:cxn modelId="{97E6EBFE-217D-4C25-911C-C6F29AB53474}" type="presParOf" srcId="{6A144FFA-F93A-47D0-91D3-17663EA7BE34}" destId="{B283E677-9685-4E7F-A8AE-CC52216895CE}" srcOrd="5" destOrd="0" presId="urn:microsoft.com/office/officeart/2005/8/layout/hierarchy1"/>
    <dgm:cxn modelId="{C6DCB05A-97C4-4AE3-8AE8-F14ED4914CC3}" type="presParOf" srcId="{B283E677-9685-4E7F-A8AE-CC52216895CE}" destId="{94FA177B-2808-4C2F-8761-094AE9F3D9AE}" srcOrd="0" destOrd="0" presId="urn:microsoft.com/office/officeart/2005/8/layout/hierarchy1"/>
    <dgm:cxn modelId="{6D7422E3-7882-4606-B1AC-95E99E9B2CCF}" type="presParOf" srcId="{94FA177B-2808-4C2F-8761-094AE9F3D9AE}" destId="{0958357E-BCA5-43F2-B442-EB3EFF8B47AE}" srcOrd="0" destOrd="0" presId="urn:microsoft.com/office/officeart/2005/8/layout/hierarchy1"/>
    <dgm:cxn modelId="{50EC9F3D-2174-4580-B597-657E247794DD}" type="presParOf" srcId="{94FA177B-2808-4C2F-8761-094AE9F3D9AE}" destId="{ECC9C3F0-5ED9-4CBD-8178-25181EA0C16C}" srcOrd="1" destOrd="0" presId="urn:microsoft.com/office/officeart/2005/8/layout/hierarchy1"/>
    <dgm:cxn modelId="{9153C8C0-0FAC-46D6-89E1-37DCC9E84063}" type="presParOf" srcId="{B283E677-9685-4E7F-A8AE-CC52216895CE}" destId="{7BD92544-2F4A-4498-9BDB-CD6EF258946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B4939CA-5DC8-4EF4-9D69-E1B7ABFF88EF}" type="doc">
      <dgm:prSet loTypeId="urn:microsoft.com/office/officeart/2005/8/layout/hierarchy6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2F41486-2D23-4FD6-B19B-70FD97112E5F}">
      <dgm:prSet phldrT="[Текст]" custT="1"/>
      <dgm:spPr/>
      <dgm:t>
        <a:bodyPr/>
        <a:lstStyle/>
        <a:p>
          <a:r>
            <a:rPr lang="uk-UA" sz="2800" b="1" dirty="0" smtClean="0"/>
            <a:t>За характером відновлення</a:t>
          </a:r>
          <a:endParaRPr lang="ru-RU" sz="2800" b="1" dirty="0"/>
        </a:p>
      </dgm:t>
    </dgm:pt>
    <dgm:pt modelId="{B8E90D38-A0FD-4456-AD4F-69F0C75DC3B0}" type="parTrans" cxnId="{AA4E35D7-01D0-4956-8D67-424FDDE6758D}">
      <dgm:prSet/>
      <dgm:spPr/>
      <dgm:t>
        <a:bodyPr/>
        <a:lstStyle/>
        <a:p>
          <a:endParaRPr lang="ru-RU"/>
        </a:p>
      </dgm:t>
    </dgm:pt>
    <dgm:pt modelId="{8FFF3ECD-2F45-4284-8FC1-F6D5A065ADC0}" type="sibTrans" cxnId="{AA4E35D7-01D0-4956-8D67-424FDDE6758D}">
      <dgm:prSet/>
      <dgm:spPr/>
      <dgm:t>
        <a:bodyPr/>
        <a:lstStyle/>
        <a:p>
          <a:endParaRPr lang="ru-RU"/>
        </a:p>
      </dgm:t>
    </dgm:pt>
    <dgm:pt modelId="{2CA74D66-A1B0-4A84-948E-F1ED1729B20A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3200" b="1" dirty="0" smtClean="0"/>
            <a:t>вичерпні</a:t>
          </a:r>
          <a:endParaRPr lang="ru-RU" sz="3200" b="1" dirty="0"/>
        </a:p>
      </dgm:t>
    </dgm:pt>
    <dgm:pt modelId="{7E021EC1-9D7D-4A37-BC26-883FFE489D26}" type="parTrans" cxnId="{72BF323A-C336-41F0-877C-02F13576504F}">
      <dgm:prSet/>
      <dgm:spPr/>
      <dgm:t>
        <a:bodyPr/>
        <a:lstStyle/>
        <a:p>
          <a:endParaRPr lang="ru-RU"/>
        </a:p>
      </dgm:t>
    </dgm:pt>
    <dgm:pt modelId="{5CB1343D-CC02-4D09-8A09-E209D7D25118}" type="sibTrans" cxnId="{72BF323A-C336-41F0-877C-02F13576504F}">
      <dgm:prSet/>
      <dgm:spPr/>
      <dgm:t>
        <a:bodyPr/>
        <a:lstStyle/>
        <a:p>
          <a:endParaRPr lang="ru-RU"/>
        </a:p>
      </dgm:t>
    </dgm:pt>
    <dgm:pt modelId="{0C936603-5491-45CF-BCE1-EA1D49E82192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800" b="1" dirty="0" smtClean="0"/>
            <a:t>відновлювані</a:t>
          </a:r>
          <a:endParaRPr lang="ru-RU" sz="2800" b="1" dirty="0"/>
        </a:p>
      </dgm:t>
    </dgm:pt>
    <dgm:pt modelId="{6F9AA5A5-108F-4013-A271-D75711C0C344}" type="parTrans" cxnId="{B7D9D957-7CD6-4C2A-9478-52143D6E3BF0}">
      <dgm:prSet/>
      <dgm:spPr/>
      <dgm:t>
        <a:bodyPr/>
        <a:lstStyle/>
        <a:p>
          <a:endParaRPr lang="ru-RU"/>
        </a:p>
      </dgm:t>
    </dgm:pt>
    <dgm:pt modelId="{34626EA8-DC84-46F1-B5E1-6350130636DE}" type="sibTrans" cxnId="{B7D9D957-7CD6-4C2A-9478-52143D6E3BF0}">
      <dgm:prSet/>
      <dgm:spPr/>
      <dgm:t>
        <a:bodyPr/>
        <a:lstStyle/>
        <a:p>
          <a:endParaRPr lang="ru-RU"/>
        </a:p>
      </dgm:t>
    </dgm:pt>
    <dgm:pt modelId="{16B90777-D98D-485D-BC76-B3E898F36328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600" b="1" dirty="0" smtClean="0"/>
            <a:t>невідновлювані</a:t>
          </a:r>
          <a:endParaRPr lang="ru-RU" sz="2600" b="1" dirty="0"/>
        </a:p>
      </dgm:t>
    </dgm:pt>
    <dgm:pt modelId="{D0D68DA6-A423-4F66-9F0A-652EDC3AE201}" type="parTrans" cxnId="{6A01E44C-A99F-4D0B-99E5-EE97386AB85D}">
      <dgm:prSet/>
      <dgm:spPr/>
      <dgm:t>
        <a:bodyPr/>
        <a:lstStyle/>
        <a:p>
          <a:endParaRPr lang="ru-RU"/>
        </a:p>
      </dgm:t>
    </dgm:pt>
    <dgm:pt modelId="{EB68ECD1-81F3-4361-884A-E01B12EAEAA0}" type="sibTrans" cxnId="{6A01E44C-A99F-4D0B-99E5-EE97386AB85D}">
      <dgm:prSet/>
      <dgm:spPr/>
      <dgm:t>
        <a:bodyPr/>
        <a:lstStyle/>
        <a:p>
          <a:endParaRPr lang="ru-RU"/>
        </a:p>
      </dgm:t>
    </dgm:pt>
    <dgm:pt modelId="{4A011D05-E5D9-48B0-AD95-2EDE25DF08D9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3200" b="1" dirty="0" smtClean="0"/>
            <a:t>невичерпні</a:t>
          </a:r>
          <a:endParaRPr lang="ru-RU" sz="3200" b="1" dirty="0"/>
        </a:p>
      </dgm:t>
    </dgm:pt>
    <dgm:pt modelId="{E2D51AFA-3F77-4772-B22F-3B1E8D230E3E}" type="parTrans" cxnId="{BB901C8F-E356-4B69-AC35-C45EB9045482}">
      <dgm:prSet/>
      <dgm:spPr/>
      <dgm:t>
        <a:bodyPr/>
        <a:lstStyle/>
        <a:p>
          <a:endParaRPr lang="ru-RU"/>
        </a:p>
      </dgm:t>
    </dgm:pt>
    <dgm:pt modelId="{9464606C-BBAE-4D1D-8017-CF7E64CE6C42}" type="sibTrans" cxnId="{BB901C8F-E356-4B69-AC35-C45EB9045482}">
      <dgm:prSet/>
      <dgm:spPr/>
      <dgm:t>
        <a:bodyPr/>
        <a:lstStyle/>
        <a:p>
          <a:endParaRPr lang="ru-RU"/>
        </a:p>
      </dgm:t>
    </dgm:pt>
    <dgm:pt modelId="{F069EAE9-C386-4856-A55D-65DCBDBE39AD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800" dirty="0" smtClean="0"/>
            <a:t>Сонячна енергія</a:t>
          </a:r>
        </a:p>
        <a:p>
          <a:r>
            <a:rPr lang="uk-UA" sz="2800" dirty="0" smtClean="0"/>
            <a:t>Енергія припливів</a:t>
          </a:r>
        </a:p>
        <a:p>
          <a:r>
            <a:rPr lang="uk-UA" sz="2800" dirty="0" smtClean="0"/>
            <a:t>Енергія вітру</a:t>
          </a:r>
          <a:endParaRPr lang="ru-RU" sz="2800" dirty="0"/>
        </a:p>
      </dgm:t>
    </dgm:pt>
    <dgm:pt modelId="{CEEBB9F6-9EDA-4D84-B31B-F257D7F43F75}" type="parTrans" cxnId="{CE73F240-F3D1-4D46-A6DC-706830C6F90E}">
      <dgm:prSet/>
      <dgm:spPr/>
      <dgm:t>
        <a:bodyPr/>
        <a:lstStyle/>
        <a:p>
          <a:endParaRPr lang="ru-RU"/>
        </a:p>
      </dgm:t>
    </dgm:pt>
    <dgm:pt modelId="{BB680C53-C3D8-48EF-9F2F-EC24707037B2}" type="sibTrans" cxnId="{CE73F240-F3D1-4D46-A6DC-706830C6F90E}">
      <dgm:prSet/>
      <dgm:spPr/>
      <dgm:t>
        <a:bodyPr/>
        <a:lstStyle/>
        <a:p>
          <a:endParaRPr lang="ru-RU"/>
        </a:p>
      </dgm:t>
    </dgm:pt>
    <dgm:pt modelId="{4415AF4F-3296-46CE-AE4C-F8A5C1A298B0}">
      <dgm:prSet custT="1"/>
      <dgm:spPr/>
      <dgm:t>
        <a:bodyPr/>
        <a:lstStyle/>
        <a:p>
          <a:r>
            <a:rPr lang="uk-UA" sz="3200" dirty="0" smtClean="0"/>
            <a:t>Біологічні</a:t>
          </a:r>
        </a:p>
        <a:p>
          <a:r>
            <a:rPr lang="uk-UA" sz="3200" dirty="0" smtClean="0"/>
            <a:t>Земельні</a:t>
          </a:r>
        </a:p>
        <a:p>
          <a:r>
            <a:rPr lang="uk-UA" sz="3200" dirty="0" smtClean="0"/>
            <a:t>водні</a:t>
          </a:r>
          <a:endParaRPr lang="ru-RU" sz="3200" dirty="0"/>
        </a:p>
      </dgm:t>
    </dgm:pt>
    <dgm:pt modelId="{7CD18016-7850-45BC-A0D3-0DEE8C150A61}" type="parTrans" cxnId="{2CFD87C5-899B-452A-A602-A7E01E3ED48A}">
      <dgm:prSet/>
      <dgm:spPr/>
      <dgm:t>
        <a:bodyPr/>
        <a:lstStyle/>
        <a:p>
          <a:endParaRPr lang="ru-RU"/>
        </a:p>
      </dgm:t>
    </dgm:pt>
    <dgm:pt modelId="{40AC855D-BD9F-4624-A476-B4025DAA7792}" type="sibTrans" cxnId="{2CFD87C5-899B-452A-A602-A7E01E3ED48A}">
      <dgm:prSet/>
      <dgm:spPr/>
      <dgm:t>
        <a:bodyPr/>
        <a:lstStyle/>
        <a:p>
          <a:endParaRPr lang="ru-RU"/>
        </a:p>
      </dgm:t>
    </dgm:pt>
    <dgm:pt modelId="{5C3592B8-93AE-44A8-A58C-1C0DE36BB461}">
      <dgm:prSet custT="1"/>
      <dgm:spPr/>
      <dgm:t>
        <a:bodyPr/>
        <a:lstStyle/>
        <a:p>
          <a:r>
            <a:rPr lang="uk-UA" sz="3200" b="1" dirty="0" smtClean="0"/>
            <a:t>Мінеральні </a:t>
          </a:r>
          <a:endParaRPr lang="ru-RU" sz="3200" b="1" dirty="0"/>
        </a:p>
      </dgm:t>
    </dgm:pt>
    <dgm:pt modelId="{62ECEBF2-1B43-4608-8640-758422F4226E}" type="parTrans" cxnId="{926B1C64-3570-4A80-A47F-B6007320B56C}">
      <dgm:prSet/>
      <dgm:spPr/>
      <dgm:t>
        <a:bodyPr/>
        <a:lstStyle/>
        <a:p>
          <a:endParaRPr lang="ru-RU"/>
        </a:p>
      </dgm:t>
    </dgm:pt>
    <dgm:pt modelId="{5B0C370E-2AAB-49DF-AB27-557B1D7547E5}" type="sibTrans" cxnId="{926B1C64-3570-4A80-A47F-B6007320B56C}">
      <dgm:prSet/>
      <dgm:spPr/>
      <dgm:t>
        <a:bodyPr/>
        <a:lstStyle/>
        <a:p>
          <a:endParaRPr lang="ru-RU"/>
        </a:p>
      </dgm:t>
    </dgm:pt>
    <dgm:pt modelId="{63C29005-F423-4411-AB33-8DFF39496696}" type="pres">
      <dgm:prSet presAssocID="{9B4939CA-5DC8-4EF4-9D69-E1B7ABFF88EF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04D81F53-49B8-4D5B-BFB9-7D6B0D3073AB}" type="pres">
      <dgm:prSet presAssocID="{9B4939CA-5DC8-4EF4-9D69-E1B7ABFF88EF}" presName="hierFlow" presStyleCnt="0"/>
      <dgm:spPr/>
    </dgm:pt>
    <dgm:pt modelId="{FA57C1D3-1373-43FF-B4FD-80CA22D4BB1F}" type="pres">
      <dgm:prSet presAssocID="{9B4939CA-5DC8-4EF4-9D69-E1B7ABFF88EF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7C1A8B5E-86E6-4352-8FAB-A7B74326BD21}" type="pres">
      <dgm:prSet presAssocID="{82F41486-2D23-4FD6-B19B-70FD97112E5F}" presName="Name14" presStyleCnt="0"/>
      <dgm:spPr/>
    </dgm:pt>
    <dgm:pt modelId="{D6E670CA-EDA1-49AF-B1EA-0D2DB4690D7D}" type="pres">
      <dgm:prSet presAssocID="{82F41486-2D23-4FD6-B19B-70FD97112E5F}" presName="level1Shape" presStyleLbl="node0" presStyleIdx="0" presStyleCnt="1" custScaleX="159613" custScaleY="61714" custLinFactNeighborX="20" custLinFactNeighborY="-51687">
        <dgm:presLayoutVars>
          <dgm:chPref val="3"/>
        </dgm:presLayoutVars>
      </dgm:prSet>
      <dgm:spPr/>
    </dgm:pt>
    <dgm:pt modelId="{9B4B28D3-48A8-4DB4-88B6-9074810D8631}" type="pres">
      <dgm:prSet presAssocID="{82F41486-2D23-4FD6-B19B-70FD97112E5F}" presName="hierChild2" presStyleCnt="0"/>
      <dgm:spPr/>
    </dgm:pt>
    <dgm:pt modelId="{8C077625-243D-4D94-8018-A0475C69E6B6}" type="pres">
      <dgm:prSet presAssocID="{7E021EC1-9D7D-4A37-BC26-883FFE489D26}" presName="Name19" presStyleLbl="parChTrans1D2" presStyleIdx="0" presStyleCnt="2"/>
      <dgm:spPr/>
    </dgm:pt>
    <dgm:pt modelId="{288261B2-C273-42AD-9C4E-DE0F43926E4E}" type="pres">
      <dgm:prSet presAssocID="{2CA74D66-A1B0-4A84-948E-F1ED1729B20A}" presName="Name21" presStyleCnt="0"/>
      <dgm:spPr/>
    </dgm:pt>
    <dgm:pt modelId="{218D2F14-C5B0-4952-BF57-E4BF6EF475DB}" type="pres">
      <dgm:prSet presAssocID="{2CA74D66-A1B0-4A84-948E-F1ED1729B20A}" presName="level2Shape" presStyleLbl="node2" presStyleIdx="0" presStyleCnt="2" custScaleY="41658" custLinFactNeighborX="-262" custLinFactNeighborY="-47005"/>
      <dgm:spPr/>
    </dgm:pt>
    <dgm:pt modelId="{C6CB3352-B89A-4F97-BAE7-651A43FE73A6}" type="pres">
      <dgm:prSet presAssocID="{2CA74D66-A1B0-4A84-948E-F1ED1729B20A}" presName="hierChild3" presStyleCnt="0"/>
      <dgm:spPr/>
    </dgm:pt>
    <dgm:pt modelId="{929B127D-DAA7-4096-A03C-EBB9248C7378}" type="pres">
      <dgm:prSet presAssocID="{6F9AA5A5-108F-4013-A271-D75711C0C344}" presName="Name19" presStyleLbl="parChTrans1D3" presStyleIdx="0" presStyleCnt="3"/>
      <dgm:spPr/>
    </dgm:pt>
    <dgm:pt modelId="{6E87CFC2-3503-4330-AC51-252809707195}" type="pres">
      <dgm:prSet presAssocID="{0C936603-5491-45CF-BCE1-EA1D49E82192}" presName="Name21" presStyleCnt="0"/>
      <dgm:spPr/>
    </dgm:pt>
    <dgm:pt modelId="{A07004B8-137F-496D-9C82-A66D9BC2CF8C}" type="pres">
      <dgm:prSet presAssocID="{0C936603-5491-45CF-BCE1-EA1D49E82192}" presName="level2Shape" presStyleLbl="node3" presStyleIdx="0" presStyleCnt="3" custScaleY="37936" custLinFactNeighborX="-282" custLinFactNeighborY="-57733"/>
      <dgm:spPr/>
    </dgm:pt>
    <dgm:pt modelId="{54971145-FA4D-4F58-B2B4-34AFC66A3F93}" type="pres">
      <dgm:prSet presAssocID="{0C936603-5491-45CF-BCE1-EA1D49E82192}" presName="hierChild3" presStyleCnt="0"/>
      <dgm:spPr/>
    </dgm:pt>
    <dgm:pt modelId="{D6251E8C-624E-4A5B-A5EE-3E020CD530BA}" type="pres">
      <dgm:prSet presAssocID="{7CD18016-7850-45BC-A0D3-0DEE8C150A61}" presName="Name19" presStyleLbl="parChTrans1D4" presStyleIdx="0" presStyleCnt="2"/>
      <dgm:spPr/>
    </dgm:pt>
    <dgm:pt modelId="{5A843699-BB43-477C-95F4-06F19F3E76A2}" type="pres">
      <dgm:prSet presAssocID="{4415AF4F-3296-46CE-AE4C-F8A5C1A298B0}" presName="Name21" presStyleCnt="0"/>
      <dgm:spPr/>
    </dgm:pt>
    <dgm:pt modelId="{C07D98AB-63FB-433F-9FD4-AC0F7AFEBCDD}" type="pres">
      <dgm:prSet presAssocID="{4415AF4F-3296-46CE-AE4C-F8A5C1A298B0}" presName="level2Shape" presStyleLbl="node4" presStyleIdx="0" presStyleCnt="2" custScaleY="117163" custLinFactNeighborX="-60" custLinFactNeighborY="-60781"/>
      <dgm:spPr/>
    </dgm:pt>
    <dgm:pt modelId="{B3E55CE9-C15D-4D5D-8757-DB49329D8D6F}" type="pres">
      <dgm:prSet presAssocID="{4415AF4F-3296-46CE-AE4C-F8A5C1A298B0}" presName="hierChild3" presStyleCnt="0"/>
      <dgm:spPr/>
    </dgm:pt>
    <dgm:pt modelId="{1532710F-891D-48BD-BEAB-D74590F78B90}" type="pres">
      <dgm:prSet presAssocID="{D0D68DA6-A423-4F66-9F0A-652EDC3AE201}" presName="Name19" presStyleLbl="parChTrans1D3" presStyleIdx="1" presStyleCnt="3"/>
      <dgm:spPr/>
    </dgm:pt>
    <dgm:pt modelId="{D357BA41-B24F-43CB-836F-79FEBC2DBC03}" type="pres">
      <dgm:prSet presAssocID="{16B90777-D98D-485D-BC76-B3E898F36328}" presName="Name21" presStyleCnt="0"/>
      <dgm:spPr/>
    </dgm:pt>
    <dgm:pt modelId="{B8893517-5C41-4106-9956-967D4CC50E55}" type="pres">
      <dgm:prSet presAssocID="{16B90777-D98D-485D-BC76-B3E898F36328}" presName="level2Shape" presStyleLbl="node3" presStyleIdx="1" presStyleCnt="3" custScaleX="108888" custScaleY="46396" custLinFactNeighborX="0" custLinFactNeighborY="-25190"/>
      <dgm:spPr/>
    </dgm:pt>
    <dgm:pt modelId="{E3E53C37-04A8-4A0C-B9C5-0ABB91AD326C}" type="pres">
      <dgm:prSet presAssocID="{16B90777-D98D-485D-BC76-B3E898F36328}" presName="hierChild3" presStyleCnt="0"/>
      <dgm:spPr/>
    </dgm:pt>
    <dgm:pt modelId="{66B45EE5-ACAD-4991-99EC-061723906BBF}" type="pres">
      <dgm:prSet presAssocID="{62ECEBF2-1B43-4608-8640-758422F4226E}" presName="Name19" presStyleLbl="parChTrans1D4" presStyleIdx="1" presStyleCnt="2"/>
      <dgm:spPr/>
    </dgm:pt>
    <dgm:pt modelId="{04294CDF-9222-404A-B144-B0E4793177BE}" type="pres">
      <dgm:prSet presAssocID="{5C3592B8-93AE-44A8-A58C-1C0DE36BB461}" presName="Name21" presStyleCnt="0"/>
      <dgm:spPr/>
    </dgm:pt>
    <dgm:pt modelId="{3EBCF1E1-B2DD-4554-B007-E0586CE0B5AE}" type="pres">
      <dgm:prSet presAssocID="{5C3592B8-93AE-44A8-A58C-1C0DE36BB461}" presName="level2Shape" presStyleLbl="node4" presStyleIdx="1" presStyleCnt="2" custLinFactNeighborX="1605" custLinFactNeighborY="-37789"/>
      <dgm:spPr/>
    </dgm:pt>
    <dgm:pt modelId="{76ACECE8-9364-44B3-B084-EC89305B8A8A}" type="pres">
      <dgm:prSet presAssocID="{5C3592B8-93AE-44A8-A58C-1C0DE36BB461}" presName="hierChild3" presStyleCnt="0"/>
      <dgm:spPr/>
    </dgm:pt>
    <dgm:pt modelId="{195D2DCE-7495-46C3-BEF1-910C34FF44D6}" type="pres">
      <dgm:prSet presAssocID="{E2D51AFA-3F77-4772-B22F-3B1E8D230E3E}" presName="Name19" presStyleLbl="parChTrans1D2" presStyleIdx="1" presStyleCnt="2"/>
      <dgm:spPr/>
    </dgm:pt>
    <dgm:pt modelId="{415A3B5B-0A9C-4F47-85CC-1113D62735EC}" type="pres">
      <dgm:prSet presAssocID="{4A011D05-E5D9-48B0-AD95-2EDE25DF08D9}" presName="Name21" presStyleCnt="0"/>
      <dgm:spPr/>
    </dgm:pt>
    <dgm:pt modelId="{7374B5EF-4034-4048-8EBC-95F5ED980926}" type="pres">
      <dgm:prSet presAssocID="{4A011D05-E5D9-48B0-AD95-2EDE25DF08D9}" presName="level2Shape" presStyleLbl="node2" presStyleIdx="1" presStyleCnt="2" custScaleY="41658" custLinFactNeighborX="-203" custLinFactNeighborY="-47005"/>
      <dgm:spPr/>
    </dgm:pt>
    <dgm:pt modelId="{BF978A64-6A1F-4F60-8FCE-263A9013D9DD}" type="pres">
      <dgm:prSet presAssocID="{4A011D05-E5D9-48B0-AD95-2EDE25DF08D9}" presName="hierChild3" presStyleCnt="0"/>
      <dgm:spPr/>
    </dgm:pt>
    <dgm:pt modelId="{A1FD1430-25C1-47BA-9CB9-D1D2B18A0C3C}" type="pres">
      <dgm:prSet presAssocID="{CEEBB9F6-9EDA-4D84-B31B-F257D7F43F75}" presName="Name19" presStyleLbl="parChTrans1D3" presStyleIdx="2" presStyleCnt="3"/>
      <dgm:spPr/>
    </dgm:pt>
    <dgm:pt modelId="{7255A542-7E0B-4A84-A5B9-BE32E392E3E1}" type="pres">
      <dgm:prSet presAssocID="{F069EAE9-C386-4856-A55D-65DCBDBE39AD}" presName="Name21" presStyleCnt="0"/>
      <dgm:spPr/>
    </dgm:pt>
    <dgm:pt modelId="{4DC0A33C-47C7-451E-92E6-BA29C3C17A80}" type="pres">
      <dgm:prSet presAssocID="{F069EAE9-C386-4856-A55D-65DCBDBE39AD}" presName="level2Shape" presStyleLbl="node3" presStyleIdx="2" presStyleCnt="3" custScaleY="152699" custLinFactNeighborX="-2778" custLinFactNeighborY="-63518"/>
      <dgm:spPr/>
      <dgm:t>
        <a:bodyPr/>
        <a:lstStyle/>
        <a:p>
          <a:endParaRPr lang="ru-RU"/>
        </a:p>
      </dgm:t>
    </dgm:pt>
    <dgm:pt modelId="{E9647078-1FFD-41CE-B57B-B8DEB02DA566}" type="pres">
      <dgm:prSet presAssocID="{F069EAE9-C386-4856-A55D-65DCBDBE39AD}" presName="hierChild3" presStyleCnt="0"/>
      <dgm:spPr/>
    </dgm:pt>
    <dgm:pt modelId="{71EFD760-2296-476E-B698-85FF94F35AA5}" type="pres">
      <dgm:prSet presAssocID="{9B4939CA-5DC8-4EF4-9D69-E1B7ABFF88EF}" presName="bgShapesFlow" presStyleCnt="0"/>
      <dgm:spPr/>
    </dgm:pt>
  </dgm:ptLst>
  <dgm:cxnLst>
    <dgm:cxn modelId="{D0F792BD-1C85-4B48-AF1A-75B9FEE9EFB1}" type="presOf" srcId="{2CA74D66-A1B0-4A84-948E-F1ED1729B20A}" destId="{218D2F14-C5B0-4952-BF57-E4BF6EF475DB}" srcOrd="0" destOrd="0" presId="urn:microsoft.com/office/officeart/2005/8/layout/hierarchy6"/>
    <dgm:cxn modelId="{B7D9D957-7CD6-4C2A-9478-52143D6E3BF0}" srcId="{2CA74D66-A1B0-4A84-948E-F1ED1729B20A}" destId="{0C936603-5491-45CF-BCE1-EA1D49E82192}" srcOrd="0" destOrd="0" parTransId="{6F9AA5A5-108F-4013-A271-D75711C0C344}" sibTransId="{34626EA8-DC84-46F1-B5E1-6350130636DE}"/>
    <dgm:cxn modelId="{7E7B62A8-D060-458D-9A95-28878B471301}" type="presOf" srcId="{4415AF4F-3296-46CE-AE4C-F8A5C1A298B0}" destId="{C07D98AB-63FB-433F-9FD4-AC0F7AFEBCDD}" srcOrd="0" destOrd="0" presId="urn:microsoft.com/office/officeart/2005/8/layout/hierarchy6"/>
    <dgm:cxn modelId="{4EEFA34D-C615-4C9D-B5C5-0488B9D82888}" type="presOf" srcId="{82F41486-2D23-4FD6-B19B-70FD97112E5F}" destId="{D6E670CA-EDA1-49AF-B1EA-0D2DB4690D7D}" srcOrd="0" destOrd="0" presId="urn:microsoft.com/office/officeart/2005/8/layout/hierarchy6"/>
    <dgm:cxn modelId="{7D0D3A64-878D-4B93-B47E-C457A16D64D2}" type="presOf" srcId="{6F9AA5A5-108F-4013-A271-D75711C0C344}" destId="{929B127D-DAA7-4096-A03C-EBB9248C7378}" srcOrd="0" destOrd="0" presId="urn:microsoft.com/office/officeart/2005/8/layout/hierarchy6"/>
    <dgm:cxn modelId="{926B1C64-3570-4A80-A47F-B6007320B56C}" srcId="{16B90777-D98D-485D-BC76-B3E898F36328}" destId="{5C3592B8-93AE-44A8-A58C-1C0DE36BB461}" srcOrd="0" destOrd="0" parTransId="{62ECEBF2-1B43-4608-8640-758422F4226E}" sibTransId="{5B0C370E-2AAB-49DF-AB27-557B1D7547E5}"/>
    <dgm:cxn modelId="{0AE1A837-89F1-406D-891C-910B07C6DD3A}" type="presOf" srcId="{7CD18016-7850-45BC-A0D3-0DEE8C150A61}" destId="{D6251E8C-624E-4A5B-A5EE-3E020CD530BA}" srcOrd="0" destOrd="0" presId="urn:microsoft.com/office/officeart/2005/8/layout/hierarchy6"/>
    <dgm:cxn modelId="{314E7879-EF23-4307-ACD8-35D0CC07D1D5}" type="presOf" srcId="{9B4939CA-5DC8-4EF4-9D69-E1B7ABFF88EF}" destId="{63C29005-F423-4411-AB33-8DFF39496696}" srcOrd="0" destOrd="0" presId="urn:microsoft.com/office/officeart/2005/8/layout/hierarchy6"/>
    <dgm:cxn modelId="{A84281CD-90D0-41BE-A51F-97B0CB2678D8}" type="presOf" srcId="{CEEBB9F6-9EDA-4D84-B31B-F257D7F43F75}" destId="{A1FD1430-25C1-47BA-9CB9-D1D2B18A0C3C}" srcOrd="0" destOrd="0" presId="urn:microsoft.com/office/officeart/2005/8/layout/hierarchy6"/>
    <dgm:cxn modelId="{266DD5CF-BB60-409A-838C-54EF21484199}" type="presOf" srcId="{7E021EC1-9D7D-4A37-BC26-883FFE489D26}" destId="{8C077625-243D-4D94-8018-A0475C69E6B6}" srcOrd="0" destOrd="0" presId="urn:microsoft.com/office/officeart/2005/8/layout/hierarchy6"/>
    <dgm:cxn modelId="{6A01E44C-A99F-4D0B-99E5-EE97386AB85D}" srcId="{2CA74D66-A1B0-4A84-948E-F1ED1729B20A}" destId="{16B90777-D98D-485D-BC76-B3E898F36328}" srcOrd="1" destOrd="0" parTransId="{D0D68DA6-A423-4F66-9F0A-652EDC3AE201}" sibTransId="{EB68ECD1-81F3-4361-884A-E01B12EAEAA0}"/>
    <dgm:cxn modelId="{2CFD87C5-899B-452A-A602-A7E01E3ED48A}" srcId="{0C936603-5491-45CF-BCE1-EA1D49E82192}" destId="{4415AF4F-3296-46CE-AE4C-F8A5C1A298B0}" srcOrd="0" destOrd="0" parTransId="{7CD18016-7850-45BC-A0D3-0DEE8C150A61}" sibTransId="{40AC855D-BD9F-4624-A476-B4025DAA7792}"/>
    <dgm:cxn modelId="{A8B9DE18-0312-4BEC-9BEF-7991E6207432}" type="presOf" srcId="{D0D68DA6-A423-4F66-9F0A-652EDC3AE201}" destId="{1532710F-891D-48BD-BEAB-D74590F78B90}" srcOrd="0" destOrd="0" presId="urn:microsoft.com/office/officeart/2005/8/layout/hierarchy6"/>
    <dgm:cxn modelId="{3C4550B0-166E-4080-9B6D-6D2BDBFFE6C4}" type="presOf" srcId="{0C936603-5491-45CF-BCE1-EA1D49E82192}" destId="{A07004B8-137F-496D-9C82-A66D9BC2CF8C}" srcOrd="0" destOrd="0" presId="urn:microsoft.com/office/officeart/2005/8/layout/hierarchy6"/>
    <dgm:cxn modelId="{DFF14004-FF87-435F-99FC-33FA47AD3644}" type="presOf" srcId="{5C3592B8-93AE-44A8-A58C-1C0DE36BB461}" destId="{3EBCF1E1-B2DD-4554-B007-E0586CE0B5AE}" srcOrd="0" destOrd="0" presId="urn:microsoft.com/office/officeart/2005/8/layout/hierarchy6"/>
    <dgm:cxn modelId="{BB901C8F-E356-4B69-AC35-C45EB9045482}" srcId="{82F41486-2D23-4FD6-B19B-70FD97112E5F}" destId="{4A011D05-E5D9-48B0-AD95-2EDE25DF08D9}" srcOrd="1" destOrd="0" parTransId="{E2D51AFA-3F77-4772-B22F-3B1E8D230E3E}" sibTransId="{9464606C-BBAE-4D1D-8017-CF7E64CE6C42}"/>
    <dgm:cxn modelId="{B76DFF83-3CBB-4F3D-8888-D0A4C8283FD5}" type="presOf" srcId="{4A011D05-E5D9-48B0-AD95-2EDE25DF08D9}" destId="{7374B5EF-4034-4048-8EBC-95F5ED980926}" srcOrd="0" destOrd="0" presId="urn:microsoft.com/office/officeart/2005/8/layout/hierarchy6"/>
    <dgm:cxn modelId="{AA4E35D7-01D0-4956-8D67-424FDDE6758D}" srcId="{9B4939CA-5DC8-4EF4-9D69-E1B7ABFF88EF}" destId="{82F41486-2D23-4FD6-B19B-70FD97112E5F}" srcOrd="0" destOrd="0" parTransId="{B8E90D38-A0FD-4456-AD4F-69F0C75DC3B0}" sibTransId="{8FFF3ECD-2F45-4284-8FC1-F6D5A065ADC0}"/>
    <dgm:cxn modelId="{55507DB7-3A70-4145-A694-8F2AAFDA887C}" type="presOf" srcId="{F069EAE9-C386-4856-A55D-65DCBDBE39AD}" destId="{4DC0A33C-47C7-451E-92E6-BA29C3C17A80}" srcOrd="0" destOrd="0" presId="urn:microsoft.com/office/officeart/2005/8/layout/hierarchy6"/>
    <dgm:cxn modelId="{9518F2F0-FE8F-4316-A572-3624569D45B3}" type="presOf" srcId="{16B90777-D98D-485D-BC76-B3E898F36328}" destId="{B8893517-5C41-4106-9956-967D4CC50E55}" srcOrd="0" destOrd="0" presId="urn:microsoft.com/office/officeart/2005/8/layout/hierarchy6"/>
    <dgm:cxn modelId="{7EFB522E-6C3B-455C-A736-2036B7579315}" type="presOf" srcId="{E2D51AFA-3F77-4772-B22F-3B1E8D230E3E}" destId="{195D2DCE-7495-46C3-BEF1-910C34FF44D6}" srcOrd="0" destOrd="0" presId="urn:microsoft.com/office/officeart/2005/8/layout/hierarchy6"/>
    <dgm:cxn modelId="{CE73F240-F3D1-4D46-A6DC-706830C6F90E}" srcId="{4A011D05-E5D9-48B0-AD95-2EDE25DF08D9}" destId="{F069EAE9-C386-4856-A55D-65DCBDBE39AD}" srcOrd="0" destOrd="0" parTransId="{CEEBB9F6-9EDA-4D84-B31B-F257D7F43F75}" sibTransId="{BB680C53-C3D8-48EF-9F2F-EC24707037B2}"/>
    <dgm:cxn modelId="{9B69C42D-5108-4098-8852-CEE984098F6C}" type="presOf" srcId="{62ECEBF2-1B43-4608-8640-758422F4226E}" destId="{66B45EE5-ACAD-4991-99EC-061723906BBF}" srcOrd="0" destOrd="0" presId="urn:microsoft.com/office/officeart/2005/8/layout/hierarchy6"/>
    <dgm:cxn modelId="{72BF323A-C336-41F0-877C-02F13576504F}" srcId="{82F41486-2D23-4FD6-B19B-70FD97112E5F}" destId="{2CA74D66-A1B0-4A84-948E-F1ED1729B20A}" srcOrd="0" destOrd="0" parTransId="{7E021EC1-9D7D-4A37-BC26-883FFE489D26}" sibTransId="{5CB1343D-CC02-4D09-8A09-E209D7D25118}"/>
    <dgm:cxn modelId="{FDC95890-8C94-40D0-A79F-A7FEB0A8A691}" type="presParOf" srcId="{63C29005-F423-4411-AB33-8DFF39496696}" destId="{04D81F53-49B8-4D5B-BFB9-7D6B0D3073AB}" srcOrd="0" destOrd="0" presId="urn:microsoft.com/office/officeart/2005/8/layout/hierarchy6"/>
    <dgm:cxn modelId="{56FF9FF4-46DE-4464-AB00-7D9F8D6FE0D4}" type="presParOf" srcId="{04D81F53-49B8-4D5B-BFB9-7D6B0D3073AB}" destId="{FA57C1D3-1373-43FF-B4FD-80CA22D4BB1F}" srcOrd="0" destOrd="0" presId="urn:microsoft.com/office/officeart/2005/8/layout/hierarchy6"/>
    <dgm:cxn modelId="{0A59CA57-3A8B-4E80-BF91-210CE972F96C}" type="presParOf" srcId="{FA57C1D3-1373-43FF-B4FD-80CA22D4BB1F}" destId="{7C1A8B5E-86E6-4352-8FAB-A7B74326BD21}" srcOrd="0" destOrd="0" presId="urn:microsoft.com/office/officeart/2005/8/layout/hierarchy6"/>
    <dgm:cxn modelId="{6C21F0CE-0C6F-4EDB-A9CE-A32D359C5002}" type="presParOf" srcId="{7C1A8B5E-86E6-4352-8FAB-A7B74326BD21}" destId="{D6E670CA-EDA1-49AF-B1EA-0D2DB4690D7D}" srcOrd="0" destOrd="0" presId="urn:microsoft.com/office/officeart/2005/8/layout/hierarchy6"/>
    <dgm:cxn modelId="{BABCBAC2-7AB4-4762-B1A0-44FE95E78ECE}" type="presParOf" srcId="{7C1A8B5E-86E6-4352-8FAB-A7B74326BD21}" destId="{9B4B28D3-48A8-4DB4-88B6-9074810D8631}" srcOrd="1" destOrd="0" presId="urn:microsoft.com/office/officeart/2005/8/layout/hierarchy6"/>
    <dgm:cxn modelId="{2C5E0661-9810-47B3-87F8-F85445F10F36}" type="presParOf" srcId="{9B4B28D3-48A8-4DB4-88B6-9074810D8631}" destId="{8C077625-243D-4D94-8018-A0475C69E6B6}" srcOrd="0" destOrd="0" presId="urn:microsoft.com/office/officeart/2005/8/layout/hierarchy6"/>
    <dgm:cxn modelId="{CA1EB609-67E6-44A9-BE5A-523DE829C461}" type="presParOf" srcId="{9B4B28D3-48A8-4DB4-88B6-9074810D8631}" destId="{288261B2-C273-42AD-9C4E-DE0F43926E4E}" srcOrd="1" destOrd="0" presId="urn:microsoft.com/office/officeart/2005/8/layout/hierarchy6"/>
    <dgm:cxn modelId="{24D76500-E17C-4A55-9498-02CA7FACE17D}" type="presParOf" srcId="{288261B2-C273-42AD-9C4E-DE0F43926E4E}" destId="{218D2F14-C5B0-4952-BF57-E4BF6EF475DB}" srcOrd="0" destOrd="0" presId="urn:microsoft.com/office/officeart/2005/8/layout/hierarchy6"/>
    <dgm:cxn modelId="{E06EBF92-1EF9-4B48-8E90-0649901087C1}" type="presParOf" srcId="{288261B2-C273-42AD-9C4E-DE0F43926E4E}" destId="{C6CB3352-B89A-4F97-BAE7-651A43FE73A6}" srcOrd="1" destOrd="0" presId="urn:microsoft.com/office/officeart/2005/8/layout/hierarchy6"/>
    <dgm:cxn modelId="{DA86B494-68B7-4F14-8979-3F91F868A046}" type="presParOf" srcId="{C6CB3352-B89A-4F97-BAE7-651A43FE73A6}" destId="{929B127D-DAA7-4096-A03C-EBB9248C7378}" srcOrd="0" destOrd="0" presId="urn:microsoft.com/office/officeart/2005/8/layout/hierarchy6"/>
    <dgm:cxn modelId="{1DAA05C3-733A-42CF-BCEB-3A4855FEBEB6}" type="presParOf" srcId="{C6CB3352-B89A-4F97-BAE7-651A43FE73A6}" destId="{6E87CFC2-3503-4330-AC51-252809707195}" srcOrd="1" destOrd="0" presId="urn:microsoft.com/office/officeart/2005/8/layout/hierarchy6"/>
    <dgm:cxn modelId="{16099D5A-8393-496F-BAC5-69A1C6BC7AE3}" type="presParOf" srcId="{6E87CFC2-3503-4330-AC51-252809707195}" destId="{A07004B8-137F-496D-9C82-A66D9BC2CF8C}" srcOrd="0" destOrd="0" presId="urn:microsoft.com/office/officeart/2005/8/layout/hierarchy6"/>
    <dgm:cxn modelId="{863BFEA5-5C20-4168-847C-DC71DD4B7703}" type="presParOf" srcId="{6E87CFC2-3503-4330-AC51-252809707195}" destId="{54971145-FA4D-4F58-B2B4-34AFC66A3F93}" srcOrd="1" destOrd="0" presId="urn:microsoft.com/office/officeart/2005/8/layout/hierarchy6"/>
    <dgm:cxn modelId="{A655387B-16A8-457F-A47C-B6A8F377904B}" type="presParOf" srcId="{54971145-FA4D-4F58-B2B4-34AFC66A3F93}" destId="{D6251E8C-624E-4A5B-A5EE-3E020CD530BA}" srcOrd="0" destOrd="0" presId="urn:microsoft.com/office/officeart/2005/8/layout/hierarchy6"/>
    <dgm:cxn modelId="{0BB11D47-F00C-4F2A-9164-28CEA906E7D3}" type="presParOf" srcId="{54971145-FA4D-4F58-B2B4-34AFC66A3F93}" destId="{5A843699-BB43-477C-95F4-06F19F3E76A2}" srcOrd="1" destOrd="0" presId="urn:microsoft.com/office/officeart/2005/8/layout/hierarchy6"/>
    <dgm:cxn modelId="{32947218-808F-45D5-AB17-8AA3ABB9D1A8}" type="presParOf" srcId="{5A843699-BB43-477C-95F4-06F19F3E76A2}" destId="{C07D98AB-63FB-433F-9FD4-AC0F7AFEBCDD}" srcOrd="0" destOrd="0" presId="urn:microsoft.com/office/officeart/2005/8/layout/hierarchy6"/>
    <dgm:cxn modelId="{DA3F86C3-6B49-47B8-AC1D-D44BE3E13335}" type="presParOf" srcId="{5A843699-BB43-477C-95F4-06F19F3E76A2}" destId="{B3E55CE9-C15D-4D5D-8757-DB49329D8D6F}" srcOrd="1" destOrd="0" presId="urn:microsoft.com/office/officeart/2005/8/layout/hierarchy6"/>
    <dgm:cxn modelId="{DB423167-531E-4305-A2CB-215564FD34C9}" type="presParOf" srcId="{C6CB3352-B89A-4F97-BAE7-651A43FE73A6}" destId="{1532710F-891D-48BD-BEAB-D74590F78B90}" srcOrd="2" destOrd="0" presId="urn:microsoft.com/office/officeart/2005/8/layout/hierarchy6"/>
    <dgm:cxn modelId="{256A526B-5F0F-4F5A-9355-6B427AC53CDF}" type="presParOf" srcId="{C6CB3352-B89A-4F97-BAE7-651A43FE73A6}" destId="{D357BA41-B24F-43CB-836F-79FEBC2DBC03}" srcOrd="3" destOrd="0" presId="urn:microsoft.com/office/officeart/2005/8/layout/hierarchy6"/>
    <dgm:cxn modelId="{7687FB2C-A88A-4C33-84D3-21686BF23642}" type="presParOf" srcId="{D357BA41-B24F-43CB-836F-79FEBC2DBC03}" destId="{B8893517-5C41-4106-9956-967D4CC50E55}" srcOrd="0" destOrd="0" presId="urn:microsoft.com/office/officeart/2005/8/layout/hierarchy6"/>
    <dgm:cxn modelId="{ABB6C57E-F7BE-4065-981B-780E5E76A724}" type="presParOf" srcId="{D357BA41-B24F-43CB-836F-79FEBC2DBC03}" destId="{E3E53C37-04A8-4A0C-B9C5-0ABB91AD326C}" srcOrd="1" destOrd="0" presId="urn:microsoft.com/office/officeart/2005/8/layout/hierarchy6"/>
    <dgm:cxn modelId="{8B15EB96-F9DE-4F7F-A66F-916FD842B1D4}" type="presParOf" srcId="{E3E53C37-04A8-4A0C-B9C5-0ABB91AD326C}" destId="{66B45EE5-ACAD-4991-99EC-061723906BBF}" srcOrd="0" destOrd="0" presId="urn:microsoft.com/office/officeart/2005/8/layout/hierarchy6"/>
    <dgm:cxn modelId="{C2C72DE0-880A-4962-80B8-255D12F58F3C}" type="presParOf" srcId="{E3E53C37-04A8-4A0C-B9C5-0ABB91AD326C}" destId="{04294CDF-9222-404A-B144-B0E4793177BE}" srcOrd="1" destOrd="0" presId="urn:microsoft.com/office/officeart/2005/8/layout/hierarchy6"/>
    <dgm:cxn modelId="{8D4DDA10-7135-412A-B76E-BAD2DEB72435}" type="presParOf" srcId="{04294CDF-9222-404A-B144-B0E4793177BE}" destId="{3EBCF1E1-B2DD-4554-B007-E0586CE0B5AE}" srcOrd="0" destOrd="0" presId="urn:microsoft.com/office/officeart/2005/8/layout/hierarchy6"/>
    <dgm:cxn modelId="{774750FF-B5C2-4229-932D-6733A769C57C}" type="presParOf" srcId="{04294CDF-9222-404A-B144-B0E4793177BE}" destId="{76ACECE8-9364-44B3-B084-EC89305B8A8A}" srcOrd="1" destOrd="0" presId="urn:microsoft.com/office/officeart/2005/8/layout/hierarchy6"/>
    <dgm:cxn modelId="{3ED9CA54-B192-4834-87FA-486D7A9E9B8D}" type="presParOf" srcId="{9B4B28D3-48A8-4DB4-88B6-9074810D8631}" destId="{195D2DCE-7495-46C3-BEF1-910C34FF44D6}" srcOrd="2" destOrd="0" presId="urn:microsoft.com/office/officeart/2005/8/layout/hierarchy6"/>
    <dgm:cxn modelId="{2D41DF4A-6E24-45C6-BE34-F42DDD310309}" type="presParOf" srcId="{9B4B28D3-48A8-4DB4-88B6-9074810D8631}" destId="{415A3B5B-0A9C-4F47-85CC-1113D62735EC}" srcOrd="3" destOrd="0" presId="urn:microsoft.com/office/officeart/2005/8/layout/hierarchy6"/>
    <dgm:cxn modelId="{15989A3E-2DF1-4784-8BAB-BF2B03EEDC41}" type="presParOf" srcId="{415A3B5B-0A9C-4F47-85CC-1113D62735EC}" destId="{7374B5EF-4034-4048-8EBC-95F5ED980926}" srcOrd="0" destOrd="0" presId="urn:microsoft.com/office/officeart/2005/8/layout/hierarchy6"/>
    <dgm:cxn modelId="{93F56F41-F045-427E-9597-B05F9A5CB66F}" type="presParOf" srcId="{415A3B5B-0A9C-4F47-85CC-1113D62735EC}" destId="{BF978A64-6A1F-4F60-8FCE-263A9013D9DD}" srcOrd="1" destOrd="0" presId="urn:microsoft.com/office/officeart/2005/8/layout/hierarchy6"/>
    <dgm:cxn modelId="{1C58F70C-9716-4279-B883-A7ED53091ECD}" type="presParOf" srcId="{BF978A64-6A1F-4F60-8FCE-263A9013D9DD}" destId="{A1FD1430-25C1-47BA-9CB9-D1D2B18A0C3C}" srcOrd="0" destOrd="0" presId="urn:microsoft.com/office/officeart/2005/8/layout/hierarchy6"/>
    <dgm:cxn modelId="{78A9ABDE-3FE0-4FEC-B382-97E40674D485}" type="presParOf" srcId="{BF978A64-6A1F-4F60-8FCE-263A9013D9DD}" destId="{7255A542-7E0B-4A84-A5B9-BE32E392E3E1}" srcOrd="1" destOrd="0" presId="urn:microsoft.com/office/officeart/2005/8/layout/hierarchy6"/>
    <dgm:cxn modelId="{AF94EF92-CB24-435D-B11A-2810AE758F16}" type="presParOf" srcId="{7255A542-7E0B-4A84-A5B9-BE32E392E3E1}" destId="{4DC0A33C-47C7-451E-92E6-BA29C3C17A80}" srcOrd="0" destOrd="0" presId="urn:microsoft.com/office/officeart/2005/8/layout/hierarchy6"/>
    <dgm:cxn modelId="{C9069D39-EE7A-4264-A8F6-AA2772010238}" type="presParOf" srcId="{7255A542-7E0B-4A84-A5B9-BE32E392E3E1}" destId="{E9647078-1FFD-41CE-B57B-B8DEB02DA566}" srcOrd="1" destOrd="0" presId="urn:microsoft.com/office/officeart/2005/8/layout/hierarchy6"/>
    <dgm:cxn modelId="{838EF090-18E7-4F7F-BECF-AA02A1290FDA}" type="presParOf" srcId="{63C29005-F423-4411-AB33-8DFF39496696}" destId="{71EFD760-2296-476E-B698-85FF94F35AA5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C32F5EB-C517-4650-97A0-C9875731B478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F993A12-C0AC-44D0-89AA-E1D6D91E4E24}">
      <dgm:prSet phldrT="[Текст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 w="38100"/>
      </dgm:spPr>
      <dgm:t>
        <a:bodyPr/>
        <a:lstStyle/>
        <a:p>
          <a:r>
            <a:rPr lang="uk-UA" b="1" dirty="0" smtClean="0"/>
            <a:t>ПАЛИВНІ (ЕНЕРГЕТИЧНІ)</a:t>
          </a:r>
          <a:endParaRPr lang="ru-RU" b="1" dirty="0"/>
        </a:p>
      </dgm:t>
    </dgm:pt>
    <dgm:pt modelId="{FB43A65F-2A18-496B-9215-279417D2A610}" type="parTrans" cxnId="{E46EAC47-91F6-46FD-B9C4-FDD50D87C13A}">
      <dgm:prSet/>
      <dgm:spPr/>
      <dgm:t>
        <a:bodyPr/>
        <a:lstStyle/>
        <a:p>
          <a:endParaRPr lang="ru-RU"/>
        </a:p>
      </dgm:t>
    </dgm:pt>
    <dgm:pt modelId="{5A1AD4CE-3015-4BDB-B186-D73982B6EF97}" type="sibTrans" cxnId="{E46EAC47-91F6-46FD-B9C4-FDD50D87C13A}">
      <dgm:prSet/>
      <dgm:spPr/>
      <dgm:t>
        <a:bodyPr/>
        <a:lstStyle/>
        <a:p>
          <a:endParaRPr lang="ru-RU"/>
        </a:p>
      </dgm:t>
    </dgm:pt>
    <dgm:pt modelId="{8E47A761-85A4-4677-9F54-7A44AF5A637E}">
      <dgm:prSet phldrT="[Текст]" custT="1"/>
      <dgm:spPr/>
      <dgm:t>
        <a:bodyPr/>
        <a:lstStyle/>
        <a:p>
          <a:pPr algn="l"/>
          <a:r>
            <a:rPr lang="uk-UA" sz="600" dirty="0" smtClean="0"/>
            <a:t> </a:t>
          </a:r>
        </a:p>
        <a:p>
          <a:pPr algn="l"/>
          <a:endParaRPr lang="uk-UA" sz="600" b="1" dirty="0" smtClean="0"/>
        </a:p>
        <a:p>
          <a:pPr algn="l"/>
          <a:r>
            <a:rPr lang="uk-UA" sz="1800" b="1" dirty="0" smtClean="0"/>
            <a:t>Кам’яне вугілля</a:t>
          </a:r>
        </a:p>
        <a:p>
          <a:pPr algn="l"/>
          <a:r>
            <a:rPr lang="uk-UA" sz="1800" b="1" dirty="0" smtClean="0"/>
            <a:t>Буре вугілля</a:t>
          </a:r>
        </a:p>
        <a:p>
          <a:pPr algn="l"/>
          <a:r>
            <a:rPr lang="uk-UA" sz="1800" b="1" dirty="0" smtClean="0"/>
            <a:t>Нафта</a:t>
          </a:r>
        </a:p>
        <a:p>
          <a:pPr algn="l"/>
          <a:r>
            <a:rPr lang="uk-UA" sz="1800" b="1" dirty="0" smtClean="0"/>
            <a:t>Газ</a:t>
          </a:r>
        </a:p>
        <a:p>
          <a:pPr algn="l"/>
          <a:r>
            <a:rPr lang="uk-UA" sz="1800" b="1" dirty="0" smtClean="0"/>
            <a:t>Уран </a:t>
          </a:r>
        </a:p>
        <a:p>
          <a:pPr algn="l"/>
          <a:r>
            <a:rPr lang="uk-UA" sz="1800" b="1" dirty="0" smtClean="0"/>
            <a:t>Торф</a:t>
          </a:r>
        </a:p>
        <a:p>
          <a:pPr algn="ctr"/>
          <a:endParaRPr lang="uk-UA" sz="600" dirty="0" smtClean="0"/>
        </a:p>
        <a:p>
          <a:pPr algn="ctr"/>
          <a:endParaRPr lang="ru-RU" sz="600" dirty="0"/>
        </a:p>
      </dgm:t>
    </dgm:pt>
    <dgm:pt modelId="{3452A7A9-297A-4024-BCFA-008750653544}" type="parTrans" cxnId="{1B029C62-0170-41B4-82AA-3AEEF3855E9D}">
      <dgm:prSet/>
      <dgm:spPr/>
      <dgm:t>
        <a:bodyPr/>
        <a:lstStyle/>
        <a:p>
          <a:endParaRPr lang="ru-RU"/>
        </a:p>
      </dgm:t>
    </dgm:pt>
    <dgm:pt modelId="{4FD2371E-95D8-43FE-8EBB-DD17DA842788}" type="sibTrans" cxnId="{1B029C62-0170-41B4-82AA-3AEEF3855E9D}">
      <dgm:prSet/>
      <dgm:spPr/>
      <dgm:t>
        <a:bodyPr/>
        <a:lstStyle/>
        <a:p>
          <a:endParaRPr lang="ru-RU"/>
        </a:p>
      </dgm:t>
    </dgm:pt>
    <dgm:pt modelId="{2F041D1D-AB66-45AF-AA26-285B639EAD11}">
      <dgm:prSet phldrT="[Текст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ln w="38100"/>
      </dgm:spPr>
      <dgm:t>
        <a:bodyPr/>
        <a:lstStyle/>
        <a:p>
          <a:r>
            <a:rPr lang="uk-UA" sz="2400" b="1" dirty="0" smtClean="0"/>
            <a:t>РУДНІ</a:t>
          </a:r>
          <a:endParaRPr lang="ru-RU" sz="2400" b="1" dirty="0"/>
        </a:p>
      </dgm:t>
    </dgm:pt>
    <dgm:pt modelId="{6997641F-4B86-4D13-A280-88CE905F29D1}" type="parTrans" cxnId="{FF0F0237-33E6-4497-B716-A299A62C3398}">
      <dgm:prSet/>
      <dgm:spPr/>
      <dgm:t>
        <a:bodyPr/>
        <a:lstStyle/>
        <a:p>
          <a:endParaRPr lang="ru-RU"/>
        </a:p>
      </dgm:t>
    </dgm:pt>
    <dgm:pt modelId="{7B5B5649-2BBB-43BF-8043-E5F36EA60929}" type="sibTrans" cxnId="{FF0F0237-33E6-4497-B716-A299A62C3398}">
      <dgm:prSet/>
      <dgm:spPr/>
      <dgm:t>
        <a:bodyPr/>
        <a:lstStyle/>
        <a:p>
          <a:endParaRPr lang="ru-RU"/>
        </a:p>
      </dgm:t>
    </dgm:pt>
    <dgm:pt modelId="{0F4DD3A3-276E-471A-AC83-3BF8D4C2D5DF}">
      <dgm:prSet phldrT="[Текст]"/>
      <dgm:spPr/>
      <dgm:t>
        <a:bodyPr/>
        <a:lstStyle/>
        <a:p>
          <a:pPr algn="l"/>
          <a:r>
            <a:rPr lang="uk-UA" b="1" dirty="0" smtClean="0"/>
            <a:t>Руди чорних металів</a:t>
          </a:r>
        </a:p>
        <a:p>
          <a:pPr algn="l"/>
          <a:r>
            <a:rPr lang="uk-UA" b="1" dirty="0" smtClean="0"/>
            <a:t>Руди кольорових металів</a:t>
          </a:r>
          <a:endParaRPr lang="ru-RU" b="1" dirty="0"/>
        </a:p>
      </dgm:t>
    </dgm:pt>
    <dgm:pt modelId="{312F39AC-80FD-4EBC-AEAA-24526915726E}" type="parTrans" cxnId="{194C8308-977F-4B2A-B20A-5440AD4A5C30}">
      <dgm:prSet/>
      <dgm:spPr/>
      <dgm:t>
        <a:bodyPr/>
        <a:lstStyle/>
        <a:p>
          <a:endParaRPr lang="ru-RU"/>
        </a:p>
      </dgm:t>
    </dgm:pt>
    <dgm:pt modelId="{0518FB4F-74E5-4A53-93EF-853ECB59B949}" type="sibTrans" cxnId="{194C8308-977F-4B2A-B20A-5440AD4A5C30}">
      <dgm:prSet/>
      <dgm:spPr/>
      <dgm:t>
        <a:bodyPr/>
        <a:lstStyle/>
        <a:p>
          <a:endParaRPr lang="ru-RU"/>
        </a:p>
      </dgm:t>
    </dgm:pt>
    <dgm:pt modelId="{4176EB5F-014E-453A-9BF8-033D98A2B406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 w="38100"/>
      </dgm:spPr>
      <dgm:t>
        <a:bodyPr/>
        <a:lstStyle/>
        <a:p>
          <a:r>
            <a:rPr lang="uk-UA" sz="2400" b="1" dirty="0" smtClean="0"/>
            <a:t>НЕРУДНІ</a:t>
          </a:r>
          <a:endParaRPr lang="ru-RU" sz="2400" b="1" dirty="0"/>
        </a:p>
      </dgm:t>
    </dgm:pt>
    <dgm:pt modelId="{B80974A9-9548-41B0-86A8-0FDA8D6D4872}" type="parTrans" cxnId="{DA77CBB2-044F-4DE0-A4E2-9CFE29222043}">
      <dgm:prSet/>
      <dgm:spPr/>
      <dgm:t>
        <a:bodyPr/>
        <a:lstStyle/>
        <a:p>
          <a:endParaRPr lang="ru-RU"/>
        </a:p>
      </dgm:t>
    </dgm:pt>
    <dgm:pt modelId="{C982B8FE-93E0-4E7B-8D4A-97FE2ABD6BA9}" type="sibTrans" cxnId="{DA77CBB2-044F-4DE0-A4E2-9CFE29222043}">
      <dgm:prSet/>
      <dgm:spPr/>
      <dgm:t>
        <a:bodyPr/>
        <a:lstStyle/>
        <a:p>
          <a:endParaRPr lang="ru-RU"/>
        </a:p>
      </dgm:t>
    </dgm:pt>
    <dgm:pt modelId="{1D55A3DC-E5FF-4CC9-AE2A-B61F5CB292FE}">
      <dgm:prSet phldrT="[Текст]" custT="1"/>
      <dgm:spPr/>
      <dgm:t>
        <a:bodyPr/>
        <a:lstStyle/>
        <a:p>
          <a:r>
            <a:rPr lang="uk-UA" sz="1800" b="1" dirty="0" smtClean="0"/>
            <a:t>Металургійні</a:t>
          </a:r>
        </a:p>
        <a:p>
          <a:r>
            <a:rPr lang="uk-UA" sz="1800" b="1" dirty="0" smtClean="0"/>
            <a:t>Гірничо-хімічні</a:t>
          </a:r>
        </a:p>
        <a:p>
          <a:r>
            <a:rPr lang="uk-UA" sz="1800" b="1" dirty="0" smtClean="0"/>
            <a:t>Технічні</a:t>
          </a:r>
        </a:p>
        <a:p>
          <a:r>
            <a:rPr lang="uk-UA" sz="1800" b="1" dirty="0" smtClean="0"/>
            <a:t>Будівельні</a:t>
          </a:r>
        </a:p>
        <a:p>
          <a:endParaRPr lang="uk-UA" sz="800" dirty="0" smtClean="0"/>
        </a:p>
        <a:p>
          <a:endParaRPr lang="ru-RU" sz="800" dirty="0"/>
        </a:p>
      </dgm:t>
    </dgm:pt>
    <dgm:pt modelId="{E8526FD2-3450-417F-99B9-50BD08B4DD71}" type="parTrans" cxnId="{B481EF95-110E-4944-B8CD-746054909982}">
      <dgm:prSet/>
      <dgm:spPr/>
      <dgm:t>
        <a:bodyPr/>
        <a:lstStyle/>
        <a:p>
          <a:endParaRPr lang="ru-RU"/>
        </a:p>
      </dgm:t>
    </dgm:pt>
    <dgm:pt modelId="{E1BFCF39-F15F-49BE-8B85-92712A4002D7}" type="sibTrans" cxnId="{B481EF95-110E-4944-B8CD-746054909982}">
      <dgm:prSet/>
      <dgm:spPr/>
      <dgm:t>
        <a:bodyPr/>
        <a:lstStyle/>
        <a:p>
          <a:endParaRPr lang="ru-RU"/>
        </a:p>
      </dgm:t>
    </dgm:pt>
    <dgm:pt modelId="{DF9AC864-43A2-4793-8D15-D7D9C0F94E25}" type="pres">
      <dgm:prSet presAssocID="{DC32F5EB-C517-4650-97A0-C9875731B47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5EF98F4-FC51-4F9C-975C-102CA271D370}" type="pres">
      <dgm:prSet presAssocID="{9F993A12-C0AC-44D0-89AA-E1D6D91E4E24}" presName="root" presStyleCnt="0"/>
      <dgm:spPr/>
    </dgm:pt>
    <dgm:pt modelId="{D699FBA2-6303-4D5E-A18B-636FB16EC2C5}" type="pres">
      <dgm:prSet presAssocID="{9F993A12-C0AC-44D0-89AA-E1D6D91E4E24}" presName="rootComposite" presStyleCnt="0"/>
      <dgm:spPr/>
    </dgm:pt>
    <dgm:pt modelId="{CB3A61F4-3F7D-49DE-B793-F74A66BC1D3E}" type="pres">
      <dgm:prSet presAssocID="{9F993A12-C0AC-44D0-89AA-E1D6D91E4E24}" presName="rootText" presStyleLbl="node1" presStyleIdx="0" presStyleCnt="3" custLinFactNeighborX="-43" custLinFactNeighborY="-39474"/>
      <dgm:spPr/>
    </dgm:pt>
    <dgm:pt modelId="{BCF96A5D-AF53-428E-8141-4BB45251CCCF}" type="pres">
      <dgm:prSet presAssocID="{9F993A12-C0AC-44D0-89AA-E1D6D91E4E24}" presName="rootConnector" presStyleLbl="node1" presStyleIdx="0" presStyleCnt="3"/>
      <dgm:spPr/>
    </dgm:pt>
    <dgm:pt modelId="{F50CE3FC-CDAF-4B95-BE67-64851C14D34C}" type="pres">
      <dgm:prSet presAssocID="{9F993A12-C0AC-44D0-89AA-E1D6D91E4E24}" presName="childShape" presStyleCnt="0"/>
      <dgm:spPr/>
    </dgm:pt>
    <dgm:pt modelId="{F8FE9330-7A0B-4739-93BB-400043165D6E}" type="pres">
      <dgm:prSet presAssocID="{3452A7A9-297A-4024-BCFA-008750653544}" presName="Name13" presStyleLbl="parChTrans1D2" presStyleIdx="0" presStyleCnt="3"/>
      <dgm:spPr/>
    </dgm:pt>
    <dgm:pt modelId="{F6A428E7-E1D1-4EA0-A6E7-FBC9DE6008F5}" type="pres">
      <dgm:prSet presAssocID="{8E47A761-85A4-4677-9F54-7A44AF5A637E}" presName="childText" presStyleLbl="bgAcc1" presStyleIdx="0" presStyleCnt="3" custScaleX="143356" custScaleY="232061" custLinFactNeighborX="-1969" custLinFactNeighborY="-7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320E20-E4BC-4823-AB72-95FDC136A5ED}" type="pres">
      <dgm:prSet presAssocID="{2F041D1D-AB66-45AF-AA26-285B639EAD11}" presName="root" presStyleCnt="0"/>
      <dgm:spPr/>
    </dgm:pt>
    <dgm:pt modelId="{225EB32E-2BBD-4DAB-B0A9-1569186024EC}" type="pres">
      <dgm:prSet presAssocID="{2F041D1D-AB66-45AF-AA26-285B639EAD11}" presName="rootComposite" presStyleCnt="0"/>
      <dgm:spPr/>
    </dgm:pt>
    <dgm:pt modelId="{C0C7BC7C-588D-4B9E-9250-6749DDC0BC2A}" type="pres">
      <dgm:prSet presAssocID="{2F041D1D-AB66-45AF-AA26-285B639EAD11}" presName="rootText" presStyleLbl="node1" presStyleIdx="1" presStyleCnt="3" custLinFactNeighborX="-6162" custLinFactNeighborY="-1986"/>
      <dgm:spPr/>
    </dgm:pt>
    <dgm:pt modelId="{E5048FC7-E127-48E2-854A-1D60B119CEC7}" type="pres">
      <dgm:prSet presAssocID="{2F041D1D-AB66-45AF-AA26-285B639EAD11}" presName="rootConnector" presStyleLbl="node1" presStyleIdx="1" presStyleCnt="3"/>
      <dgm:spPr/>
    </dgm:pt>
    <dgm:pt modelId="{4792D60F-0C4C-4157-AA0A-4FEEB736DB7B}" type="pres">
      <dgm:prSet presAssocID="{2F041D1D-AB66-45AF-AA26-285B639EAD11}" presName="childShape" presStyleCnt="0"/>
      <dgm:spPr/>
    </dgm:pt>
    <dgm:pt modelId="{1EAFFAF0-57C1-4A27-AF56-F1091C9479DA}" type="pres">
      <dgm:prSet presAssocID="{312F39AC-80FD-4EBC-AEAA-24526915726E}" presName="Name13" presStyleLbl="parChTrans1D2" presStyleIdx="1" presStyleCnt="3"/>
      <dgm:spPr/>
    </dgm:pt>
    <dgm:pt modelId="{F0CD1FD7-EE0A-43F2-8D72-D06A0AE86438}" type="pres">
      <dgm:prSet presAssocID="{0F4DD3A3-276E-471A-AC83-3BF8D4C2D5DF}" presName="childText" presStyleLbl="bgAcc1" presStyleIdx="1" presStyleCnt="3" custScaleX="152917" custLinFactNeighborX="-216" custLinFactNeighborY="21527">
        <dgm:presLayoutVars>
          <dgm:bulletEnabled val="1"/>
        </dgm:presLayoutVars>
      </dgm:prSet>
      <dgm:spPr/>
    </dgm:pt>
    <dgm:pt modelId="{8860D1AD-192E-4A05-A5C1-B6E91C9CAC95}" type="pres">
      <dgm:prSet presAssocID="{4176EB5F-014E-453A-9BF8-033D98A2B406}" presName="root" presStyleCnt="0"/>
      <dgm:spPr/>
    </dgm:pt>
    <dgm:pt modelId="{DCBCF71D-63DB-45AA-9B3D-9A4B16FA5F02}" type="pres">
      <dgm:prSet presAssocID="{4176EB5F-014E-453A-9BF8-033D98A2B406}" presName="rootComposite" presStyleCnt="0"/>
      <dgm:spPr/>
    </dgm:pt>
    <dgm:pt modelId="{C63776E6-2B62-4F47-8311-E1DF81558AD3}" type="pres">
      <dgm:prSet presAssocID="{4176EB5F-014E-453A-9BF8-033D98A2B406}" presName="rootText" presStyleLbl="node1" presStyleIdx="2" presStyleCnt="3" custLinFactNeighborX="-4982" custLinFactNeighborY="-1986"/>
      <dgm:spPr/>
    </dgm:pt>
    <dgm:pt modelId="{06FE6544-70C8-4EBD-A141-62DCC363213C}" type="pres">
      <dgm:prSet presAssocID="{4176EB5F-014E-453A-9BF8-033D98A2B406}" presName="rootConnector" presStyleLbl="node1" presStyleIdx="2" presStyleCnt="3"/>
      <dgm:spPr/>
    </dgm:pt>
    <dgm:pt modelId="{67D18833-9BBF-4605-8B49-8DA0925491F0}" type="pres">
      <dgm:prSet presAssocID="{4176EB5F-014E-453A-9BF8-033D98A2B406}" presName="childShape" presStyleCnt="0"/>
      <dgm:spPr/>
    </dgm:pt>
    <dgm:pt modelId="{EB2321D3-A709-4FBB-A4F9-017B9C6FAA53}" type="pres">
      <dgm:prSet presAssocID="{E8526FD2-3450-417F-99B9-50BD08B4DD71}" presName="Name13" presStyleLbl="parChTrans1D2" presStyleIdx="2" presStyleCnt="3"/>
      <dgm:spPr/>
    </dgm:pt>
    <dgm:pt modelId="{15F10ACD-FDCB-4DBD-9452-9722736FACAC}" type="pres">
      <dgm:prSet presAssocID="{1D55A3DC-E5FF-4CC9-AE2A-B61F5CB292FE}" presName="childText" presStyleLbl="bgAcc1" presStyleIdx="2" presStyleCnt="3" custScaleX="135675" custScaleY="172648" custLinFactNeighborX="-8023" custLinFactNeighborY="215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B029C62-0170-41B4-82AA-3AEEF3855E9D}" srcId="{9F993A12-C0AC-44D0-89AA-E1D6D91E4E24}" destId="{8E47A761-85A4-4677-9F54-7A44AF5A637E}" srcOrd="0" destOrd="0" parTransId="{3452A7A9-297A-4024-BCFA-008750653544}" sibTransId="{4FD2371E-95D8-43FE-8EBB-DD17DA842788}"/>
    <dgm:cxn modelId="{1DED9522-797A-4437-9F1E-22A1F8FA4442}" type="presOf" srcId="{4176EB5F-014E-453A-9BF8-033D98A2B406}" destId="{C63776E6-2B62-4F47-8311-E1DF81558AD3}" srcOrd="0" destOrd="0" presId="urn:microsoft.com/office/officeart/2005/8/layout/hierarchy3"/>
    <dgm:cxn modelId="{BF5B311D-0776-4E32-86A4-1A22FA18EE45}" type="presOf" srcId="{0F4DD3A3-276E-471A-AC83-3BF8D4C2D5DF}" destId="{F0CD1FD7-EE0A-43F2-8D72-D06A0AE86438}" srcOrd="0" destOrd="0" presId="urn:microsoft.com/office/officeart/2005/8/layout/hierarchy3"/>
    <dgm:cxn modelId="{DA77CBB2-044F-4DE0-A4E2-9CFE29222043}" srcId="{DC32F5EB-C517-4650-97A0-C9875731B478}" destId="{4176EB5F-014E-453A-9BF8-033D98A2B406}" srcOrd="2" destOrd="0" parTransId="{B80974A9-9548-41B0-86A8-0FDA8D6D4872}" sibTransId="{C982B8FE-93E0-4E7B-8D4A-97FE2ABD6BA9}"/>
    <dgm:cxn modelId="{C692FAA9-F83F-483B-9BB2-29FA20A7642D}" type="presOf" srcId="{9F993A12-C0AC-44D0-89AA-E1D6D91E4E24}" destId="{BCF96A5D-AF53-428E-8141-4BB45251CCCF}" srcOrd="1" destOrd="0" presId="urn:microsoft.com/office/officeart/2005/8/layout/hierarchy3"/>
    <dgm:cxn modelId="{57207EB1-E67B-46B5-9C77-368B43F4ECE4}" type="presOf" srcId="{DC32F5EB-C517-4650-97A0-C9875731B478}" destId="{DF9AC864-43A2-4793-8D15-D7D9C0F94E25}" srcOrd="0" destOrd="0" presId="urn:microsoft.com/office/officeart/2005/8/layout/hierarchy3"/>
    <dgm:cxn modelId="{7AD9BCB0-4B65-40F6-853B-F154343AEA84}" type="presOf" srcId="{3452A7A9-297A-4024-BCFA-008750653544}" destId="{F8FE9330-7A0B-4739-93BB-400043165D6E}" srcOrd="0" destOrd="0" presId="urn:microsoft.com/office/officeart/2005/8/layout/hierarchy3"/>
    <dgm:cxn modelId="{194C8308-977F-4B2A-B20A-5440AD4A5C30}" srcId="{2F041D1D-AB66-45AF-AA26-285B639EAD11}" destId="{0F4DD3A3-276E-471A-AC83-3BF8D4C2D5DF}" srcOrd="0" destOrd="0" parTransId="{312F39AC-80FD-4EBC-AEAA-24526915726E}" sibTransId="{0518FB4F-74E5-4A53-93EF-853ECB59B949}"/>
    <dgm:cxn modelId="{D7FA9342-E218-4562-B182-2B13EEC26060}" type="presOf" srcId="{1D55A3DC-E5FF-4CC9-AE2A-B61F5CB292FE}" destId="{15F10ACD-FDCB-4DBD-9452-9722736FACAC}" srcOrd="0" destOrd="0" presId="urn:microsoft.com/office/officeart/2005/8/layout/hierarchy3"/>
    <dgm:cxn modelId="{E46EAC47-91F6-46FD-B9C4-FDD50D87C13A}" srcId="{DC32F5EB-C517-4650-97A0-C9875731B478}" destId="{9F993A12-C0AC-44D0-89AA-E1D6D91E4E24}" srcOrd="0" destOrd="0" parTransId="{FB43A65F-2A18-496B-9215-279417D2A610}" sibTransId="{5A1AD4CE-3015-4BDB-B186-D73982B6EF97}"/>
    <dgm:cxn modelId="{FF0F0237-33E6-4497-B716-A299A62C3398}" srcId="{DC32F5EB-C517-4650-97A0-C9875731B478}" destId="{2F041D1D-AB66-45AF-AA26-285B639EAD11}" srcOrd="1" destOrd="0" parTransId="{6997641F-4B86-4D13-A280-88CE905F29D1}" sibTransId="{7B5B5649-2BBB-43BF-8043-E5F36EA60929}"/>
    <dgm:cxn modelId="{4A503FE9-AEC0-4BC3-945E-050AE03289BB}" type="presOf" srcId="{312F39AC-80FD-4EBC-AEAA-24526915726E}" destId="{1EAFFAF0-57C1-4A27-AF56-F1091C9479DA}" srcOrd="0" destOrd="0" presId="urn:microsoft.com/office/officeart/2005/8/layout/hierarchy3"/>
    <dgm:cxn modelId="{31514841-2288-4575-9C4D-A87C4C9A2B30}" type="presOf" srcId="{9F993A12-C0AC-44D0-89AA-E1D6D91E4E24}" destId="{CB3A61F4-3F7D-49DE-B793-F74A66BC1D3E}" srcOrd="0" destOrd="0" presId="urn:microsoft.com/office/officeart/2005/8/layout/hierarchy3"/>
    <dgm:cxn modelId="{01050946-EAD1-4A0D-B1DA-CC907EF11D10}" type="presOf" srcId="{8E47A761-85A4-4677-9F54-7A44AF5A637E}" destId="{F6A428E7-E1D1-4EA0-A6E7-FBC9DE6008F5}" srcOrd="0" destOrd="0" presId="urn:microsoft.com/office/officeart/2005/8/layout/hierarchy3"/>
    <dgm:cxn modelId="{74C8E4CD-5AA0-40AF-B2B4-70E588CC270E}" type="presOf" srcId="{4176EB5F-014E-453A-9BF8-033D98A2B406}" destId="{06FE6544-70C8-4EBD-A141-62DCC363213C}" srcOrd="1" destOrd="0" presId="urn:microsoft.com/office/officeart/2005/8/layout/hierarchy3"/>
    <dgm:cxn modelId="{C180A48C-9ABC-458F-9F11-588B307F1A0B}" type="presOf" srcId="{2F041D1D-AB66-45AF-AA26-285B639EAD11}" destId="{E5048FC7-E127-48E2-854A-1D60B119CEC7}" srcOrd="1" destOrd="0" presId="urn:microsoft.com/office/officeart/2005/8/layout/hierarchy3"/>
    <dgm:cxn modelId="{02963F37-ADF5-49A2-9970-5696FBF83239}" type="presOf" srcId="{E8526FD2-3450-417F-99B9-50BD08B4DD71}" destId="{EB2321D3-A709-4FBB-A4F9-017B9C6FAA53}" srcOrd="0" destOrd="0" presId="urn:microsoft.com/office/officeart/2005/8/layout/hierarchy3"/>
    <dgm:cxn modelId="{B481EF95-110E-4944-B8CD-746054909982}" srcId="{4176EB5F-014E-453A-9BF8-033D98A2B406}" destId="{1D55A3DC-E5FF-4CC9-AE2A-B61F5CB292FE}" srcOrd="0" destOrd="0" parTransId="{E8526FD2-3450-417F-99B9-50BD08B4DD71}" sibTransId="{E1BFCF39-F15F-49BE-8B85-92712A4002D7}"/>
    <dgm:cxn modelId="{C3700301-3745-4E21-9EA7-1972DCD70E30}" type="presOf" srcId="{2F041D1D-AB66-45AF-AA26-285B639EAD11}" destId="{C0C7BC7C-588D-4B9E-9250-6749DDC0BC2A}" srcOrd="0" destOrd="0" presId="urn:microsoft.com/office/officeart/2005/8/layout/hierarchy3"/>
    <dgm:cxn modelId="{DC8A4BCB-0662-44B9-ACDE-4B270D800749}" type="presParOf" srcId="{DF9AC864-43A2-4793-8D15-D7D9C0F94E25}" destId="{05EF98F4-FC51-4F9C-975C-102CA271D370}" srcOrd="0" destOrd="0" presId="urn:microsoft.com/office/officeart/2005/8/layout/hierarchy3"/>
    <dgm:cxn modelId="{164F2E4E-FBA8-4FB6-A85C-364752F807A2}" type="presParOf" srcId="{05EF98F4-FC51-4F9C-975C-102CA271D370}" destId="{D699FBA2-6303-4D5E-A18B-636FB16EC2C5}" srcOrd="0" destOrd="0" presId="urn:microsoft.com/office/officeart/2005/8/layout/hierarchy3"/>
    <dgm:cxn modelId="{5460B6B9-F2A4-4DDE-BA8F-FAE748ADE069}" type="presParOf" srcId="{D699FBA2-6303-4D5E-A18B-636FB16EC2C5}" destId="{CB3A61F4-3F7D-49DE-B793-F74A66BC1D3E}" srcOrd="0" destOrd="0" presId="urn:microsoft.com/office/officeart/2005/8/layout/hierarchy3"/>
    <dgm:cxn modelId="{19EBF418-58FF-4603-9356-0AF5BB23D57A}" type="presParOf" srcId="{D699FBA2-6303-4D5E-A18B-636FB16EC2C5}" destId="{BCF96A5D-AF53-428E-8141-4BB45251CCCF}" srcOrd="1" destOrd="0" presId="urn:microsoft.com/office/officeart/2005/8/layout/hierarchy3"/>
    <dgm:cxn modelId="{9B84C5CF-8433-4DEB-BC56-867C6B5AD04A}" type="presParOf" srcId="{05EF98F4-FC51-4F9C-975C-102CA271D370}" destId="{F50CE3FC-CDAF-4B95-BE67-64851C14D34C}" srcOrd="1" destOrd="0" presId="urn:microsoft.com/office/officeart/2005/8/layout/hierarchy3"/>
    <dgm:cxn modelId="{5E1C7CEC-B8FB-4794-A1E8-EE0115FEAAF7}" type="presParOf" srcId="{F50CE3FC-CDAF-4B95-BE67-64851C14D34C}" destId="{F8FE9330-7A0B-4739-93BB-400043165D6E}" srcOrd="0" destOrd="0" presId="urn:microsoft.com/office/officeart/2005/8/layout/hierarchy3"/>
    <dgm:cxn modelId="{2693450B-24B9-469B-A2FE-B7A10091B212}" type="presParOf" srcId="{F50CE3FC-CDAF-4B95-BE67-64851C14D34C}" destId="{F6A428E7-E1D1-4EA0-A6E7-FBC9DE6008F5}" srcOrd="1" destOrd="0" presId="urn:microsoft.com/office/officeart/2005/8/layout/hierarchy3"/>
    <dgm:cxn modelId="{8CE8668C-1264-4F17-8ED4-3E077A410660}" type="presParOf" srcId="{DF9AC864-43A2-4793-8D15-D7D9C0F94E25}" destId="{CD320E20-E4BC-4823-AB72-95FDC136A5ED}" srcOrd="1" destOrd="0" presId="urn:microsoft.com/office/officeart/2005/8/layout/hierarchy3"/>
    <dgm:cxn modelId="{B6A62F7B-7551-4153-9D80-67CC49809122}" type="presParOf" srcId="{CD320E20-E4BC-4823-AB72-95FDC136A5ED}" destId="{225EB32E-2BBD-4DAB-B0A9-1569186024EC}" srcOrd="0" destOrd="0" presId="urn:microsoft.com/office/officeart/2005/8/layout/hierarchy3"/>
    <dgm:cxn modelId="{3957AF13-FCED-48E3-8D0E-9BEB76D9B7DD}" type="presParOf" srcId="{225EB32E-2BBD-4DAB-B0A9-1569186024EC}" destId="{C0C7BC7C-588D-4B9E-9250-6749DDC0BC2A}" srcOrd="0" destOrd="0" presId="urn:microsoft.com/office/officeart/2005/8/layout/hierarchy3"/>
    <dgm:cxn modelId="{51CF5776-BAE0-4940-AA7D-F4C3987C2EB8}" type="presParOf" srcId="{225EB32E-2BBD-4DAB-B0A9-1569186024EC}" destId="{E5048FC7-E127-48E2-854A-1D60B119CEC7}" srcOrd="1" destOrd="0" presId="urn:microsoft.com/office/officeart/2005/8/layout/hierarchy3"/>
    <dgm:cxn modelId="{44E0F227-3E63-44CA-964F-19BA3DFAF0B5}" type="presParOf" srcId="{CD320E20-E4BC-4823-AB72-95FDC136A5ED}" destId="{4792D60F-0C4C-4157-AA0A-4FEEB736DB7B}" srcOrd="1" destOrd="0" presId="urn:microsoft.com/office/officeart/2005/8/layout/hierarchy3"/>
    <dgm:cxn modelId="{C38DF4EC-B377-4B2E-8327-AE5299CBA71A}" type="presParOf" srcId="{4792D60F-0C4C-4157-AA0A-4FEEB736DB7B}" destId="{1EAFFAF0-57C1-4A27-AF56-F1091C9479DA}" srcOrd="0" destOrd="0" presId="urn:microsoft.com/office/officeart/2005/8/layout/hierarchy3"/>
    <dgm:cxn modelId="{EA2DC3AE-C863-43BB-9D51-A1E9562C0BF5}" type="presParOf" srcId="{4792D60F-0C4C-4157-AA0A-4FEEB736DB7B}" destId="{F0CD1FD7-EE0A-43F2-8D72-D06A0AE86438}" srcOrd="1" destOrd="0" presId="urn:microsoft.com/office/officeart/2005/8/layout/hierarchy3"/>
    <dgm:cxn modelId="{1C4C20DC-139A-4D69-BD7F-27BE2251B322}" type="presParOf" srcId="{DF9AC864-43A2-4793-8D15-D7D9C0F94E25}" destId="{8860D1AD-192E-4A05-A5C1-B6E91C9CAC95}" srcOrd="2" destOrd="0" presId="urn:microsoft.com/office/officeart/2005/8/layout/hierarchy3"/>
    <dgm:cxn modelId="{9996C68D-FB4A-4BD8-AB97-9360D68A9DFC}" type="presParOf" srcId="{8860D1AD-192E-4A05-A5C1-B6E91C9CAC95}" destId="{DCBCF71D-63DB-45AA-9B3D-9A4B16FA5F02}" srcOrd="0" destOrd="0" presId="urn:microsoft.com/office/officeart/2005/8/layout/hierarchy3"/>
    <dgm:cxn modelId="{9E6794DA-D584-404D-ACAF-3AD2AB973D2F}" type="presParOf" srcId="{DCBCF71D-63DB-45AA-9B3D-9A4B16FA5F02}" destId="{C63776E6-2B62-4F47-8311-E1DF81558AD3}" srcOrd="0" destOrd="0" presId="urn:microsoft.com/office/officeart/2005/8/layout/hierarchy3"/>
    <dgm:cxn modelId="{7B0F59E2-BF31-4D71-B1D5-980ED74B7FF4}" type="presParOf" srcId="{DCBCF71D-63DB-45AA-9B3D-9A4B16FA5F02}" destId="{06FE6544-70C8-4EBD-A141-62DCC363213C}" srcOrd="1" destOrd="0" presId="urn:microsoft.com/office/officeart/2005/8/layout/hierarchy3"/>
    <dgm:cxn modelId="{3992058E-12D4-4689-A305-CEE7E1C62AB1}" type="presParOf" srcId="{8860D1AD-192E-4A05-A5C1-B6E91C9CAC95}" destId="{67D18833-9BBF-4605-8B49-8DA0925491F0}" srcOrd="1" destOrd="0" presId="urn:microsoft.com/office/officeart/2005/8/layout/hierarchy3"/>
    <dgm:cxn modelId="{BFB2520B-B953-4DF6-936D-99A1B88E6253}" type="presParOf" srcId="{67D18833-9BBF-4605-8B49-8DA0925491F0}" destId="{EB2321D3-A709-4FBB-A4F9-017B9C6FAA53}" srcOrd="0" destOrd="0" presId="urn:microsoft.com/office/officeart/2005/8/layout/hierarchy3"/>
    <dgm:cxn modelId="{82B07A9A-0C39-4D25-846F-59E9CCA18C81}" type="presParOf" srcId="{67D18833-9BBF-4605-8B49-8DA0925491F0}" destId="{15F10ACD-FDCB-4DBD-9452-9722736FACAC}" srcOrd="1" destOrd="0" presId="urn:microsoft.com/office/officeart/2005/8/layout/hierarchy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7745D5-D724-457A-89EA-C684597E162F}">
      <dsp:nvSpPr>
        <dsp:cNvPr id="0" name=""/>
        <dsp:cNvSpPr/>
      </dsp:nvSpPr>
      <dsp:spPr>
        <a:xfrm>
          <a:off x="6855641" y="2774151"/>
          <a:ext cx="1556449" cy="2050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9720"/>
              </a:lnTo>
              <a:lnTo>
                <a:pt x="1556449" y="139720"/>
              </a:lnTo>
              <a:lnTo>
                <a:pt x="1556449" y="205030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062E07-8372-4953-93ED-54E54937D39D}">
      <dsp:nvSpPr>
        <dsp:cNvPr id="0" name=""/>
        <dsp:cNvSpPr/>
      </dsp:nvSpPr>
      <dsp:spPr>
        <a:xfrm>
          <a:off x="6855641" y="2774151"/>
          <a:ext cx="113799" cy="11571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91860"/>
              </a:lnTo>
              <a:lnTo>
                <a:pt x="113799" y="1091860"/>
              </a:lnTo>
              <a:lnTo>
                <a:pt x="113799" y="1157169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FF1DC2-C757-4875-B102-99DA720B23F7}">
      <dsp:nvSpPr>
        <dsp:cNvPr id="0" name=""/>
        <dsp:cNvSpPr/>
      </dsp:nvSpPr>
      <dsp:spPr>
        <a:xfrm>
          <a:off x="5130931" y="2774151"/>
          <a:ext cx="1724710" cy="205035"/>
        </a:xfrm>
        <a:custGeom>
          <a:avLst/>
          <a:gdLst/>
          <a:ahLst/>
          <a:cxnLst/>
          <a:rect l="0" t="0" r="0" b="0"/>
          <a:pathLst>
            <a:path>
              <a:moveTo>
                <a:pt x="1724710" y="0"/>
              </a:moveTo>
              <a:lnTo>
                <a:pt x="1724710" y="139725"/>
              </a:lnTo>
              <a:lnTo>
                <a:pt x="0" y="139725"/>
              </a:lnTo>
              <a:lnTo>
                <a:pt x="0" y="205035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C5FF7F-8064-4D79-B430-CB47C707E6C3}">
      <dsp:nvSpPr>
        <dsp:cNvPr id="0" name=""/>
        <dsp:cNvSpPr/>
      </dsp:nvSpPr>
      <dsp:spPr>
        <a:xfrm>
          <a:off x="4275440" y="2041994"/>
          <a:ext cx="2580200" cy="2844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9177"/>
              </a:lnTo>
              <a:lnTo>
                <a:pt x="2580200" y="219177"/>
              </a:lnTo>
              <a:lnTo>
                <a:pt x="2580200" y="28448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7402A4-8ED9-40B1-8D74-C72BE74276FD}">
      <dsp:nvSpPr>
        <dsp:cNvPr id="0" name=""/>
        <dsp:cNvSpPr/>
      </dsp:nvSpPr>
      <dsp:spPr>
        <a:xfrm>
          <a:off x="4351364" y="4453404"/>
          <a:ext cx="124748" cy="3450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9693"/>
              </a:lnTo>
              <a:lnTo>
                <a:pt x="124748" y="279693"/>
              </a:lnTo>
              <a:lnTo>
                <a:pt x="124748" y="345003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A4145B-8A7D-4760-B0D0-B788026E031B}">
      <dsp:nvSpPr>
        <dsp:cNvPr id="0" name=""/>
        <dsp:cNvSpPr/>
      </dsp:nvSpPr>
      <dsp:spPr>
        <a:xfrm>
          <a:off x="4229720" y="2041994"/>
          <a:ext cx="91440" cy="19637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98431"/>
              </a:lnTo>
              <a:lnTo>
                <a:pt x="121643" y="1898431"/>
              </a:lnTo>
              <a:lnTo>
                <a:pt x="121643" y="196374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D8029C-61C4-4CC7-A9DA-A59844160A55}">
      <dsp:nvSpPr>
        <dsp:cNvPr id="0" name=""/>
        <dsp:cNvSpPr/>
      </dsp:nvSpPr>
      <dsp:spPr>
        <a:xfrm>
          <a:off x="1369586" y="3178786"/>
          <a:ext cx="1323470" cy="1766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320"/>
              </a:lnTo>
              <a:lnTo>
                <a:pt x="1323470" y="111320"/>
              </a:lnTo>
              <a:lnTo>
                <a:pt x="1323470" y="176630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D0635A-C682-4F1B-882A-1504D759742F}">
      <dsp:nvSpPr>
        <dsp:cNvPr id="0" name=""/>
        <dsp:cNvSpPr/>
      </dsp:nvSpPr>
      <dsp:spPr>
        <a:xfrm>
          <a:off x="810164" y="3178786"/>
          <a:ext cx="559422" cy="325561"/>
        </a:xfrm>
        <a:custGeom>
          <a:avLst/>
          <a:gdLst/>
          <a:ahLst/>
          <a:cxnLst/>
          <a:rect l="0" t="0" r="0" b="0"/>
          <a:pathLst>
            <a:path>
              <a:moveTo>
                <a:pt x="559422" y="0"/>
              </a:moveTo>
              <a:lnTo>
                <a:pt x="559422" y="260251"/>
              </a:lnTo>
              <a:lnTo>
                <a:pt x="0" y="260251"/>
              </a:lnTo>
              <a:lnTo>
                <a:pt x="0" y="325561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E4D813-D001-4291-94D2-D7F330A2BABA}">
      <dsp:nvSpPr>
        <dsp:cNvPr id="0" name=""/>
        <dsp:cNvSpPr/>
      </dsp:nvSpPr>
      <dsp:spPr>
        <a:xfrm>
          <a:off x="1369586" y="2041994"/>
          <a:ext cx="2905854" cy="308939"/>
        </a:xfrm>
        <a:custGeom>
          <a:avLst/>
          <a:gdLst/>
          <a:ahLst/>
          <a:cxnLst/>
          <a:rect l="0" t="0" r="0" b="0"/>
          <a:pathLst>
            <a:path>
              <a:moveTo>
                <a:pt x="2905854" y="0"/>
              </a:moveTo>
              <a:lnTo>
                <a:pt x="2905854" y="243629"/>
              </a:lnTo>
              <a:lnTo>
                <a:pt x="0" y="243629"/>
              </a:lnTo>
              <a:lnTo>
                <a:pt x="0" y="30893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0DE282-E428-456F-A244-9F08D4AD951C}">
      <dsp:nvSpPr>
        <dsp:cNvPr id="0" name=""/>
        <dsp:cNvSpPr/>
      </dsp:nvSpPr>
      <dsp:spPr>
        <a:xfrm>
          <a:off x="2990460" y="1212265"/>
          <a:ext cx="2569961" cy="8297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DBC297-362C-427B-8F82-3FB24C52D495}">
      <dsp:nvSpPr>
        <dsp:cNvPr id="0" name=""/>
        <dsp:cNvSpPr/>
      </dsp:nvSpPr>
      <dsp:spPr>
        <a:xfrm>
          <a:off x="3068792" y="1286681"/>
          <a:ext cx="2569961" cy="8297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rgbClr val="0070C0"/>
              </a:solidFill>
            </a:rPr>
            <a:t>Природні ресурси</a:t>
          </a:r>
          <a:endParaRPr lang="ru-RU" sz="3200" b="1" kern="1200" dirty="0">
            <a:solidFill>
              <a:srgbClr val="0070C0"/>
            </a:solidFill>
          </a:endParaRPr>
        </a:p>
      </dsp:txBody>
      <dsp:txXfrm>
        <a:off x="3093094" y="1310983"/>
        <a:ext cx="2521357" cy="781124"/>
      </dsp:txXfrm>
    </dsp:sp>
    <dsp:sp modelId="{2BDFBE1E-9E79-49AC-B942-43DA310A9D82}">
      <dsp:nvSpPr>
        <dsp:cNvPr id="0" name=""/>
        <dsp:cNvSpPr/>
      </dsp:nvSpPr>
      <dsp:spPr>
        <a:xfrm>
          <a:off x="642571" y="2350933"/>
          <a:ext cx="1454030" cy="8278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F4CFA4-FFF8-4A6B-B313-F59CF6B1AF58}">
      <dsp:nvSpPr>
        <dsp:cNvPr id="0" name=""/>
        <dsp:cNvSpPr/>
      </dsp:nvSpPr>
      <dsp:spPr>
        <a:xfrm>
          <a:off x="720903" y="2425349"/>
          <a:ext cx="1454030" cy="82785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/>
            <a:t>За характером відновлення</a:t>
          </a:r>
          <a:endParaRPr lang="ru-RU" sz="1800" b="1" kern="1200" dirty="0"/>
        </a:p>
      </dsp:txBody>
      <dsp:txXfrm>
        <a:off x="745150" y="2449596"/>
        <a:ext cx="1405536" cy="779358"/>
      </dsp:txXfrm>
    </dsp:sp>
    <dsp:sp modelId="{DD48FA55-280B-4918-9848-AC4B74126AE3}">
      <dsp:nvSpPr>
        <dsp:cNvPr id="0" name=""/>
        <dsp:cNvSpPr/>
      </dsp:nvSpPr>
      <dsp:spPr>
        <a:xfrm>
          <a:off x="123196" y="3504347"/>
          <a:ext cx="1373936" cy="447669"/>
        </a:xfrm>
        <a:prstGeom prst="roundRect">
          <a:avLst>
            <a:gd name="adj" fmla="val 10000"/>
          </a:avLst>
        </a:prstGeom>
        <a:solidFill>
          <a:schemeClr val="accent3"/>
        </a:solidFill>
        <a:ln w="15875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</dsp:sp>
    <dsp:sp modelId="{B0BCFDA2-ED5D-4E8F-A70E-D5493CA273D7}">
      <dsp:nvSpPr>
        <dsp:cNvPr id="0" name=""/>
        <dsp:cNvSpPr/>
      </dsp:nvSpPr>
      <dsp:spPr>
        <a:xfrm>
          <a:off x="201528" y="3578763"/>
          <a:ext cx="1373936" cy="44766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вичерпні</a:t>
          </a:r>
          <a:endParaRPr lang="ru-RU" sz="2000" b="1" kern="1200" dirty="0"/>
        </a:p>
      </dsp:txBody>
      <dsp:txXfrm>
        <a:off x="214640" y="3591875"/>
        <a:ext cx="1347712" cy="421445"/>
      </dsp:txXfrm>
    </dsp:sp>
    <dsp:sp modelId="{9B8DCBB9-BF61-49C3-9CA6-AF10C8A0BF28}">
      <dsp:nvSpPr>
        <dsp:cNvPr id="0" name=""/>
        <dsp:cNvSpPr/>
      </dsp:nvSpPr>
      <dsp:spPr>
        <a:xfrm>
          <a:off x="1994611" y="3355416"/>
          <a:ext cx="1396891" cy="447669"/>
        </a:xfrm>
        <a:prstGeom prst="roundRect">
          <a:avLst>
            <a:gd name="adj" fmla="val 10000"/>
          </a:avLst>
        </a:prstGeom>
        <a:solidFill>
          <a:schemeClr val="accent3"/>
        </a:solidFill>
        <a:ln w="15875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</dsp:sp>
    <dsp:sp modelId="{42B33658-2953-4276-A936-33B1F2E20846}">
      <dsp:nvSpPr>
        <dsp:cNvPr id="0" name=""/>
        <dsp:cNvSpPr/>
      </dsp:nvSpPr>
      <dsp:spPr>
        <a:xfrm>
          <a:off x="2072944" y="3429832"/>
          <a:ext cx="1396891" cy="44766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/>
            <a:t>невичерпні</a:t>
          </a:r>
          <a:endParaRPr lang="ru-RU" sz="1800" b="1" kern="1200" dirty="0"/>
        </a:p>
      </dsp:txBody>
      <dsp:txXfrm>
        <a:off x="2086056" y="3442944"/>
        <a:ext cx="1370667" cy="421445"/>
      </dsp:txXfrm>
    </dsp:sp>
    <dsp:sp modelId="{CD6F3B74-B8CA-4CFC-A2C6-8FB5AC41B476}">
      <dsp:nvSpPr>
        <dsp:cNvPr id="0" name=""/>
        <dsp:cNvSpPr/>
      </dsp:nvSpPr>
      <dsp:spPr>
        <a:xfrm>
          <a:off x="3363608" y="4005735"/>
          <a:ext cx="1975512" cy="4476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0E1004-8E90-455A-A3F6-BE66AC6E9999}">
      <dsp:nvSpPr>
        <dsp:cNvPr id="0" name=""/>
        <dsp:cNvSpPr/>
      </dsp:nvSpPr>
      <dsp:spPr>
        <a:xfrm>
          <a:off x="3441940" y="4080150"/>
          <a:ext cx="1975512" cy="44766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/>
            <a:t>За походженням</a:t>
          </a:r>
          <a:endParaRPr lang="ru-RU" sz="1800" b="1" kern="1200" dirty="0"/>
        </a:p>
      </dsp:txBody>
      <dsp:txXfrm>
        <a:off x="3455052" y="4093262"/>
        <a:ext cx="1949288" cy="421445"/>
      </dsp:txXfrm>
    </dsp:sp>
    <dsp:sp modelId="{ABCB82D8-619C-4953-9CA1-BDA5967FBB07}">
      <dsp:nvSpPr>
        <dsp:cNvPr id="0" name=""/>
        <dsp:cNvSpPr/>
      </dsp:nvSpPr>
      <dsp:spPr>
        <a:xfrm>
          <a:off x="3791079" y="4798408"/>
          <a:ext cx="1370066" cy="18239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DE16F7-3CB4-40C9-B179-E211DD2D946D}">
      <dsp:nvSpPr>
        <dsp:cNvPr id="0" name=""/>
        <dsp:cNvSpPr/>
      </dsp:nvSpPr>
      <dsp:spPr>
        <a:xfrm>
          <a:off x="3869412" y="4872823"/>
          <a:ext cx="1370066" cy="182392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/>
            <a:t>Біологічні,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/>
            <a:t>кліматичні,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/>
            <a:t>Водні,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/>
            <a:t>Земельні,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/>
            <a:t>мінеральні</a:t>
          </a:r>
          <a:endParaRPr lang="uk-UA" sz="5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>
        <a:off x="3909540" y="4912951"/>
        <a:ext cx="1289810" cy="1743666"/>
      </dsp:txXfrm>
    </dsp:sp>
    <dsp:sp modelId="{0B8A0A13-A5D1-4F1C-A3A1-2F31C2862729}">
      <dsp:nvSpPr>
        <dsp:cNvPr id="0" name=""/>
        <dsp:cNvSpPr/>
      </dsp:nvSpPr>
      <dsp:spPr>
        <a:xfrm>
          <a:off x="5771650" y="2326481"/>
          <a:ext cx="2167982" cy="4476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AA5E14-E557-456B-BED9-BB4F044137F6}">
      <dsp:nvSpPr>
        <dsp:cNvPr id="0" name=""/>
        <dsp:cNvSpPr/>
      </dsp:nvSpPr>
      <dsp:spPr>
        <a:xfrm>
          <a:off x="5849982" y="2400897"/>
          <a:ext cx="2167982" cy="44766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/>
            <a:t>За призначенням</a:t>
          </a:r>
          <a:endParaRPr lang="ru-RU" sz="1800" b="1" kern="1200" dirty="0"/>
        </a:p>
      </dsp:txBody>
      <dsp:txXfrm>
        <a:off x="5863094" y="2414009"/>
        <a:ext cx="2141758" cy="421445"/>
      </dsp:txXfrm>
    </dsp:sp>
    <dsp:sp modelId="{90E3A46B-5BA0-43C0-AF6A-D550B890022F}">
      <dsp:nvSpPr>
        <dsp:cNvPr id="0" name=""/>
        <dsp:cNvSpPr/>
      </dsp:nvSpPr>
      <dsp:spPr>
        <a:xfrm>
          <a:off x="4369463" y="2979186"/>
          <a:ext cx="1522936" cy="447669"/>
        </a:xfrm>
        <a:prstGeom prst="roundRect">
          <a:avLst>
            <a:gd name="adj" fmla="val 10000"/>
          </a:avLst>
        </a:prstGeom>
        <a:solidFill>
          <a:schemeClr val="accent4"/>
        </a:solidFill>
        <a:ln w="15875" cap="flat" cmpd="sng" algn="ctr">
          <a:solidFill>
            <a:schemeClr val="accent4">
              <a:shade val="50000"/>
            </a:schemeClr>
          </a:solidFill>
          <a:prstDash val="solid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</dsp:sp>
    <dsp:sp modelId="{287CF6E7-7794-4095-8465-D25F9889CC8F}">
      <dsp:nvSpPr>
        <dsp:cNvPr id="0" name=""/>
        <dsp:cNvSpPr/>
      </dsp:nvSpPr>
      <dsp:spPr>
        <a:xfrm>
          <a:off x="4447795" y="3053602"/>
          <a:ext cx="1522936" cy="44766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/>
            <a:t>Для промисловості</a:t>
          </a:r>
          <a:endParaRPr lang="ru-RU" sz="1200" b="1" kern="1200" dirty="0"/>
        </a:p>
      </dsp:txBody>
      <dsp:txXfrm>
        <a:off x="4460907" y="3066714"/>
        <a:ext cx="1496712" cy="421445"/>
      </dsp:txXfrm>
    </dsp:sp>
    <dsp:sp modelId="{D819B917-FE9D-4BF3-B88A-AD6D12B1E380}">
      <dsp:nvSpPr>
        <dsp:cNvPr id="0" name=""/>
        <dsp:cNvSpPr/>
      </dsp:nvSpPr>
      <dsp:spPr>
        <a:xfrm>
          <a:off x="6247829" y="3931321"/>
          <a:ext cx="1443223" cy="846923"/>
        </a:xfrm>
        <a:prstGeom prst="roundRect">
          <a:avLst>
            <a:gd name="adj" fmla="val 10000"/>
          </a:avLst>
        </a:prstGeom>
        <a:solidFill>
          <a:schemeClr val="accent4"/>
        </a:solidFill>
        <a:ln w="15875" cap="flat" cmpd="sng" algn="ctr">
          <a:solidFill>
            <a:schemeClr val="accent4">
              <a:shade val="50000"/>
            </a:schemeClr>
          </a:solidFill>
          <a:prstDash val="solid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</dsp:sp>
    <dsp:sp modelId="{9A829745-88D9-478A-AF31-91EBAD64DCBB}">
      <dsp:nvSpPr>
        <dsp:cNvPr id="0" name=""/>
        <dsp:cNvSpPr/>
      </dsp:nvSpPr>
      <dsp:spPr>
        <a:xfrm>
          <a:off x="6326162" y="4005737"/>
          <a:ext cx="1443223" cy="84692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/>
            <a:t>Для сільського господарства</a:t>
          </a:r>
          <a:endParaRPr lang="ru-RU" sz="1600" b="1" kern="1200" dirty="0"/>
        </a:p>
      </dsp:txBody>
      <dsp:txXfrm>
        <a:off x="6350968" y="4030543"/>
        <a:ext cx="1393611" cy="797311"/>
      </dsp:txXfrm>
    </dsp:sp>
    <dsp:sp modelId="{0958357E-BCA5-43F2-B442-EB3EFF8B47AE}">
      <dsp:nvSpPr>
        <dsp:cNvPr id="0" name=""/>
        <dsp:cNvSpPr/>
      </dsp:nvSpPr>
      <dsp:spPr>
        <a:xfrm>
          <a:off x="7902530" y="2979181"/>
          <a:ext cx="1019121" cy="447669"/>
        </a:xfrm>
        <a:prstGeom prst="roundRect">
          <a:avLst>
            <a:gd name="adj" fmla="val 10000"/>
          </a:avLst>
        </a:prstGeom>
        <a:solidFill>
          <a:schemeClr val="accent4"/>
        </a:solidFill>
        <a:ln w="15875" cap="flat" cmpd="sng" algn="ctr">
          <a:solidFill>
            <a:schemeClr val="accent4">
              <a:shade val="50000"/>
            </a:schemeClr>
          </a:solidFill>
          <a:prstDash val="solid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</dsp:sp>
    <dsp:sp modelId="{ECC9C3F0-5ED9-4CBD-8178-25181EA0C16C}">
      <dsp:nvSpPr>
        <dsp:cNvPr id="0" name=""/>
        <dsp:cNvSpPr/>
      </dsp:nvSpPr>
      <dsp:spPr>
        <a:xfrm>
          <a:off x="7980862" y="3053597"/>
          <a:ext cx="1019121" cy="44766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/>
            <a:t>Для відпочинку </a:t>
          </a:r>
          <a:endParaRPr lang="ru-RU" sz="1400" b="1" kern="1200" dirty="0"/>
        </a:p>
      </dsp:txBody>
      <dsp:txXfrm>
        <a:off x="7993974" y="3066709"/>
        <a:ext cx="992897" cy="4214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E670CA-EDA1-49AF-B1EA-0D2DB4690D7D}">
      <dsp:nvSpPr>
        <dsp:cNvPr id="0" name=""/>
        <dsp:cNvSpPr/>
      </dsp:nvSpPr>
      <dsp:spPr>
        <a:xfrm>
          <a:off x="3319640" y="0"/>
          <a:ext cx="3799897" cy="9794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/>
            <a:t>За характером відновлення</a:t>
          </a:r>
          <a:endParaRPr lang="ru-RU" sz="2800" b="1" kern="1200" dirty="0"/>
        </a:p>
      </dsp:txBody>
      <dsp:txXfrm>
        <a:off x="3348328" y="28688"/>
        <a:ext cx="3742521" cy="922105"/>
      </dsp:txXfrm>
    </dsp:sp>
    <dsp:sp modelId="{8C077625-243D-4D94-8018-A0475C69E6B6}">
      <dsp:nvSpPr>
        <dsp:cNvPr id="0" name=""/>
        <dsp:cNvSpPr/>
      </dsp:nvSpPr>
      <dsp:spPr>
        <a:xfrm>
          <a:off x="2838799" y="979481"/>
          <a:ext cx="2380789" cy="314409"/>
        </a:xfrm>
        <a:custGeom>
          <a:avLst/>
          <a:gdLst/>
          <a:ahLst/>
          <a:cxnLst/>
          <a:rect l="0" t="0" r="0" b="0"/>
          <a:pathLst>
            <a:path>
              <a:moveTo>
                <a:pt x="2380789" y="0"/>
              </a:moveTo>
              <a:lnTo>
                <a:pt x="2380789" y="157204"/>
              </a:lnTo>
              <a:lnTo>
                <a:pt x="0" y="157204"/>
              </a:lnTo>
              <a:lnTo>
                <a:pt x="0" y="31440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8D2F14-C5B0-4952-BF57-E4BF6EF475DB}">
      <dsp:nvSpPr>
        <dsp:cNvPr id="0" name=""/>
        <dsp:cNvSpPr/>
      </dsp:nvSpPr>
      <dsp:spPr>
        <a:xfrm>
          <a:off x="1648452" y="1293890"/>
          <a:ext cx="2380694" cy="66116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/>
            <a:t>вичерпні</a:t>
          </a:r>
          <a:endParaRPr lang="ru-RU" sz="3200" b="1" kern="1200" dirty="0"/>
        </a:p>
      </dsp:txBody>
      <dsp:txXfrm>
        <a:off x="1667817" y="1313255"/>
        <a:ext cx="2341964" cy="622436"/>
      </dsp:txXfrm>
    </dsp:sp>
    <dsp:sp modelId="{929B127D-DAA7-4096-A03C-EBB9248C7378}">
      <dsp:nvSpPr>
        <dsp:cNvPr id="0" name=""/>
        <dsp:cNvSpPr/>
      </dsp:nvSpPr>
      <dsp:spPr>
        <a:xfrm>
          <a:off x="1190347" y="1955056"/>
          <a:ext cx="1648452" cy="464584"/>
        </a:xfrm>
        <a:custGeom>
          <a:avLst/>
          <a:gdLst/>
          <a:ahLst/>
          <a:cxnLst/>
          <a:rect l="0" t="0" r="0" b="0"/>
          <a:pathLst>
            <a:path>
              <a:moveTo>
                <a:pt x="1648452" y="0"/>
              </a:moveTo>
              <a:lnTo>
                <a:pt x="1648452" y="232292"/>
              </a:lnTo>
              <a:lnTo>
                <a:pt x="0" y="232292"/>
              </a:lnTo>
              <a:lnTo>
                <a:pt x="0" y="464584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7004B8-137F-496D-9C82-A66D9BC2CF8C}">
      <dsp:nvSpPr>
        <dsp:cNvPr id="0" name=""/>
        <dsp:cNvSpPr/>
      </dsp:nvSpPr>
      <dsp:spPr>
        <a:xfrm>
          <a:off x="0" y="2419641"/>
          <a:ext cx="2380694" cy="60209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/>
            <a:t>відновлювані</a:t>
          </a:r>
          <a:endParaRPr lang="ru-RU" sz="2800" b="1" kern="1200" dirty="0"/>
        </a:p>
      </dsp:txBody>
      <dsp:txXfrm>
        <a:off x="17635" y="2437276"/>
        <a:ext cx="2345424" cy="566823"/>
      </dsp:txXfrm>
    </dsp:sp>
    <dsp:sp modelId="{D6251E8C-624E-4A5B-A5EE-3E020CD530BA}">
      <dsp:nvSpPr>
        <dsp:cNvPr id="0" name=""/>
        <dsp:cNvSpPr/>
      </dsp:nvSpPr>
      <dsp:spPr>
        <a:xfrm>
          <a:off x="1144627" y="3021734"/>
          <a:ext cx="91440" cy="5864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3238"/>
              </a:lnTo>
              <a:lnTo>
                <a:pt x="45732" y="293238"/>
              </a:lnTo>
              <a:lnTo>
                <a:pt x="45732" y="586476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7D98AB-63FB-433F-9FD4-AC0F7AFEBCDD}">
      <dsp:nvSpPr>
        <dsp:cNvPr id="0" name=""/>
        <dsp:cNvSpPr/>
      </dsp:nvSpPr>
      <dsp:spPr>
        <a:xfrm>
          <a:off x="12" y="3608210"/>
          <a:ext cx="2380694" cy="18595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/>
            <a:t>Біологічні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/>
            <a:t>Земельні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/>
            <a:t>водні</a:t>
          </a:r>
          <a:endParaRPr lang="ru-RU" sz="3200" kern="1200" dirty="0"/>
        </a:p>
      </dsp:txBody>
      <dsp:txXfrm>
        <a:off x="54476" y="3662674"/>
        <a:ext cx="2271766" cy="1750600"/>
      </dsp:txXfrm>
    </dsp:sp>
    <dsp:sp modelId="{1532710F-891D-48BD-BEAB-D74590F78B90}">
      <dsp:nvSpPr>
        <dsp:cNvPr id="0" name=""/>
        <dsp:cNvSpPr/>
      </dsp:nvSpPr>
      <dsp:spPr>
        <a:xfrm>
          <a:off x="2838799" y="1955056"/>
          <a:ext cx="1553688" cy="9810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0542"/>
              </a:lnTo>
              <a:lnTo>
                <a:pt x="1553688" y="490542"/>
              </a:lnTo>
              <a:lnTo>
                <a:pt x="1553688" y="981084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893517-5C41-4106-9956-967D4CC50E55}">
      <dsp:nvSpPr>
        <dsp:cNvPr id="0" name=""/>
        <dsp:cNvSpPr/>
      </dsp:nvSpPr>
      <dsp:spPr>
        <a:xfrm>
          <a:off x="3096342" y="2936140"/>
          <a:ext cx="2592290" cy="73636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b="1" kern="1200" dirty="0" smtClean="0"/>
            <a:t>невідновлювані</a:t>
          </a:r>
          <a:endParaRPr lang="ru-RU" sz="2600" b="1" kern="1200" dirty="0"/>
        </a:p>
      </dsp:txBody>
      <dsp:txXfrm>
        <a:off x="3117909" y="2957707"/>
        <a:ext cx="2549156" cy="693230"/>
      </dsp:txXfrm>
    </dsp:sp>
    <dsp:sp modelId="{66B45EE5-ACAD-4991-99EC-061723906BBF}">
      <dsp:nvSpPr>
        <dsp:cNvPr id="0" name=""/>
        <dsp:cNvSpPr/>
      </dsp:nvSpPr>
      <dsp:spPr>
        <a:xfrm>
          <a:off x="4346768" y="3672505"/>
          <a:ext cx="91440" cy="43488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7444"/>
              </a:lnTo>
              <a:lnTo>
                <a:pt x="83930" y="217444"/>
              </a:lnTo>
              <a:lnTo>
                <a:pt x="83930" y="434889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BCF1E1-B2DD-4554-B007-E0586CE0B5AE}">
      <dsp:nvSpPr>
        <dsp:cNvPr id="0" name=""/>
        <dsp:cNvSpPr/>
      </dsp:nvSpPr>
      <dsp:spPr>
        <a:xfrm>
          <a:off x="3240351" y="4107394"/>
          <a:ext cx="2380694" cy="15871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/>
            <a:t>Мінеральні </a:t>
          </a:r>
          <a:endParaRPr lang="ru-RU" sz="3200" b="1" kern="1200" dirty="0"/>
        </a:p>
      </dsp:txBody>
      <dsp:txXfrm>
        <a:off x="3286836" y="4153879"/>
        <a:ext cx="2287724" cy="1494159"/>
      </dsp:txXfrm>
    </dsp:sp>
    <dsp:sp modelId="{195D2DCE-7495-46C3-BEF1-910C34FF44D6}">
      <dsp:nvSpPr>
        <dsp:cNvPr id="0" name=""/>
        <dsp:cNvSpPr/>
      </dsp:nvSpPr>
      <dsp:spPr>
        <a:xfrm>
          <a:off x="5219588" y="979481"/>
          <a:ext cx="2368766" cy="3144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204"/>
              </a:lnTo>
              <a:lnTo>
                <a:pt x="2368766" y="157204"/>
              </a:lnTo>
              <a:lnTo>
                <a:pt x="2368766" y="31440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74B5EF-4034-4048-8EBC-95F5ED980926}">
      <dsp:nvSpPr>
        <dsp:cNvPr id="0" name=""/>
        <dsp:cNvSpPr/>
      </dsp:nvSpPr>
      <dsp:spPr>
        <a:xfrm>
          <a:off x="6398008" y="1293890"/>
          <a:ext cx="2380694" cy="66116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/>
            <a:t>невичерпні</a:t>
          </a:r>
          <a:endParaRPr lang="ru-RU" sz="3200" b="1" kern="1200" dirty="0"/>
        </a:p>
      </dsp:txBody>
      <dsp:txXfrm>
        <a:off x="6417373" y="1313255"/>
        <a:ext cx="2341964" cy="622436"/>
      </dsp:txXfrm>
    </dsp:sp>
    <dsp:sp modelId="{A1FD1430-25C1-47BA-9CB9-D1D2B18A0C3C}">
      <dsp:nvSpPr>
        <dsp:cNvPr id="0" name=""/>
        <dsp:cNvSpPr/>
      </dsp:nvSpPr>
      <dsp:spPr>
        <a:xfrm>
          <a:off x="7481332" y="1955056"/>
          <a:ext cx="91440" cy="372769"/>
        </a:xfrm>
        <a:custGeom>
          <a:avLst/>
          <a:gdLst/>
          <a:ahLst/>
          <a:cxnLst/>
          <a:rect l="0" t="0" r="0" b="0"/>
          <a:pathLst>
            <a:path>
              <a:moveTo>
                <a:pt x="107022" y="0"/>
              </a:moveTo>
              <a:lnTo>
                <a:pt x="107022" y="186384"/>
              </a:lnTo>
              <a:lnTo>
                <a:pt x="45720" y="186384"/>
              </a:lnTo>
              <a:lnTo>
                <a:pt x="45720" y="372769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C0A33C-47C7-451E-92E6-BA29C3C17A80}">
      <dsp:nvSpPr>
        <dsp:cNvPr id="0" name=""/>
        <dsp:cNvSpPr/>
      </dsp:nvSpPr>
      <dsp:spPr>
        <a:xfrm>
          <a:off x="6336705" y="2327825"/>
          <a:ext cx="2380694" cy="242353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/>
            <a:t>Сонячна енергія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/>
            <a:t>Енергія припливів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/>
            <a:t>Енергія вітру</a:t>
          </a:r>
          <a:endParaRPr lang="ru-RU" sz="2800" kern="1200" dirty="0"/>
        </a:p>
      </dsp:txBody>
      <dsp:txXfrm>
        <a:off x="6406433" y="2397553"/>
        <a:ext cx="2241238" cy="228407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3A61F4-3F7D-49DE-B793-F74A66BC1D3E}">
      <dsp:nvSpPr>
        <dsp:cNvPr id="0" name=""/>
        <dsp:cNvSpPr/>
      </dsp:nvSpPr>
      <dsp:spPr>
        <a:xfrm>
          <a:off x="1873" y="0"/>
          <a:ext cx="1939434" cy="969717"/>
        </a:xfrm>
        <a:prstGeom prst="roundRect">
          <a:avLst>
            <a:gd name="adj" fmla="val 10000"/>
          </a:avLst>
        </a:prstGeom>
        <a:solidFill>
          <a:schemeClr val="lt1"/>
        </a:solidFill>
        <a:ln w="381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kern="1200" dirty="0" smtClean="0"/>
            <a:t>ПАЛИВНІ (ЕНЕРГЕТИЧНІ)</a:t>
          </a:r>
          <a:endParaRPr lang="ru-RU" sz="2200" b="1" kern="1200" dirty="0"/>
        </a:p>
      </dsp:txBody>
      <dsp:txXfrm>
        <a:off x="30275" y="28402"/>
        <a:ext cx="1882630" cy="912913"/>
      </dsp:txXfrm>
    </dsp:sp>
    <dsp:sp modelId="{F8FE9330-7A0B-4739-93BB-400043165D6E}">
      <dsp:nvSpPr>
        <dsp:cNvPr id="0" name=""/>
        <dsp:cNvSpPr/>
      </dsp:nvSpPr>
      <dsp:spPr>
        <a:xfrm>
          <a:off x="195816" y="969717"/>
          <a:ext cx="164227" cy="13795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79587"/>
              </a:lnTo>
              <a:lnTo>
                <a:pt x="164227" y="137958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A428E7-E1D1-4EA0-A6E7-FBC9DE6008F5}">
      <dsp:nvSpPr>
        <dsp:cNvPr id="0" name=""/>
        <dsp:cNvSpPr/>
      </dsp:nvSpPr>
      <dsp:spPr>
        <a:xfrm>
          <a:off x="360043" y="1224136"/>
          <a:ext cx="2224236" cy="22503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7620" rIns="11430" bIns="762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600" kern="1200" dirty="0" smtClean="0"/>
            <a:t> </a:t>
          </a:r>
        </a:p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600" b="1" kern="1200" dirty="0" smtClean="0"/>
        </a:p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/>
            <a:t>Кам’яне вугілля</a:t>
          </a:r>
        </a:p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/>
            <a:t>Буре вугілля</a:t>
          </a:r>
        </a:p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/>
            <a:t>Нафта</a:t>
          </a:r>
        </a:p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/>
            <a:t>Газ</a:t>
          </a:r>
        </a:p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/>
            <a:t>Уран </a:t>
          </a:r>
        </a:p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/>
            <a:t>Торф</a:t>
          </a: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600" kern="1200" dirty="0" smtClean="0"/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/>
        </a:p>
      </dsp:txBody>
      <dsp:txXfrm>
        <a:off x="425189" y="1289282"/>
        <a:ext cx="2093944" cy="2120043"/>
      </dsp:txXfrm>
    </dsp:sp>
    <dsp:sp modelId="{C0C7BC7C-588D-4B9E-9250-6749DDC0BC2A}">
      <dsp:nvSpPr>
        <dsp:cNvPr id="0" name=""/>
        <dsp:cNvSpPr/>
      </dsp:nvSpPr>
      <dsp:spPr>
        <a:xfrm>
          <a:off x="2592293" y="4"/>
          <a:ext cx="1939434" cy="969717"/>
        </a:xfrm>
        <a:prstGeom prst="roundRect">
          <a:avLst>
            <a:gd name="adj" fmla="val 10000"/>
          </a:avLst>
        </a:prstGeom>
        <a:solidFill>
          <a:schemeClr val="lt1"/>
        </a:solidFill>
        <a:ln w="381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/>
            <a:t>РУДНІ</a:t>
          </a:r>
          <a:endParaRPr lang="ru-RU" sz="2400" b="1" kern="1200" dirty="0"/>
        </a:p>
      </dsp:txBody>
      <dsp:txXfrm>
        <a:off x="2620695" y="28406"/>
        <a:ext cx="1882630" cy="912913"/>
      </dsp:txXfrm>
    </dsp:sp>
    <dsp:sp modelId="{1EAFFAF0-57C1-4A27-AF56-F1091C9479DA}">
      <dsp:nvSpPr>
        <dsp:cNvPr id="0" name=""/>
        <dsp:cNvSpPr/>
      </dsp:nvSpPr>
      <dsp:spPr>
        <a:xfrm>
          <a:off x="2786237" y="969721"/>
          <a:ext cx="310100" cy="9552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55297"/>
              </a:lnTo>
              <a:lnTo>
                <a:pt x="310100" y="95529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CD1FD7-EE0A-43F2-8D72-D06A0AE86438}">
      <dsp:nvSpPr>
        <dsp:cNvPr id="0" name=""/>
        <dsp:cNvSpPr/>
      </dsp:nvSpPr>
      <dsp:spPr>
        <a:xfrm>
          <a:off x="3096337" y="1440160"/>
          <a:ext cx="2372579" cy="9697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/>
            <a:t>Руди чорних металів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/>
            <a:t>Руди кольорових металів</a:t>
          </a:r>
          <a:endParaRPr lang="ru-RU" sz="1800" b="1" kern="1200" dirty="0"/>
        </a:p>
      </dsp:txBody>
      <dsp:txXfrm>
        <a:off x="3124739" y="1468562"/>
        <a:ext cx="2315775" cy="912913"/>
      </dsp:txXfrm>
    </dsp:sp>
    <dsp:sp modelId="{C63776E6-2B62-4F47-8311-E1DF81558AD3}">
      <dsp:nvSpPr>
        <dsp:cNvPr id="0" name=""/>
        <dsp:cNvSpPr/>
      </dsp:nvSpPr>
      <dsp:spPr>
        <a:xfrm>
          <a:off x="5472617" y="4"/>
          <a:ext cx="1939434" cy="969717"/>
        </a:xfrm>
        <a:prstGeom prst="roundRect">
          <a:avLst>
            <a:gd name="adj" fmla="val 10000"/>
          </a:avLst>
        </a:prstGeom>
        <a:solidFill>
          <a:schemeClr val="lt1"/>
        </a:solidFill>
        <a:ln w="381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/>
            <a:t>НЕРУДНІ</a:t>
          </a:r>
          <a:endParaRPr lang="ru-RU" sz="2400" b="1" kern="1200" dirty="0"/>
        </a:p>
      </dsp:txBody>
      <dsp:txXfrm>
        <a:off x="5501019" y="28406"/>
        <a:ext cx="1882630" cy="912913"/>
      </dsp:txXfrm>
    </dsp:sp>
    <dsp:sp modelId="{EB2321D3-A709-4FBB-A4F9-017B9C6FAA53}">
      <dsp:nvSpPr>
        <dsp:cNvPr id="0" name=""/>
        <dsp:cNvSpPr/>
      </dsp:nvSpPr>
      <dsp:spPr>
        <a:xfrm>
          <a:off x="5666560" y="969721"/>
          <a:ext cx="166085" cy="13075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07537"/>
              </a:lnTo>
              <a:lnTo>
                <a:pt x="166085" y="130753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F10ACD-FDCB-4DBD-9452-9722736FACAC}">
      <dsp:nvSpPr>
        <dsp:cNvPr id="0" name=""/>
        <dsp:cNvSpPr/>
      </dsp:nvSpPr>
      <dsp:spPr>
        <a:xfrm>
          <a:off x="5832646" y="1440160"/>
          <a:ext cx="2105061" cy="16741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/>
            <a:t>Металургійні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/>
            <a:t>Гірничо-хімічні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/>
            <a:t>Технічні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/>
            <a:t>Будівельні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 dirty="0"/>
        </a:p>
      </dsp:txBody>
      <dsp:txXfrm>
        <a:off x="5881682" y="1489196"/>
        <a:ext cx="2006989" cy="15761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E94419-4554-41CC-8BE8-6CBCD8E07F86}" type="datetimeFigureOut">
              <a:rPr lang="ru-RU" smtClean="0"/>
              <a:t>02.11.2012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58547F-76A0-4C33-B74E-E3DF4F3059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330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8547F-76A0-4C33-B74E-E3DF4F3059F4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10599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8547F-76A0-4C33-B74E-E3DF4F3059F4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50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752475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52" y="1267485"/>
            <a:ext cx="7235981" cy="5133316"/>
          </a:xfrm>
        </p:spPr>
        <p:txBody>
          <a:bodyPr/>
          <a:lstStyle>
            <a:lvl1pPr>
              <a:defRPr sz="11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151" y="201702"/>
            <a:ext cx="6189583" cy="949569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EBF42-7F59-4FD1-BD1B-1C64E88B6835}" type="datetimeFigureOut">
              <a:rPr lang="ru-RU" smtClean="0"/>
              <a:t>02.11.2012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0469" y="236415"/>
            <a:ext cx="785301" cy="365125"/>
          </a:xfrm>
        </p:spPr>
        <p:txBody>
          <a:bodyPr/>
          <a:lstStyle>
            <a:lvl1pPr>
              <a:defRPr sz="1400"/>
            </a:lvl1pPr>
          </a:lstStyle>
          <a:p>
            <a:fld id="{54DAB452-0F5A-4153-8F61-BFC0B5A07226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/>
          <p:cNvGrpSpPr/>
          <p:nvPr/>
        </p:nvGrpSpPr>
        <p:grpSpPr>
          <a:xfrm>
            <a:off x="7467600" y="209550"/>
            <a:ext cx="657226" cy="431800"/>
            <a:chOff x="7467600" y="209550"/>
            <a:chExt cx="657226" cy="4318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7467600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7677151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7881939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EBF42-7F59-4FD1-BD1B-1C64E88B6835}" type="datetimeFigureOut">
              <a:rPr lang="ru-RU" smtClean="0"/>
              <a:t>02.11.2012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AB452-0F5A-4153-8F61-BFC0B5A072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EBF42-7F59-4FD1-BD1B-1C64E88B6835}" type="datetimeFigureOut">
              <a:rPr lang="ru-RU" smtClean="0"/>
              <a:t>02.11.2012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AB452-0F5A-4153-8F61-BFC0B5A072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838200"/>
            <a:ext cx="7467600" cy="441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EBF42-7F59-4FD1-BD1B-1C64E88B6835}" type="datetimeFigureOut">
              <a:rPr lang="ru-RU" smtClean="0"/>
              <a:t>02.11.2012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DAB452-0F5A-4153-8F61-BFC0B5A07226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199" y="4484080"/>
            <a:ext cx="7239001" cy="762000"/>
          </a:xfrm>
        </p:spPr>
        <p:txBody>
          <a:bodyPr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EBF42-7F59-4FD1-BD1B-1C64E88B6835}" type="datetimeFigureOut">
              <a:rPr lang="ru-RU" smtClean="0"/>
              <a:t>02.11.2012</a:t>
            </a:fld>
            <a:endParaRPr lang="ru-RU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DAB452-0F5A-4153-8F61-BFC0B5A07226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EBF42-7F59-4FD1-BD1B-1C64E88B6835}" type="datetimeFigureOut">
              <a:rPr lang="ru-RU" smtClean="0"/>
              <a:t>02.11.2012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AB452-0F5A-4153-8F61-BFC0B5A0722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16152" y="841248"/>
            <a:ext cx="3730752" cy="43891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102352" y="841248"/>
            <a:ext cx="3730752" cy="43891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41248"/>
            <a:ext cx="3733800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0" y="841248"/>
            <a:ext cx="3735267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EBF42-7F59-4FD1-BD1B-1C64E88B6835}" type="datetimeFigureOut">
              <a:rPr lang="ru-RU" smtClean="0"/>
              <a:t>02.11.2012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AB452-0F5A-4153-8F61-BFC0B5A0722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16152" y="1380744"/>
            <a:ext cx="3730752" cy="38404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102352" y="1380743"/>
            <a:ext cx="3730752" cy="38404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EBF42-7F59-4FD1-BD1B-1C64E88B6835}" type="datetimeFigureOut">
              <a:rPr lang="ru-RU" smtClean="0"/>
              <a:t>02.11.2012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AB452-0F5A-4153-8F61-BFC0B5A072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EBF42-7F59-4FD1-BD1B-1C64E88B6835}" type="datetimeFigureOut">
              <a:rPr lang="ru-RU" smtClean="0"/>
              <a:t>02.11.2012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DAB452-0F5A-4153-8F61-BFC0B5A0722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395287"/>
            <a:ext cx="3008313" cy="1162050"/>
          </a:xfrm>
        </p:spPr>
        <p:txBody>
          <a:bodyPr anchor="b"/>
          <a:lstStyle>
            <a:lvl1pPr algn="l">
              <a:defRPr sz="2000" b="1">
                <a:ln>
                  <a:noFill/>
                </a:ln>
                <a:solidFill>
                  <a:srgbClr val="FF7605"/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1557337"/>
            <a:ext cx="3008313" cy="43862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914400" y="381000"/>
            <a:ext cx="4800600" cy="594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9FEBF42-7F59-4FD1-BD1B-1C64E88B6835}" type="datetimeFigureOut">
              <a:rPr lang="ru-RU" smtClean="0"/>
              <a:t>02.11.2012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4DAB452-0F5A-4153-8F61-BFC0B5A07226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624754"/>
            <a:ext cx="5486400" cy="404446"/>
          </a:xfrm>
        </p:spPr>
        <p:txBody>
          <a:bodyPr bIns="0" anchor="b"/>
          <a:lstStyle>
            <a:lvl1pPr algn="l">
              <a:defRPr sz="2000" b="1">
                <a:ln w="1270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23975" y="381000"/>
            <a:ext cx="5867400" cy="40814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029200"/>
            <a:ext cx="4038600" cy="13716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EBF42-7F59-4FD1-BD1B-1C64E88B6835}" type="datetimeFigureOut">
              <a:rPr lang="ru-RU" smtClean="0"/>
              <a:t>02.11.2012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AB452-0F5A-4153-8F61-BFC0B5A072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38200"/>
            <a:ext cx="7467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9680" y="6553200"/>
            <a:ext cx="7162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54DAB452-0F5A-4153-8F61-BFC0B5A07226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8453438" y="5715000"/>
            <a:ext cx="242887" cy="431800"/>
          </a:xfrm>
          <a:custGeom>
            <a:avLst/>
            <a:gdLst/>
            <a:ahLst/>
            <a:cxnLst>
              <a:cxn ang="0">
                <a:pos x="62" y="0"/>
              </a:cxn>
              <a:cxn ang="0">
                <a:pos x="0" y="0"/>
              </a:cxn>
              <a:cxn ang="0">
                <a:pos x="89" y="136"/>
              </a:cxn>
              <a:cxn ang="0">
                <a:pos x="89" y="136"/>
              </a:cxn>
              <a:cxn ang="0">
                <a:pos x="0" y="272"/>
              </a:cxn>
              <a:cxn ang="0">
                <a:pos x="62" y="272"/>
              </a:cxn>
              <a:cxn ang="0">
                <a:pos x="153" y="136"/>
              </a:cxn>
              <a:cxn ang="0">
                <a:pos x="62" y="0"/>
              </a:cxn>
            </a:cxnLst>
            <a:rect l="0" t="0" r="r" b="b"/>
            <a:pathLst>
              <a:path w="153" h="272">
                <a:moveTo>
                  <a:pt x="62" y="0"/>
                </a:moveTo>
                <a:lnTo>
                  <a:pt x="0" y="0"/>
                </a:lnTo>
                <a:lnTo>
                  <a:pt x="89" y="136"/>
                </a:lnTo>
                <a:lnTo>
                  <a:pt x="89" y="136"/>
                </a:lnTo>
                <a:lnTo>
                  <a:pt x="0" y="272"/>
                </a:lnTo>
                <a:lnTo>
                  <a:pt x="62" y="272"/>
                </a:lnTo>
                <a:lnTo>
                  <a:pt x="153" y="136"/>
                </a:lnTo>
                <a:lnTo>
                  <a:pt x="62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198682" y="4821116"/>
            <a:ext cx="262596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9FEBF42-7F59-4FD1-BD1B-1C64E88B6835}" type="datetimeFigureOut">
              <a:rPr lang="ru-RU" smtClean="0"/>
              <a:t>02.11.2012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  <p:txStyles>
    <p:titleStyle>
      <a:lvl1pPr algn="l" defTabSz="914400" rtl="0" eaLnBrk="1" latinLnBrk="0" hangingPunct="1">
        <a:spcBef>
          <a:spcPct val="0"/>
        </a:spcBef>
        <a:buNone/>
        <a:defRPr sz="7200" b="1" kern="1200">
          <a:ln w="12700">
            <a:solidFill>
              <a:schemeClr val="tx2"/>
            </a:solidFill>
          </a:ln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˃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"/>
            <a:ext cx="8064896" cy="5229200"/>
          </a:xfrm>
        </p:spPr>
        <p:txBody>
          <a:bodyPr anchor="ctr"/>
          <a:lstStyle/>
          <a:p>
            <a:pPr algn="ctr"/>
            <a:r>
              <a:rPr lang="uk-UA" sz="13800" dirty="0" smtClean="0">
                <a:ln w="57150">
                  <a:solidFill>
                    <a:schemeClr val="tx2"/>
                  </a:solidFill>
                </a:ln>
              </a:rPr>
              <a:t>Природні ресурси</a:t>
            </a:r>
            <a:endParaRPr lang="ru-RU" sz="13800" dirty="0">
              <a:ln w="57150">
                <a:solidFill>
                  <a:schemeClr val="tx2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94235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892480" cy="1196752"/>
          </a:xfrm>
        </p:spPr>
        <p:txBody>
          <a:bodyPr anchor="ctr"/>
          <a:lstStyle/>
          <a:p>
            <a:pPr algn="ctr"/>
            <a:r>
              <a:rPr lang="uk-UA" sz="4800" dirty="0" smtClean="0">
                <a:latin typeface="SchoolBookC-Bold"/>
              </a:rPr>
              <a:t>Рівень землезабезпеченості материків і частин світу</a:t>
            </a:r>
            <a:endParaRPr lang="uk-UA" sz="48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6967656"/>
              </p:ext>
            </p:extLst>
          </p:nvPr>
        </p:nvGraphicFramePr>
        <p:xfrm>
          <a:off x="395536" y="2132856"/>
          <a:ext cx="7992888" cy="3413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0"/>
                <a:gridCol w="5112568"/>
              </a:tblGrid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 smtClean="0"/>
                        <a:t>Материки</a:t>
                      </a:r>
                      <a:r>
                        <a:rPr lang="uk-UA" sz="3200" b="1" baseline="0" dirty="0" smtClean="0"/>
                        <a:t> </a:t>
                      </a:r>
                      <a:endParaRPr lang="ru-RU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/>
                        <a:t>Рівень</a:t>
                      </a:r>
                      <a:r>
                        <a:rPr lang="uk-UA" sz="2400" baseline="0" dirty="0" smtClean="0"/>
                        <a:t> забезпеченості, </a:t>
                      </a:r>
                    </a:p>
                    <a:p>
                      <a:pPr algn="ctr"/>
                      <a:r>
                        <a:rPr lang="uk-UA" sz="2400" baseline="0" dirty="0" smtClean="0"/>
                        <a:t>га на 1 людину</a:t>
                      </a:r>
                      <a:endParaRPr lang="ru-RU" sz="2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2400" b="1" dirty="0" smtClean="0"/>
                        <a:t>Австрія 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b="1" dirty="0" smtClean="0"/>
                        <a:t>2</a:t>
                      </a:r>
                      <a:endParaRPr lang="ru-RU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2400" b="1" dirty="0" smtClean="0"/>
                        <a:t>Північна Америка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b="1" dirty="0" smtClean="0"/>
                        <a:t>0,7</a:t>
                      </a:r>
                      <a:endParaRPr lang="ru-RU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2400" b="1" dirty="0" smtClean="0"/>
                        <a:t>Південна Америка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b="1" dirty="0" smtClean="0"/>
                        <a:t>0,5</a:t>
                      </a:r>
                      <a:endParaRPr lang="ru-RU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2400" b="1" dirty="0" smtClean="0"/>
                        <a:t>Європа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b="1" dirty="0" smtClean="0"/>
                        <a:t>0,3</a:t>
                      </a:r>
                      <a:endParaRPr lang="ru-RU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2400" b="1" dirty="0" smtClean="0"/>
                        <a:t>Азія 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b="1" dirty="0" smtClean="0"/>
                        <a:t>0,15</a:t>
                      </a:r>
                      <a:endParaRPr lang="ru-RU" sz="28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939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239000" cy="1143000"/>
          </a:xfrm>
        </p:spPr>
        <p:txBody>
          <a:bodyPr/>
          <a:lstStyle/>
          <a:p>
            <a:pPr algn="ctr"/>
            <a:r>
              <a:rPr lang="uk-UA" sz="8800" dirty="0" smtClean="0"/>
              <a:t>Лісові ресурси</a:t>
            </a:r>
            <a:endParaRPr lang="ru-RU" sz="8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57672"/>
            <a:ext cx="8568952" cy="2763416"/>
          </a:xfrm>
        </p:spPr>
        <p:txBody>
          <a:bodyPr>
            <a:normAutofit/>
          </a:bodyPr>
          <a:lstStyle/>
          <a:p>
            <a:r>
              <a:rPr lang="uk-UA" sz="4000" b="1" dirty="0" smtClean="0">
                <a:latin typeface="SchoolBookC-Bold"/>
              </a:rPr>
              <a:t>Лісові ресурси </a:t>
            </a:r>
            <a:r>
              <a:rPr lang="uk-UA" sz="3200" dirty="0" smtClean="0">
                <a:latin typeface="SchoolBookC"/>
              </a:rPr>
              <a:t>— деревні, технічні, 	харчові, кормові, лікарські та інші 	ресурси лісу, а також його корисні 	природні властивості (захисні, 	водоохоронні, оздоровчі тощо).</a:t>
            </a:r>
            <a:endParaRPr lang="uk-UA" sz="32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149080"/>
            <a:ext cx="4114800" cy="2571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7714">
            <a:off x="395536" y="4279580"/>
            <a:ext cx="3223300" cy="24143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1086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256" y="188640"/>
            <a:ext cx="8964488" cy="1484784"/>
          </a:xfrm>
        </p:spPr>
        <p:txBody>
          <a:bodyPr anchor="ctr"/>
          <a:lstStyle/>
          <a:p>
            <a:pPr algn="ctr"/>
            <a:r>
              <a:rPr lang="uk-UA" sz="6000" dirty="0" smtClean="0"/>
              <a:t>Площа лісів за регіонами світу</a:t>
            </a:r>
            <a:endParaRPr lang="ru-RU" sz="60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5292217"/>
              </p:ext>
            </p:extLst>
          </p:nvPr>
        </p:nvGraphicFramePr>
        <p:xfrm>
          <a:off x="395537" y="2060848"/>
          <a:ext cx="8568951" cy="4104456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3096343"/>
                <a:gridCol w="2616291"/>
                <a:gridCol w="2856317"/>
              </a:tblGrid>
              <a:tr h="877968"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/>
                        <a:t>Регіон </a:t>
                      </a:r>
                      <a:endParaRPr lang="ru-RU" sz="2400" dirty="0"/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/>
                        <a:t>Площа, млн. га</a:t>
                      </a:r>
                      <a:endParaRPr lang="ru-RU" sz="2400" dirty="0"/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/>
                        <a:t>Процент від загальної площі</a:t>
                      </a:r>
                      <a:endParaRPr lang="ru-RU" sz="2400" dirty="0"/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7748">
                <a:tc>
                  <a:txBody>
                    <a:bodyPr/>
                    <a:lstStyle/>
                    <a:p>
                      <a:r>
                        <a:rPr lang="uk-UA" sz="2400" b="1" dirty="0" smtClean="0"/>
                        <a:t>Африка</a:t>
                      </a:r>
                      <a:r>
                        <a:rPr lang="uk-UA" sz="2400" b="1" baseline="0" dirty="0" smtClean="0"/>
                        <a:t> </a:t>
                      </a:r>
                      <a:endParaRPr lang="ru-RU" sz="2400" b="1" dirty="0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/>
                        <a:t>649</a:t>
                      </a:r>
                      <a:endParaRPr lang="ru-RU" sz="2400" b="1" dirty="0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/>
                        <a:t>21,6</a:t>
                      </a:r>
                      <a:endParaRPr lang="ru-RU" sz="2400" b="1" dirty="0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7748">
                <a:tc>
                  <a:txBody>
                    <a:bodyPr/>
                    <a:lstStyle/>
                    <a:p>
                      <a:r>
                        <a:rPr lang="uk-UA" sz="2400" b="1" dirty="0" smtClean="0"/>
                        <a:t>Азія (без Росії)</a:t>
                      </a:r>
                      <a:endParaRPr lang="ru-RU" sz="2400" b="1" dirty="0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/>
                        <a:t>542</a:t>
                      </a:r>
                      <a:endParaRPr lang="ru-RU" sz="2400" b="1" dirty="0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/>
                        <a:t>17,1</a:t>
                      </a:r>
                      <a:endParaRPr lang="ru-RU" sz="2400" b="1" dirty="0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7748">
                <a:tc>
                  <a:txBody>
                    <a:bodyPr/>
                    <a:lstStyle/>
                    <a:p>
                      <a:r>
                        <a:rPr lang="uk-UA" sz="2400" b="1" dirty="0" smtClean="0"/>
                        <a:t>Європа (з Росією)</a:t>
                      </a:r>
                      <a:endParaRPr lang="ru-RU" sz="2400" b="1" dirty="0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/>
                        <a:t>1039</a:t>
                      </a:r>
                      <a:endParaRPr lang="ru-RU" sz="2400" b="1" dirty="0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/>
                        <a:t>45,7</a:t>
                      </a:r>
                      <a:endParaRPr lang="ru-RU" sz="2400" b="1" dirty="0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7748">
                <a:tc>
                  <a:txBody>
                    <a:bodyPr/>
                    <a:lstStyle/>
                    <a:p>
                      <a:r>
                        <a:rPr lang="uk-UA" sz="2400" b="1" dirty="0" smtClean="0"/>
                        <a:t>Австралія та Океанія</a:t>
                      </a:r>
                      <a:endParaRPr lang="ru-RU" sz="2400" b="1" dirty="0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/>
                        <a:t>201</a:t>
                      </a:r>
                      <a:endParaRPr lang="ru-RU" sz="2400" b="1" dirty="0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/>
                        <a:t>23,7</a:t>
                      </a:r>
                      <a:endParaRPr lang="ru-RU" sz="2400" b="1" dirty="0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7748">
                <a:tc>
                  <a:txBody>
                    <a:bodyPr/>
                    <a:lstStyle/>
                    <a:p>
                      <a:r>
                        <a:rPr lang="uk-UA" sz="2400" b="1" dirty="0" smtClean="0"/>
                        <a:t>Північна Америка</a:t>
                      </a:r>
                      <a:endParaRPr lang="ru-RU" sz="2400" b="1" dirty="0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/>
                        <a:t>543,3</a:t>
                      </a:r>
                      <a:endParaRPr lang="ru-RU" sz="2400" b="1" dirty="0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/>
                        <a:t>26,2</a:t>
                      </a:r>
                      <a:endParaRPr lang="ru-RU" sz="2400" b="1" dirty="0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7748">
                <a:tc>
                  <a:txBody>
                    <a:bodyPr/>
                    <a:lstStyle/>
                    <a:p>
                      <a:r>
                        <a:rPr lang="uk-UA" sz="2400" b="1" dirty="0" smtClean="0"/>
                        <a:t>Південна</a:t>
                      </a:r>
                      <a:r>
                        <a:rPr lang="uk-UA" sz="2400" b="1" baseline="0" dirty="0" smtClean="0"/>
                        <a:t> Америка</a:t>
                      </a:r>
                      <a:endParaRPr lang="ru-RU" sz="2400" b="1" dirty="0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/>
                        <a:t>874</a:t>
                      </a:r>
                      <a:endParaRPr lang="ru-RU" sz="2400" b="1" dirty="0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/>
                        <a:t>49,0</a:t>
                      </a:r>
                      <a:endParaRPr lang="ru-RU" sz="2400" b="1" dirty="0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419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892480" cy="1388418"/>
          </a:xfrm>
        </p:spPr>
        <p:txBody>
          <a:bodyPr anchor="ctr"/>
          <a:lstStyle/>
          <a:p>
            <a:pPr algn="ctr"/>
            <a:r>
              <a:rPr lang="uk-UA" sz="8800" dirty="0" smtClean="0"/>
              <a:t>Водні ресурси</a:t>
            </a:r>
            <a:endParaRPr lang="ru-RU" sz="8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700808"/>
            <a:ext cx="8640960" cy="2520280"/>
          </a:xfrm>
        </p:spPr>
        <p:txBody>
          <a:bodyPr>
            <a:normAutofit/>
          </a:bodyPr>
          <a:lstStyle/>
          <a:p>
            <a:r>
              <a:rPr lang="uk-UA" sz="3600" b="1" dirty="0" smtClean="0">
                <a:latin typeface="SchoolBookC-Bold"/>
              </a:rPr>
              <a:t>Водні ресурси </a:t>
            </a:r>
            <a:r>
              <a:rPr lang="uk-UA" sz="3200" dirty="0" smtClean="0">
                <a:latin typeface="SchoolBookC"/>
              </a:rPr>
              <a:t>— поверхневі і підземні води, які використовуються або можуть використовуватися в господарській діяльності.</a:t>
            </a:r>
            <a:endParaRPr lang="uk-UA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1103">
            <a:off x="452197" y="4033466"/>
            <a:ext cx="3310143" cy="26486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67733">
            <a:off x="4139526" y="3416270"/>
            <a:ext cx="4117931" cy="30884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763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4114"/>
            <a:ext cx="8964488" cy="1916832"/>
          </a:xfrm>
        </p:spPr>
        <p:txBody>
          <a:bodyPr anchor="ctr"/>
          <a:lstStyle/>
          <a:p>
            <a:pPr algn="ctr"/>
            <a:r>
              <a:rPr lang="uk-UA" dirty="0" smtClean="0">
                <a:latin typeface="SchoolBookC-Bold"/>
              </a:rPr>
              <a:t>Світові запаси води</a:t>
            </a:r>
            <a:endParaRPr lang="uk-UA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522377211"/>
              </p:ext>
            </p:extLst>
          </p:nvPr>
        </p:nvGraphicFramePr>
        <p:xfrm>
          <a:off x="251520" y="1916832"/>
          <a:ext cx="8568952" cy="4797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8864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-27384"/>
            <a:ext cx="8892480" cy="2107704"/>
          </a:xfrm>
        </p:spPr>
        <p:txBody>
          <a:bodyPr anchor="ctr"/>
          <a:lstStyle/>
          <a:p>
            <a:pPr algn="ctr"/>
            <a:r>
              <a:rPr lang="uk-UA" dirty="0" smtClean="0"/>
              <a:t>Ресурси Світового океану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9816" y="2204864"/>
            <a:ext cx="8892480" cy="1998712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latin typeface="SchoolBookC-Bold"/>
              </a:rPr>
              <a:t>Ресурси Світового океану </a:t>
            </a:r>
            <a:r>
              <a:rPr lang="uk-UA" sz="3000" dirty="0" smtClean="0">
                <a:latin typeface="SchoolBookC"/>
              </a:rPr>
              <a:t>— сукупність 	біологічних, мінеральних і енергетичних 	ресурсів, мінеральних солей та прісної 	води, що містяться у Світовому океані.</a:t>
            </a:r>
            <a:endParaRPr lang="uk-UA" sz="3000" dirty="0"/>
          </a:p>
        </p:txBody>
      </p:sp>
      <p:grpSp>
        <p:nvGrpSpPr>
          <p:cNvPr id="17" name="Группа 16"/>
          <p:cNvGrpSpPr/>
          <p:nvPr/>
        </p:nvGrpSpPr>
        <p:grpSpPr>
          <a:xfrm>
            <a:off x="467544" y="4203576"/>
            <a:ext cx="8217246" cy="1889720"/>
            <a:chOff x="467544" y="4203576"/>
            <a:chExt cx="8217246" cy="1507976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3491880" y="4767758"/>
              <a:ext cx="2160240" cy="914400"/>
            </a:xfrm>
            <a:prstGeom prst="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sz="2800" b="1" dirty="0" smtClean="0"/>
                <a:t>Енергетичні</a:t>
              </a:r>
              <a:r>
                <a:rPr lang="uk-UA" dirty="0" smtClean="0"/>
                <a:t> </a:t>
              </a:r>
              <a:endParaRPr lang="ru-RU" dirty="0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67544" y="4797152"/>
              <a:ext cx="2160240" cy="914400"/>
            </a:xfrm>
            <a:prstGeom prst="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sz="2800" b="1" dirty="0" smtClean="0"/>
                <a:t>Мінеральні  </a:t>
              </a:r>
              <a:endParaRPr lang="ru-RU" sz="2800" b="1" dirty="0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6524550" y="4732956"/>
              <a:ext cx="2160240" cy="914400"/>
            </a:xfrm>
            <a:prstGeom prst="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sz="2800" b="1" dirty="0" smtClean="0"/>
                <a:t>Біологічні</a:t>
              </a:r>
              <a:r>
                <a:rPr lang="uk-UA" dirty="0" smtClean="0"/>
                <a:t> </a:t>
              </a:r>
              <a:endParaRPr lang="ru-RU" dirty="0"/>
            </a:p>
          </p:txBody>
        </p:sp>
        <p:cxnSp>
          <p:nvCxnSpPr>
            <p:cNvPr id="8" name="Прямая со стрелкой 7"/>
            <p:cNvCxnSpPr>
              <a:stCxn id="3" idx="2"/>
            </p:cNvCxnSpPr>
            <p:nvPr/>
          </p:nvCxnSpPr>
          <p:spPr>
            <a:xfrm flipH="1">
              <a:off x="2627784" y="4203576"/>
              <a:ext cx="2048272" cy="593576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 стрелкой 9"/>
            <p:cNvCxnSpPr>
              <a:stCxn id="3" idx="2"/>
              <a:endCxn id="4" idx="0"/>
            </p:cNvCxnSpPr>
            <p:nvPr/>
          </p:nvCxnSpPr>
          <p:spPr>
            <a:xfrm flipH="1">
              <a:off x="4572000" y="4203576"/>
              <a:ext cx="104056" cy="56418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 стрелкой 13"/>
            <p:cNvCxnSpPr>
              <a:stCxn id="3" idx="2"/>
            </p:cNvCxnSpPr>
            <p:nvPr/>
          </p:nvCxnSpPr>
          <p:spPr>
            <a:xfrm>
              <a:off x="4676056" y="4203576"/>
              <a:ext cx="1848494" cy="52938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8866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8" y="-1332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2452" y="2204864"/>
            <a:ext cx="8208912" cy="1359024"/>
          </a:xfrm>
        </p:spPr>
        <p:txBody>
          <a:bodyPr/>
          <a:lstStyle/>
          <a:p>
            <a:pPr algn="ctr"/>
            <a:r>
              <a:rPr lang="uk-UA" sz="9600" dirty="0" smtClean="0">
                <a:ln w="28575">
                  <a:solidFill>
                    <a:schemeClr val="tx2">
                      <a:lumMod val="75000"/>
                    </a:schemeClr>
                  </a:solidFill>
                </a:ln>
                <a:latin typeface="Monotype Corsiva" pitchFamily="66" charset="0"/>
              </a:rPr>
              <a:t>Дякую за увагу</a:t>
            </a:r>
            <a:endParaRPr lang="ru-RU" sz="9600" dirty="0">
              <a:ln w="28575">
                <a:solidFill>
                  <a:schemeClr val="tx2">
                    <a:lumMod val="75000"/>
                  </a:schemeClr>
                </a:solidFill>
              </a:ln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56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260648"/>
            <a:ext cx="7899648" cy="2880320"/>
          </a:xfrm>
        </p:spPr>
        <p:txBody>
          <a:bodyPr>
            <a:normAutofit/>
          </a:bodyPr>
          <a:lstStyle/>
          <a:p>
            <a:r>
              <a:rPr lang="vi-VN" sz="4000" b="1" dirty="0" smtClean="0"/>
              <a:t>Природні ресурси</a:t>
            </a:r>
            <a:r>
              <a:rPr lang="uk-UA" sz="4000" b="1" dirty="0" smtClean="0"/>
              <a:t> </a:t>
            </a:r>
            <a:r>
              <a:rPr lang="en-US" sz="3200" dirty="0" smtClean="0"/>
              <a:t>— </a:t>
            </a:r>
            <a:r>
              <a:rPr lang="uk-UA" sz="3200" dirty="0" smtClean="0"/>
              <a:t>                    		</a:t>
            </a:r>
            <a:r>
              <a:rPr lang="vi-VN" sz="3200" dirty="0" smtClean="0"/>
              <a:t>це </a:t>
            </a:r>
            <a:r>
              <a:rPr lang="vi-VN" sz="3200" dirty="0"/>
              <a:t>однорідні складові природи, </a:t>
            </a:r>
            <a:r>
              <a:rPr lang="uk-UA" sz="3200" dirty="0" smtClean="0"/>
              <a:t>		</a:t>
            </a:r>
            <a:r>
              <a:rPr lang="vi-VN" sz="3200" dirty="0" smtClean="0"/>
              <a:t>що </a:t>
            </a:r>
            <a:r>
              <a:rPr lang="vi-VN" sz="3200" dirty="0"/>
              <a:t>є елементами екосистеми і </a:t>
            </a:r>
            <a:r>
              <a:rPr lang="uk-UA" sz="3200" dirty="0" smtClean="0"/>
              <a:t>		</a:t>
            </a:r>
            <a:r>
              <a:rPr lang="vi-VN" sz="3200" dirty="0" smtClean="0"/>
              <a:t>придатні </a:t>
            </a:r>
            <a:r>
              <a:rPr lang="vi-VN" sz="3200" dirty="0"/>
              <a:t>для задоволення </a:t>
            </a:r>
            <a:r>
              <a:rPr lang="uk-UA" sz="3200" dirty="0" smtClean="0"/>
              <a:t>			</a:t>
            </a:r>
            <a:r>
              <a:rPr lang="vi-VN" sz="3200" dirty="0" smtClean="0"/>
              <a:t>певних </a:t>
            </a:r>
            <a:r>
              <a:rPr lang="vi-VN" sz="3200" dirty="0"/>
              <a:t>потреб людини.</a:t>
            </a:r>
            <a:endParaRPr lang="ru-RU" sz="3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582" y="2924944"/>
            <a:ext cx="4164850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56992"/>
            <a:ext cx="4032448" cy="34739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090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08594057"/>
              </p:ext>
            </p:extLst>
          </p:nvPr>
        </p:nvGraphicFramePr>
        <p:xfrm>
          <a:off x="35496" y="-387424"/>
          <a:ext cx="8999984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7407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133270662"/>
              </p:ext>
            </p:extLst>
          </p:nvPr>
        </p:nvGraphicFramePr>
        <p:xfrm>
          <a:off x="179512" y="188640"/>
          <a:ext cx="8784976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324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7239000" cy="864096"/>
          </a:xfrm>
        </p:spPr>
        <p:txBody>
          <a:bodyPr/>
          <a:lstStyle/>
          <a:p>
            <a:pPr lvl="0" algn="ctr">
              <a:spcBef>
                <a:spcPct val="20000"/>
              </a:spcBef>
            </a:pPr>
            <a:r>
              <a:rPr lang="uk-UA" sz="4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uturaFuturisC-SC700"/>
                <a:ea typeface="+mn-ea"/>
                <a:cs typeface="+mn-cs"/>
              </a:rPr>
              <a:t/>
            </a:r>
            <a:br>
              <a:rPr lang="uk-UA" sz="4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uturaFuturisC-SC700"/>
                <a:ea typeface="+mn-ea"/>
                <a:cs typeface="+mn-cs"/>
              </a:rPr>
            </a:br>
            <a:r>
              <a:rPr lang="uk-UA" sz="6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uturaFuturisC-SC700"/>
              </a:rPr>
              <a:t>М</a:t>
            </a:r>
            <a:r>
              <a:rPr lang="uk-UA" sz="4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uturaFuturisC-SC700"/>
              </a:rPr>
              <a:t>інеральні ресурси</a:t>
            </a:r>
            <a:endParaRPr lang="ru-RU" sz="96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052736"/>
            <a:ext cx="8820472" cy="2088232"/>
          </a:xfrm>
        </p:spPr>
        <p:txBody>
          <a:bodyPr/>
          <a:lstStyle/>
          <a:p>
            <a:r>
              <a:rPr lang="uk-UA" sz="3600" b="1" dirty="0">
                <a:solidFill>
                  <a:srgbClr val="1F497D"/>
                </a:solidFill>
                <a:latin typeface="SchoolBookC-Bold"/>
              </a:rPr>
              <a:t>Мінеральні ресурси </a:t>
            </a:r>
            <a:r>
              <a:rPr lang="uk-UA" dirty="0">
                <a:solidFill>
                  <a:srgbClr val="1F497D"/>
                </a:solidFill>
                <a:latin typeface="SchoolBookC"/>
              </a:rPr>
              <a:t>— </a:t>
            </a:r>
            <a:r>
              <a:rPr lang="uk-UA" dirty="0" smtClean="0">
                <a:solidFill>
                  <a:srgbClr val="1F497D"/>
                </a:solidFill>
                <a:latin typeface="SchoolBookC"/>
              </a:rPr>
              <a:t>сукупність 		розвіданих </a:t>
            </a:r>
            <a:r>
              <a:rPr lang="uk-UA" dirty="0">
                <a:solidFill>
                  <a:srgbClr val="1F497D"/>
                </a:solidFill>
                <a:latin typeface="SchoolBookC"/>
              </a:rPr>
              <a:t>запасів </a:t>
            </a:r>
            <a:r>
              <a:rPr lang="uk-UA" dirty="0" smtClean="0">
                <a:solidFill>
                  <a:srgbClr val="1F497D"/>
                </a:solidFill>
                <a:latin typeface="SchoolBookC"/>
              </a:rPr>
              <a:t>корисних копалин</a:t>
            </a:r>
            <a:r>
              <a:rPr lang="uk-UA" dirty="0">
                <a:solidFill>
                  <a:srgbClr val="1F497D"/>
                </a:solidFill>
                <a:latin typeface="SchoolBookC"/>
              </a:rPr>
              <a:t>, які </a:t>
            </a:r>
            <a:r>
              <a:rPr lang="uk-UA" dirty="0" smtClean="0">
                <a:solidFill>
                  <a:srgbClr val="1F497D"/>
                </a:solidFill>
                <a:latin typeface="SchoolBookC"/>
              </a:rPr>
              <a:t>	використовуються або можуть 	використовуватися </a:t>
            </a:r>
            <a:r>
              <a:rPr lang="uk-UA" dirty="0">
                <a:solidFill>
                  <a:srgbClr val="1F497D"/>
                </a:solidFill>
                <a:latin typeface="SchoolBookC"/>
              </a:rPr>
              <a:t>в </a:t>
            </a:r>
            <a:r>
              <a:rPr lang="uk-UA" dirty="0" smtClean="0">
                <a:solidFill>
                  <a:srgbClr val="1F497D"/>
                </a:solidFill>
                <a:latin typeface="SchoolBookC"/>
              </a:rPr>
              <a:t>господарській діяльності.</a:t>
            </a:r>
            <a:endParaRPr lang="uk-UA" dirty="0">
              <a:solidFill>
                <a:srgbClr val="1F497D"/>
              </a:solidFill>
            </a:endParaRPr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818990343"/>
              </p:ext>
            </p:extLst>
          </p:nvPr>
        </p:nvGraphicFramePr>
        <p:xfrm>
          <a:off x="323528" y="3140968"/>
          <a:ext cx="8064896" cy="3501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9017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032" y="188640"/>
            <a:ext cx="8712968" cy="1143000"/>
          </a:xfrm>
        </p:spPr>
        <p:txBody>
          <a:bodyPr/>
          <a:lstStyle/>
          <a:p>
            <a:pPr algn="ctr"/>
            <a:r>
              <a:rPr lang="uk-UA" sz="3600" dirty="0" smtClean="0">
                <a:latin typeface="SchoolBookC-Bold"/>
              </a:rPr>
              <a:t>Закономірності поширення основних видів корисних копалин</a:t>
            </a:r>
            <a:endParaRPr lang="uk-UA" sz="36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4968424"/>
              </p:ext>
            </p:extLst>
          </p:nvPr>
        </p:nvGraphicFramePr>
        <p:xfrm>
          <a:off x="467544" y="1988840"/>
          <a:ext cx="8496944" cy="45562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8"/>
                <a:gridCol w="7344816"/>
              </a:tblGrid>
              <a:tr h="532858"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/>
                        <a:t>Вид 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/>
                        <a:t>Закономірність поширення</a:t>
                      </a:r>
                      <a:endParaRPr lang="ru-RU" sz="2400" dirty="0"/>
                    </a:p>
                  </a:txBody>
                  <a:tcPr anchor="ctr"/>
                </a:tc>
              </a:tr>
              <a:tr h="532858">
                <a:tc>
                  <a:txBody>
                    <a:bodyPr/>
                    <a:lstStyle/>
                    <a:p>
                      <a:r>
                        <a:rPr lang="uk-UA" sz="2000" b="1" dirty="0" smtClean="0"/>
                        <a:t>Паливні 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Мають переважно осадове походження; </a:t>
                      </a:r>
                    </a:p>
                    <a:p>
                      <a:r>
                        <a:rPr lang="uk-UA" sz="18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Утворюються, як правило, в межах тектонічних  западин і передгірних прогинах. </a:t>
                      </a:r>
                    </a:p>
                    <a:p>
                      <a:r>
                        <a:rPr lang="uk-UA" sz="18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80 % світових запасів вугілля зосереджено в Росії, США та Китаї. </a:t>
                      </a:r>
                    </a:p>
                    <a:p>
                      <a:r>
                        <a:rPr lang="uk-UA" sz="18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 країнах Близького і Середнього Сходу зосереджено понад 50 % світових розвіданих запасів нафти</a:t>
                      </a:r>
                    </a:p>
                  </a:txBody>
                  <a:tcPr/>
                </a:tc>
              </a:tr>
              <a:tr h="532858">
                <a:tc>
                  <a:txBody>
                    <a:bodyPr/>
                    <a:lstStyle/>
                    <a:p>
                      <a:r>
                        <a:rPr lang="uk-UA" sz="2000" b="1" dirty="0" smtClean="0"/>
                        <a:t>Рудні 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2000" b="0" i="0" u="none" strike="noStrike" baseline="0" noProof="0" dirty="0" smtClean="0">
                          <a:latin typeface="+mn-lt"/>
                        </a:rPr>
                        <a:t>Мають переважно магматичне і метаморфічне походження. </a:t>
                      </a:r>
                      <a:r>
                        <a:rPr lang="uk-UA" sz="1800" b="0" i="0" u="none" strike="noStrike" baseline="0" noProof="0" dirty="0" smtClean="0">
                          <a:latin typeface="+mn-lt"/>
                        </a:rPr>
                        <a:t>Приурочені до фундаментів платформ і складчастих поясів земної кори. </a:t>
                      </a:r>
                    </a:p>
                    <a:p>
                      <a:pPr algn="l"/>
                      <a:r>
                        <a:rPr lang="uk-UA" sz="2000" b="0" i="0" u="none" strike="noStrike" baseline="0" noProof="0" dirty="0" smtClean="0">
                          <a:latin typeface="+mn-lt"/>
                        </a:rPr>
                        <a:t>Найбільші запаси рудної сировини мають США, Канада, Австралія, Китай, Росія. </a:t>
                      </a:r>
                      <a:endParaRPr lang="uk-UA" sz="2000" noProof="0" dirty="0">
                        <a:latin typeface="+mn-lt"/>
                      </a:endParaRPr>
                    </a:p>
                  </a:txBody>
                  <a:tcPr/>
                </a:tc>
              </a:tr>
              <a:tr h="532858">
                <a:tc>
                  <a:txBody>
                    <a:bodyPr/>
                    <a:lstStyle/>
                    <a:p>
                      <a:r>
                        <a:rPr lang="uk-UA" sz="2000" b="1" dirty="0" smtClean="0"/>
                        <a:t>Нерудні</a:t>
                      </a:r>
                      <a:r>
                        <a:rPr lang="uk-UA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2000" b="0" i="0" u="none" strike="noStrike" baseline="0" noProof="0" dirty="0" smtClean="0">
                          <a:latin typeface="+mn-lt"/>
                        </a:rPr>
                        <a:t>Мають різноманітне походження і широке розповсюдження. Велике значення має сировина для виробництва мінеральних добрив. </a:t>
                      </a:r>
                      <a:endParaRPr lang="uk-UA" sz="2000" noProof="0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606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032" y="188640"/>
            <a:ext cx="8712968" cy="1143000"/>
          </a:xfrm>
        </p:spPr>
        <p:txBody>
          <a:bodyPr/>
          <a:lstStyle/>
          <a:p>
            <a:pPr algn="ctr"/>
            <a:r>
              <a:rPr lang="uk-UA" sz="3200" dirty="0" smtClean="0">
                <a:latin typeface="SchoolBookC-Bold"/>
              </a:rPr>
              <a:t>Країни, які мають найбільші запаси основних видів корисних копалин</a:t>
            </a:r>
            <a:endParaRPr lang="uk-UA" sz="32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9423724"/>
              </p:ext>
            </p:extLst>
          </p:nvPr>
        </p:nvGraphicFramePr>
        <p:xfrm>
          <a:off x="107504" y="1556792"/>
          <a:ext cx="8964488" cy="512618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857507"/>
                <a:gridCol w="7106981"/>
              </a:tblGrid>
              <a:tr h="443484">
                <a:tc>
                  <a:txBody>
                    <a:bodyPr/>
                    <a:lstStyle/>
                    <a:p>
                      <a:pPr algn="ctr"/>
                      <a:r>
                        <a:rPr lang="uk-UA" sz="1800" b="1" dirty="0" smtClean="0">
                          <a:latin typeface="Arial" pitchFamily="34" charset="0"/>
                          <a:cs typeface="Arial" pitchFamily="34" charset="0"/>
                        </a:rPr>
                        <a:t>Вид сировини</a:t>
                      </a:r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dirty="0" smtClean="0">
                          <a:latin typeface="Arial" pitchFamily="34" charset="0"/>
                          <a:cs typeface="Arial" pitchFamily="34" charset="0"/>
                        </a:rPr>
                        <a:t>Країни </a:t>
                      </a:r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608472">
                <a:tc>
                  <a:txBody>
                    <a:bodyPr/>
                    <a:lstStyle/>
                    <a:p>
                      <a:r>
                        <a:rPr lang="uk-UA" sz="1600" b="1" dirty="0" smtClean="0">
                          <a:latin typeface="Arial" pitchFamily="34" charset="0"/>
                          <a:cs typeface="Arial" pitchFamily="34" charset="0"/>
                        </a:rPr>
                        <a:t>Нафта</a:t>
                      </a:r>
                      <a:r>
                        <a:rPr lang="uk-UA" sz="1600" b="1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uk-UA" sz="1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Саудівська Аравія, Кувейт, Ірак, Іран, ОАЕ, Венесуела, Росія, Мексика, США,Лівія</a:t>
                      </a:r>
                    </a:p>
                  </a:txBody>
                  <a:tcPr/>
                </a:tc>
              </a:tr>
              <a:tr h="756973">
                <a:tc>
                  <a:txBody>
                    <a:bodyPr/>
                    <a:lstStyle/>
                    <a:p>
                      <a:r>
                        <a:rPr lang="uk-UA" sz="1600" b="1" dirty="0" smtClean="0">
                          <a:latin typeface="Arial" pitchFamily="34" charset="0"/>
                          <a:cs typeface="Arial" pitchFamily="34" charset="0"/>
                        </a:rPr>
                        <a:t>Природний газ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uk-UA" sz="1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Росія, Іран, ОАЕ, Саудівська Аравія, США, Катар, Алжир, Іран, Венесуела, Канада, Туркменістан, </a:t>
                      </a:r>
                      <a:r>
                        <a:rPr kumimoji="0" lang="uk-UA" sz="17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Ніґерія</a:t>
                      </a:r>
                      <a:r>
                        <a:rPr kumimoji="0" lang="uk-UA" sz="1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Велика Британія, Нідерланди</a:t>
                      </a:r>
                    </a:p>
                  </a:txBody>
                  <a:tcPr/>
                </a:tc>
              </a:tr>
              <a:tr h="756973">
                <a:tc>
                  <a:txBody>
                    <a:bodyPr/>
                    <a:lstStyle/>
                    <a:p>
                      <a:r>
                        <a:rPr lang="uk-UA" sz="1600" b="1" dirty="0" smtClean="0">
                          <a:latin typeface="Arial" pitchFamily="34" charset="0"/>
                          <a:cs typeface="Arial" pitchFamily="34" charset="0"/>
                        </a:rPr>
                        <a:t>Кам’яне вугілля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uk-UA" sz="1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Китай, США, Росія, Австралія, Німеччина, Велика Британія, Індія, Польща, Україна, Канада, Колумбія</a:t>
                      </a:r>
                    </a:p>
                  </a:txBody>
                  <a:tcPr/>
                </a:tc>
              </a:tr>
              <a:tr h="660095">
                <a:tc>
                  <a:txBody>
                    <a:bodyPr/>
                    <a:lstStyle/>
                    <a:p>
                      <a:r>
                        <a:rPr lang="uk-UA" sz="1600" b="1" dirty="0" smtClean="0">
                          <a:latin typeface="Arial" pitchFamily="34" charset="0"/>
                          <a:cs typeface="Arial" pitchFamily="34" charset="0"/>
                        </a:rPr>
                        <a:t>Залізні руди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uk-UA" sz="1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Бразилія, Росія, Китай, США, Канада, Австралія, Індія, Південна Африка, Казахстан, Україна</a:t>
                      </a:r>
                    </a:p>
                  </a:txBody>
                  <a:tcPr/>
                </a:tc>
              </a:tr>
              <a:tr h="420782">
                <a:tc>
                  <a:txBody>
                    <a:bodyPr/>
                    <a:lstStyle/>
                    <a:p>
                      <a:r>
                        <a:rPr lang="uk-UA" sz="1600" b="1" dirty="0" smtClean="0">
                          <a:latin typeface="Arial" pitchFamily="34" charset="0"/>
                          <a:cs typeface="Arial" pitchFamily="34" charset="0"/>
                        </a:rPr>
                        <a:t>Боксити 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uk-UA" sz="17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Ґвінея</a:t>
                      </a:r>
                      <a:r>
                        <a:rPr kumimoji="0" lang="uk-UA" sz="1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Бразилія, Австралія, Ямайка, Суринам, </a:t>
                      </a:r>
                      <a:r>
                        <a:rPr kumimoji="0" lang="uk-UA" sz="17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Ґайана</a:t>
                      </a:r>
                      <a:endParaRPr kumimoji="0" lang="uk-UA" sz="17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420782">
                <a:tc>
                  <a:txBody>
                    <a:bodyPr/>
                    <a:lstStyle/>
                    <a:p>
                      <a:r>
                        <a:rPr lang="uk-UA" sz="1600" b="1" dirty="0" smtClean="0">
                          <a:latin typeface="Arial" pitchFamily="34" charset="0"/>
                          <a:cs typeface="Arial" pitchFamily="34" charset="0"/>
                        </a:rPr>
                        <a:t>Мідні руди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uk-UA" sz="1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Чилі, США, ДРК (Заїр), Замбія, Перу, Австралія, Казахстан, Китай, Росія</a:t>
                      </a:r>
                    </a:p>
                  </a:txBody>
                  <a:tcPr/>
                </a:tc>
              </a:tr>
              <a:tr h="756973">
                <a:tc>
                  <a:txBody>
                    <a:bodyPr/>
                    <a:lstStyle/>
                    <a:p>
                      <a:r>
                        <a:rPr lang="uk-UA" sz="1600" b="1" dirty="0" smtClean="0">
                          <a:latin typeface="Arial" pitchFamily="34" charset="0"/>
                          <a:cs typeface="Arial" pitchFamily="34" charset="0"/>
                        </a:rPr>
                        <a:t>Манганові руди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uk-UA" sz="1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Південна Африка, Австралія, </a:t>
                      </a:r>
                      <a:r>
                        <a:rPr kumimoji="0" lang="uk-UA" sz="17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Ґабон</a:t>
                      </a:r>
                      <a:r>
                        <a:rPr kumimoji="0" lang="uk-UA" sz="1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Бразилія, Індія, Казахстан, Китай, Україна</a:t>
                      </a:r>
                      <a:endParaRPr kumimoji="0" lang="uk-UA" sz="17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138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2048"/>
            <a:ext cx="7239000" cy="1143000"/>
          </a:xfrm>
        </p:spPr>
        <p:txBody>
          <a:bodyPr/>
          <a:lstStyle/>
          <a:p>
            <a:r>
              <a:rPr lang="uk-UA" dirty="0" smtClean="0"/>
              <a:t>Земельні ресурси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340768"/>
            <a:ext cx="8568952" cy="2664296"/>
          </a:xfrm>
        </p:spPr>
        <p:txBody>
          <a:bodyPr>
            <a:normAutofit/>
          </a:bodyPr>
          <a:lstStyle/>
          <a:p>
            <a:r>
              <a:rPr lang="uk-UA" sz="4000" b="1" dirty="0" smtClean="0">
                <a:latin typeface="SchoolBookC-Bold"/>
              </a:rPr>
              <a:t> Земельні ресурси </a:t>
            </a:r>
            <a:r>
              <a:rPr lang="uk-UA" sz="3600" dirty="0" smtClean="0">
                <a:latin typeface="SchoolBookC"/>
              </a:rPr>
              <a:t>— землі, що 		використовуються або можуть 	бути використані в 				господарській діяльності людини.</a:t>
            </a:r>
            <a:endParaRPr lang="uk-UA" sz="3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94547">
            <a:off x="5364088" y="3789040"/>
            <a:ext cx="2857500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2070">
            <a:off x="467544" y="3790301"/>
            <a:ext cx="4506299" cy="3002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808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0"/>
            <a:ext cx="8892480" cy="175432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uk-UA" sz="5400" b="1" dirty="0">
                <a:ln w="12700">
                  <a:solidFill>
                    <a:srgbClr val="1F497D"/>
                  </a:solidFill>
                </a:ln>
                <a:solidFill>
                  <a:prstClr val="white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SchoolBookC-Bold"/>
                <a:ea typeface="+mj-ea"/>
                <a:cs typeface="+mj-cs"/>
              </a:rPr>
              <a:t>Структура світового земельного фонду</a:t>
            </a:r>
            <a:endParaRPr lang="ru-RU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737421808"/>
              </p:ext>
            </p:extLst>
          </p:nvPr>
        </p:nvGraphicFramePr>
        <p:xfrm>
          <a:off x="251520" y="1988840"/>
          <a:ext cx="8712968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5645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rmal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TC101859868[[fn=Термический]]</Template>
  <TotalTime>251</TotalTime>
  <Words>480</Words>
  <Application>Microsoft Office PowerPoint</Application>
  <PresentationFormat>Экран (4:3)</PresentationFormat>
  <Paragraphs>135</Paragraphs>
  <Slides>16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Thermal</vt:lpstr>
      <vt:lpstr>Природні ресурси</vt:lpstr>
      <vt:lpstr>Презентация PowerPoint</vt:lpstr>
      <vt:lpstr>Презентация PowerPoint</vt:lpstr>
      <vt:lpstr>Презентация PowerPoint</vt:lpstr>
      <vt:lpstr> Мінеральні ресурси</vt:lpstr>
      <vt:lpstr>Закономірності поширення основних видів корисних копалин</vt:lpstr>
      <vt:lpstr>Країни, які мають найбільші запаси основних видів корисних копалин</vt:lpstr>
      <vt:lpstr>Земельні ресурси</vt:lpstr>
      <vt:lpstr>Презентация PowerPoint</vt:lpstr>
      <vt:lpstr>Рівень землезабезпеченості материків і частин світу</vt:lpstr>
      <vt:lpstr>Лісові ресурси</vt:lpstr>
      <vt:lpstr>Площа лісів за регіонами світу</vt:lpstr>
      <vt:lpstr>Водні ресурси</vt:lpstr>
      <vt:lpstr>Світові запаси води</vt:lpstr>
      <vt:lpstr>Ресурси Світового океану</vt:lpstr>
      <vt:lpstr>Дякую за увагу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Природні ресурси</dc:title>
  <dc:creator>Вика</dc:creator>
  <cp:lastModifiedBy>Вика</cp:lastModifiedBy>
  <cp:revision>21</cp:revision>
  <dcterms:created xsi:type="dcterms:W3CDTF">2012-11-02T14:07:52Z</dcterms:created>
  <dcterms:modified xsi:type="dcterms:W3CDTF">2012-11-02T18:19:03Z</dcterms:modified>
</cp:coreProperties>
</file>