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6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ptravel.ru/upload/kmp_modules_country_module/127540000314690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421887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7200" dirty="0">
                <a:solidFill>
                  <a:schemeClr val="tx2">
                    <a:lumMod val="50000"/>
                  </a:schemeClr>
                </a:solidFill>
                <a:effectLst/>
              </a:rPr>
              <a:t>Ізраїль</a:t>
            </a:r>
            <a:r>
              <a:rPr lang="uk-UA" sz="7200" b="0" dirty="0">
                <a:effectLst/>
              </a:rPr>
              <a:t/>
            </a:r>
            <a:br>
              <a:rPr lang="uk-UA" sz="7200" b="0" dirty="0">
                <a:effectLst/>
              </a:rPr>
            </a:b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4229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://www.expert-voyage.ru/admin/images/dow/13276084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5658"/>
            <a:ext cx="4464496" cy="638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oyageservice.net/images/upload/israel/israel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611"/>
            <a:ext cx="3962400" cy="64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04990"/>
            <a:ext cx="4170031" cy="882119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</a:rPr>
              <a:t>Прапор</a:t>
            </a:r>
            <a:endParaRPr lang="uk-UA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uk-UA" b="0" dirty="0">
                <a:effectLst/>
              </a:rPr>
              <a:t>Державна символіка</a:t>
            </a:r>
            <a:endParaRPr lang="uk-UA" dirty="0"/>
          </a:p>
        </p:txBody>
      </p:sp>
      <p:pic>
        <p:nvPicPr>
          <p:cNvPr id="2050" name="Picture 2" descr="Файл:Flag of Israe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9" y="980728"/>
            <a:ext cx="4680520" cy="34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Emblem of Isra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72521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571687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Герб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38146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5541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effectLst/>
              </a:rPr>
              <a:t>Візитка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84073"/>
            <a:ext cx="5616624" cy="5328592"/>
          </a:xfrm>
        </p:spPr>
        <p:txBody>
          <a:bodyPr>
            <a:noAutofit/>
          </a:bodyPr>
          <a:lstStyle/>
          <a:p>
            <a:r>
              <a:rPr lang="uk-UA" sz="2800" dirty="0"/>
              <a:t>Площа - 14,1 тис. </a:t>
            </a:r>
            <a:r>
              <a:rPr lang="uk-UA" sz="2800" dirty="0" err="1"/>
              <a:t>км²</a:t>
            </a:r>
            <a:endParaRPr lang="uk-UA" sz="2800" dirty="0"/>
          </a:p>
          <a:p>
            <a:r>
              <a:rPr lang="uk-UA" sz="2800" dirty="0" smtClean="0"/>
              <a:t>Населення - </a:t>
            </a:r>
            <a:r>
              <a:rPr lang="ru-RU" sz="2800" dirty="0"/>
              <a:t>6,5 млн. </a:t>
            </a:r>
            <a:r>
              <a:rPr lang="ru-RU" sz="2800" dirty="0" err="1"/>
              <a:t>осіб</a:t>
            </a:r>
            <a:r>
              <a:rPr lang="ru-RU" sz="2800" dirty="0"/>
              <a:t> (з них </a:t>
            </a:r>
            <a:r>
              <a:rPr lang="ru-RU" sz="2800" dirty="0" err="1" smtClean="0"/>
              <a:t>євреї</a:t>
            </a:r>
            <a:r>
              <a:rPr lang="ru-RU" sz="2800" dirty="0" smtClean="0"/>
              <a:t> </a:t>
            </a:r>
            <a:r>
              <a:rPr lang="ru-RU" sz="2800" dirty="0"/>
              <a:t>- 5,3 млн., </a:t>
            </a:r>
            <a:r>
              <a:rPr lang="ru-RU" sz="2800" dirty="0" err="1"/>
              <a:t>решта</a:t>
            </a:r>
            <a:r>
              <a:rPr lang="ru-RU" sz="2800" dirty="0"/>
              <a:t> - </a:t>
            </a:r>
            <a:r>
              <a:rPr lang="ru-RU" sz="2800" dirty="0" err="1"/>
              <a:t>араби</a:t>
            </a:r>
            <a:r>
              <a:rPr lang="ru-RU" sz="2800" dirty="0"/>
              <a:t>)</a:t>
            </a:r>
            <a:endParaRPr lang="uk-UA" sz="2800" dirty="0" smtClean="0"/>
          </a:p>
          <a:p>
            <a:r>
              <a:rPr lang="uk-UA" sz="2800" dirty="0" smtClean="0"/>
              <a:t>Столиця - Тель-Авів, Єрусалим</a:t>
            </a:r>
          </a:p>
          <a:p>
            <a:r>
              <a:rPr lang="uk-UA" sz="2800" dirty="0" smtClean="0"/>
              <a:t>Офіційна мова – іврит, арабська</a:t>
            </a:r>
          </a:p>
          <a:p>
            <a:r>
              <a:rPr lang="uk-UA" sz="2800" dirty="0" smtClean="0"/>
              <a:t>Державний устрій – парламентська республіка</a:t>
            </a:r>
          </a:p>
          <a:p>
            <a:r>
              <a:rPr lang="uk-UA" sz="2800" dirty="0"/>
              <a:t>Ізраїль - </a:t>
            </a:r>
            <a:r>
              <a:rPr lang="uk-UA" sz="2800" dirty="0" err="1" smtClean="0"/>
              <a:t>індустріально-</a:t>
            </a:r>
            <a:endParaRPr lang="uk-UA" sz="2800" dirty="0" smtClean="0"/>
          </a:p>
          <a:p>
            <a:pPr marL="4572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аграрна </a:t>
            </a:r>
            <a:r>
              <a:rPr lang="uk-UA" sz="2800" dirty="0"/>
              <a:t>країна</a:t>
            </a:r>
          </a:p>
          <a:p>
            <a:endParaRPr lang="uk-UA" sz="3200" dirty="0" smtClean="0"/>
          </a:p>
        </p:txBody>
      </p:sp>
      <p:pic>
        <p:nvPicPr>
          <p:cNvPr id="3074" name="Picture 2" descr="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56" y="3573016"/>
            <a:ext cx="3540759" cy="25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c/c3/Tel_Aviv_Port_Lowshot.jpg/250px-Tel_Aviv_Port_Low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67" y="836712"/>
            <a:ext cx="2821648" cy="24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6632"/>
            <a:ext cx="8280920" cy="60924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uk-UA" sz="3200" dirty="0"/>
              <a:t>Промисловість</a:t>
            </a:r>
          </a:p>
          <a:p>
            <a:pPr marL="45720" indent="0" algn="ctr">
              <a:buNone/>
            </a:pP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4320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 Ізраїлі розвинуті практично всі галузі обробної промисловості: </a:t>
            </a:r>
            <a:endParaRPr lang="uk-UA" sz="2000" dirty="0" smtClean="0"/>
          </a:p>
          <a:p>
            <a:r>
              <a:rPr lang="uk-UA" sz="2000" dirty="0" smtClean="0"/>
              <a:t>хіміко-фармацевтична </a:t>
            </a:r>
            <a:r>
              <a:rPr lang="uk-UA" sz="2000" dirty="0"/>
              <a:t>промисловість, фармацевтична, виробництво пластмаси, парфумів, електронна й електротехнічна промисловість, де виділяється виробництво медичної апаратури </a:t>
            </a:r>
            <a:r>
              <a:rPr lang="uk-UA" sz="2000" dirty="0" smtClean="0"/>
              <a:t>, засоби </a:t>
            </a:r>
            <a:r>
              <a:rPr lang="uk-UA" sz="2000" dirty="0" err="1"/>
              <a:t>телекомунікацій</a:t>
            </a:r>
            <a:r>
              <a:rPr lang="uk-UA" sz="2000" dirty="0"/>
              <a:t>, комп'ютерів, обробка </a:t>
            </a:r>
            <a:r>
              <a:rPr lang="uk-UA" sz="2000" dirty="0" smtClean="0"/>
              <a:t>алмазів, </a:t>
            </a:r>
            <a:r>
              <a:rPr lang="uk-UA" sz="2000" dirty="0"/>
              <a:t>харчова промисловість, легка промисловість </a:t>
            </a:r>
            <a:r>
              <a:rPr lang="uk-UA" sz="2000" dirty="0" smtClean="0"/>
              <a:t>,текстильна </a:t>
            </a:r>
            <a:r>
              <a:rPr lang="uk-UA" sz="2000" dirty="0"/>
              <a:t>промисловість, металургія </a:t>
            </a:r>
            <a:r>
              <a:rPr lang="uk-UA" sz="2000" dirty="0" smtClean="0"/>
              <a:t>, металообробка </a:t>
            </a:r>
            <a:r>
              <a:rPr lang="uk-UA" sz="2000" dirty="0"/>
              <a:t>і машинобудування </a:t>
            </a:r>
            <a:r>
              <a:rPr lang="uk-UA" sz="2000" dirty="0" smtClean="0"/>
              <a:t>, автомобілебудування ,військова </a:t>
            </a:r>
            <a:r>
              <a:rPr lang="uk-UA" sz="2000" dirty="0"/>
              <a:t>промисловість.</a:t>
            </a:r>
          </a:p>
        </p:txBody>
      </p:sp>
      <p:pic>
        <p:nvPicPr>
          <p:cNvPr id="5122" name="Picture 2" descr="http://drnona-anapa.com/uploads/posts/2012-08/1344383005_parfyum-kivi-perfum-kiwi-kompanii-dr.-n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355880" cy="26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skulapisra.ru/images-6/medicine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61" y="3381242"/>
            <a:ext cx="3085835" cy="34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Сільське господарство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498500"/>
              </p:ext>
            </p:extLst>
          </p:nvPr>
        </p:nvGraphicFramePr>
        <p:xfrm>
          <a:off x="539552" y="1355576"/>
          <a:ext cx="82089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33758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Рослинництво</a:t>
                      </a:r>
                      <a:r>
                        <a:rPr lang="uk-UA" sz="2400" dirty="0" smtClean="0"/>
                        <a:t>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Тваринництво</a:t>
                      </a:r>
                    </a:p>
                  </a:txBody>
                  <a:tcPr/>
                </a:tc>
              </a:tr>
              <a:tr h="1613162">
                <a:tc>
                  <a:txBody>
                    <a:bodyPr/>
                    <a:lstStyle/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зерно, овочі (помідори, кабачки, огірки, перець), фрукти (яблука, персики, вишня, банани, фініки, дині, кавуни, цитрусові, манго, авокадо, ківі), бавовна і квіти.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птахівництво, тваринництво, рибальство …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img.nicewall.ru/preview/wallpaper_24933_1920x12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41502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rozny-inform.ru/LoadedImages/2013/07/29/qivotnovodstvo-v-Odes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8815"/>
            <a:ext cx="3317354" cy="24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000-dorog.com.ua/wp-content/uploads/2013/12/383492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6585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richal.com/phpnuke/files/Tel_Aviv_Beac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5" y="3501007"/>
            <a:ext cx="5493483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oronatour.com/assets/images/4138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09396"/>
            <a:ext cx="4220373" cy="276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583511"/>
            <a:ext cx="3492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/>
              <a:t>Сфера послуг</a:t>
            </a:r>
          </a:p>
        </p:txBody>
      </p:sp>
    </p:spTree>
    <p:extLst>
      <p:ext uri="{BB962C8B-B14F-4D97-AF65-F5344CB8AC3E}">
        <p14:creationId xmlns:p14="http://schemas.microsoft.com/office/powerpoint/2010/main" val="27487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effectLst/>
              </a:rPr>
              <a:t>Зовнішня торгівля</a:t>
            </a:r>
            <a:br>
              <a:rPr lang="uk-UA" dirty="0">
                <a:effectLst/>
              </a:rPr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09853"/>
              </p:ext>
            </p:extLst>
          </p:nvPr>
        </p:nvGraphicFramePr>
        <p:xfrm>
          <a:off x="467544" y="908720"/>
          <a:ext cx="8136904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935756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Експорт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Імпорт</a:t>
                      </a:r>
                      <a:endParaRPr lang="uk-UA" sz="2400" dirty="0"/>
                    </a:p>
                  </a:txBody>
                  <a:tcPr/>
                </a:tc>
              </a:tr>
              <a:tr h="4608860">
                <a:tc>
                  <a:txBody>
                    <a:bodyPr/>
                    <a:lstStyle/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дорогоцінні камені і метали, продукція хімічної промисловості, машини й устаткування, електроустаткування, текстильні товари, транспортні засоби, метали і вироби, фруктові консерви і соки, фрукти і горіхи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дорогоцінні камені і метали, машини й устаткування, хімічні товари, електроустаткування, нафта і нафтопродукти, транспортні засоби, чорні метали, текстильні товари, пластмаси і вироби, прилади та інструменти, зернові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8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236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Ізраїль </vt:lpstr>
      <vt:lpstr>Презентация PowerPoint</vt:lpstr>
      <vt:lpstr>Державна символіка</vt:lpstr>
      <vt:lpstr>Візитка </vt:lpstr>
      <vt:lpstr>Презентация PowerPoint</vt:lpstr>
      <vt:lpstr>Сільське господарство</vt:lpstr>
      <vt:lpstr>Презентация PowerPoint</vt:lpstr>
      <vt:lpstr>Зовнішня торгівля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Ізраїль </dc:title>
  <dc:creator>Oksana</dc:creator>
  <cp:lastModifiedBy>Oksana</cp:lastModifiedBy>
  <cp:revision>8</cp:revision>
  <dcterms:created xsi:type="dcterms:W3CDTF">2014-03-05T18:09:41Z</dcterms:created>
  <dcterms:modified xsi:type="dcterms:W3CDTF">2014-03-05T19:49:54Z</dcterms:modified>
</cp:coreProperties>
</file>