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2FFE-968F-43F5-8C3F-A4D919CEABB7}" type="datetimeFigureOut">
              <a:rPr lang="uk-UA" smtClean="0"/>
              <a:pPr/>
              <a:t>02.12.2012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16E1F-E422-4A48-BB91-DFACCC8B956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6E1F-E422-4A48-BB91-DFACCC8B9564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085184"/>
            <a:ext cx="7772400" cy="1368152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Нових Чудес світу</a:t>
            </a:r>
            <a:endParaRPr lang="uk-UA" sz="5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-1107504"/>
            <a:ext cx="288032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700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7</a:t>
            </a:r>
            <a:endParaRPr lang="uk-UA" sz="28700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C:\Users\dima\Desktop\7 чудес світу\st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0248">
            <a:off x="158604" y="3502424"/>
            <a:ext cx="2120776" cy="1374656"/>
          </a:xfrm>
          <a:prstGeom prst="rect">
            <a:avLst/>
          </a:prstGeom>
          <a:noFill/>
        </p:spPr>
      </p:pic>
      <p:pic>
        <p:nvPicPr>
          <p:cNvPr id="2051" name="Picture 3" descr="C:\Users\dima\Desktop\7 чудес світу\15-shar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10107">
            <a:off x="1396423" y="2002328"/>
            <a:ext cx="2183120" cy="1453141"/>
          </a:xfrm>
          <a:prstGeom prst="rect">
            <a:avLst/>
          </a:prstGeom>
          <a:noFill/>
        </p:spPr>
      </p:pic>
      <p:pic>
        <p:nvPicPr>
          <p:cNvPr id="2052" name="Picture 4" descr="C:\Users\dima\Desktop\7 чудес світу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501008"/>
            <a:ext cx="3418485" cy="1584176"/>
          </a:xfrm>
          <a:prstGeom prst="rect">
            <a:avLst/>
          </a:prstGeom>
          <a:noFill/>
        </p:spPr>
      </p:pic>
      <p:pic>
        <p:nvPicPr>
          <p:cNvPr id="2053" name="Picture 5" descr="C:\Users\dima\Desktop\7 чудес світу\kolizey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18944">
            <a:off x="5191351" y="1981171"/>
            <a:ext cx="2147380" cy="1336054"/>
          </a:xfrm>
          <a:prstGeom prst="rect">
            <a:avLst/>
          </a:prstGeom>
          <a:noFill/>
        </p:spPr>
      </p:pic>
      <p:pic>
        <p:nvPicPr>
          <p:cNvPr id="10" name="Picture 5" descr="C:\Users\dima\Desktop\7 чудес світу\machu_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12781">
            <a:off x="6948265" y="260648"/>
            <a:ext cx="1656184" cy="1759278"/>
          </a:xfrm>
          <a:prstGeom prst="rect">
            <a:avLst/>
          </a:prstGeom>
          <a:noFill/>
        </p:spPr>
      </p:pic>
      <p:pic>
        <p:nvPicPr>
          <p:cNvPr id="2054" name="Picture 6" descr="C:\Users\dima\Desktop\7 чудес світу\bcfee27456949fb5163fdcbeb8265ae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89264">
            <a:off x="6435479" y="3364367"/>
            <a:ext cx="2338488" cy="1560697"/>
          </a:xfrm>
          <a:prstGeom prst="rect">
            <a:avLst/>
          </a:prstGeom>
          <a:noFill/>
        </p:spPr>
      </p:pic>
      <p:pic>
        <p:nvPicPr>
          <p:cNvPr id="12" name="Picture 5" descr="C:\Users\dima\Desktop\7 чудес світу\chichen-ica-47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21464">
            <a:off x="395536" y="332656"/>
            <a:ext cx="2259074" cy="14401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1555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</p:spPr>
        <p:txBody>
          <a:bodyPr>
            <a:prstTxWarp prst="textDeflate">
              <a:avLst>
                <a:gd name="adj" fmla="val 27331"/>
              </a:avLst>
            </a:prstTxWarp>
            <a:noAutofit/>
          </a:bodyPr>
          <a:lstStyle/>
          <a:p>
            <a:pPr algn="ctr"/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ВЕЛИКА КИТАЙСЬКА СТІНА</a:t>
            </a:r>
            <a:endParaRPr lang="uk-UA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0"/>
            <a:ext cx="17640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3900" b="1" dirty="0" smtClean="0">
                <a:ln/>
                <a:solidFill>
                  <a:schemeClr val="accent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1</a:t>
            </a:r>
            <a:endParaRPr lang="uk-UA" sz="23900" b="1" dirty="0">
              <a:ln/>
              <a:solidFill>
                <a:schemeClr val="accent3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466322">
            <a:off x="5121481" y="957312"/>
            <a:ext cx="399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«НАЙБІЛЬША БУДОВА КОЛИ-НЕБУДЬ РОЗПОЧАТА ЛЮДЬМИ»</a:t>
            </a:r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21218213">
            <a:off x="-348509" y="3070046"/>
            <a:ext cx="267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«НАЙДОВШЕ КРІПОСНЕ УКРІПЛЕННЯ»</a:t>
            </a:r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325597">
            <a:off x="4883466" y="4287309"/>
            <a:ext cx="4479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«НАЙБІЛЬШЕ У СВІТІ КЛАДОВИЩЕ»</a:t>
            </a: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(тут загинуло понад 3 млн. робітників)</a:t>
            </a:r>
            <a:endParaRPr lang="uk-U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31" name="Picture 7" descr="C:\Users\dima\Desktop\7 чудес світу\2951765520_375e6b22a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3891">
            <a:off x="68582" y="888293"/>
            <a:ext cx="3269971" cy="190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hina-w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4362">
            <a:off x="5744962" y="1778395"/>
            <a:ext cx="3280422" cy="228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dima\Desktop\7 чудес світу\200689441_5538392646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3672">
            <a:off x="21866" y="4529182"/>
            <a:ext cx="2857021" cy="214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Загнутый угол 14"/>
          <p:cNvSpPr/>
          <p:nvPr/>
        </p:nvSpPr>
        <p:spPr>
          <a:xfrm>
            <a:off x="3203848" y="5157192"/>
            <a:ext cx="5940152" cy="170080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Загальна довжина Великої Китайської стіни - більше 6 тис. км.</a:t>
            </a:r>
          </a:p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Будувалася вона з початку п'ятого століття до нашої ери, а закінчена була лише в шістнадцятому столітті, вже нашої ери. Її покликанням було - захистити кордони Китаю з півночі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33" name="Picture 9" descr="C:\Users\dima\Desktop\7 чудес світу\276192422_1fa92f6bfb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7085">
            <a:off x="1972857" y="3020264"/>
            <a:ext cx="2956864" cy="1978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Click="0" advTm="2918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1430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Стародавнє місто ПЕТРА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548680"/>
            <a:ext cx="18002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3900" b="1" dirty="0" smtClean="0">
                <a:ln/>
                <a:solidFill>
                  <a:schemeClr val="accent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2</a:t>
            </a:r>
            <a:endParaRPr lang="uk-UA" sz="23900" b="1" dirty="0">
              <a:ln/>
              <a:solidFill>
                <a:schemeClr val="accent3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275856" y="3645024"/>
            <a:ext cx="2880320" cy="3212976"/>
          </a:xfrm>
          <a:prstGeom prst="foldedCorne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uk-UA" sz="2000" b="1" dirty="0" smtClean="0">
              <a:ln/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uk-UA" sz="2000" b="1" dirty="0" smtClean="0">
                <a:ln/>
                <a:solidFill>
                  <a:schemeClr val="accent3"/>
                </a:solidFill>
                <a:latin typeface="+mj-lt"/>
              </a:rPr>
              <a:t>Місто було засноване понад 4 тисячі років тому </a:t>
            </a:r>
            <a:r>
              <a:rPr lang="uk-UA" sz="2000" b="1" dirty="0" err="1" smtClean="0">
                <a:ln/>
                <a:solidFill>
                  <a:schemeClr val="accent3"/>
                </a:solidFill>
                <a:latin typeface="+mj-lt"/>
              </a:rPr>
              <a:t>набатейцями</a:t>
            </a:r>
            <a:r>
              <a:rPr lang="uk-UA" sz="2000" b="1" dirty="0" smtClean="0">
                <a:ln/>
                <a:solidFill>
                  <a:schemeClr val="accent3"/>
                </a:solidFill>
                <a:latin typeface="+mj-lt"/>
              </a:rPr>
              <a:t>. Спочатку це були лише кілька печер, але дуже швидко Петра почала розростатися. </a:t>
            </a:r>
            <a:r>
              <a:rPr lang="uk-UA" sz="2000" b="1" dirty="0" err="1" smtClean="0">
                <a:ln/>
                <a:solidFill>
                  <a:schemeClr val="accent3"/>
                </a:solidFill>
                <a:latin typeface="+mj-lt"/>
              </a:rPr>
              <a:t>Набатейці</a:t>
            </a:r>
            <a:r>
              <a:rPr lang="uk-UA" sz="2000" b="1" dirty="0" smtClean="0">
                <a:ln/>
                <a:solidFill>
                  <a:schemeClr val="accent3"/>
                </a:solidFill>
                <a:latin typeface="+mj-lt"/>
              </a:rPr>
              <a:t> видовбували в скелях грандіозні за розміром будівлі.</a:t>
            </a:r>
            <a:endParaRPr lang="uk-UA" sz="2000" b="1" dirty="0">
              <a:ln/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3074" name="Picture 2" descr="C:\Users\dima\Desktop\7 чудес світу\14-chrisyunker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401">
            <a:off x="5643935" y="1063784"/>
            <a:ext cx="3035835" cy="236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dima\Desktop\7 чудес світу\39-sharnik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7425">
            <a:off x="96708" y="3750889"/>
            <a:ext cx="3103793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dima\Desktop\7 чудес світу\24-shelby-pdx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2208">
            <a:off x="6356743" y="3478941"/>
            <a:ext cx="2463738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dima\Desktop\7 чудес світу\08-chrisyunker-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7214">
            <a:off x="179512" y="1268760"/>
            <a:ext cx="3240360" cy="228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Click="0" advTm="23557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5800" cy="1143000"/>
          </a:xfrm>
        </p:spPr>
        <p:txBody>
          <a:bodyPr>
            <a:prstTxWarp prst="textChevron">
              <a:avLst>
                <a:gd name="adj" fmla="val 3342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Мавзолей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ТАДЖ-МАХАЛ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404664"/>
            <a:ext cx="1584176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3900" b="1" dirty="0" smtClean="0">
                <a:ln/>
                <a:solidFill>
                  <a:schemeClr val="accent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3</a:t>
            </a:r>
            <a:endParaRPr lang="uk-UA" sz="23900" b="1" dirty="0">
              <a:ln/>
              <a:solidFill>
                <a:schemeClr val="accent3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51520" y="4653136"/>
            <a:ext cx="8748464" cy="194421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uk-UA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uk-UA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Висота мавзолею разом з куполом становить близько 95 м. </a:t>
            </a:r>
          </a:p>
          <a:p>
            <a:pPr algn="ctr"/>
            <a:r>
              <a:rPr lang="uk-UA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По кутах споруди піднімаються чотири мінарети. </a:t>
            </a:r>
          </a:p>
          <a:p>
            <a:pPr algn="ctr"/>
            <a:r>
              <a:rPr lang="uk-UA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В центрі, перед будівлею усипальниці знаходиться мармурова водойма. Поверхня усипальниці вкрита тисячами дорогоцінних і напівкоштовних каменів, а орнаменти виконані з чорного мармуру. </a:t>
            </a:r>
            <a:endParaRPr lang="uk-UA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9" name="Picture 3" descr="C:\Users\dima\Desktop\7 чудес світу\tadg mah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9245">
            <a:off x="179512" y="1412776"/>
            <a:ext cx="376013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dima\Desktop\7 чудес світу\tadzh-mah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9867">
            <a:off x="5524444" y="1557386"/>
            <a:ext cx="3502461" cy="288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dima\Desktop\7 чудес світу\CsjGb.jpg"/>
          <p:cNvPicPr>
            <a:picLocks noChangeAspect="1" noChangeArrowheads="1"/>
          </p:cNvPicPr>
          <p:nvPr/>
        </p:nvPicPr>
        <p:blipFill>
          <a:blip r:embed="rId5" cstate="print"/>
          <a:srcRect b="10623"/>
          <a:stretch>
            <a:fillRect/>
          </a:stretch>
        </p:blipFill>
        <p:spPr bwMode="auto">
          <a:xfrm>
            <a:off x="179512" y="1196752"/>
            <a:ext cx="8673933" cy="566124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39062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1143000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Амфітеатр КОЛІЗЕЙ</a:t>
            </a:r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3501008"/>
            <a:ext cx="2592288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3900" b="1" dirty="0" smtClean="0">
                <a:ln/>
                <a:solidFill>
                  <a:schemeClr val="accent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4</a:t>
            </a:r>
            <a:endParaRPr lang="uk-UA" sz="23900" b="1" dirty="0">
              <a:ln/>
              <a:solidFill>
                <a:schemeClr val="accent3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79512" y="1340768"/>
            <a:ext cx="5328592" cy="2448272"/>
          </a:xfrm>
          <a:prstGeom prst="foldedCorner">
            <a:avLst>
              <a:gd name="adj" fmla="val 1357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uk-UA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uk-UA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Колізей - найбільший амфітеатр Стародавнього Риму , один з найвідоміших давньоримських пам'яток і одне з найбільш примітних споруд у світі. Колізей спрадавна вважався символом величі Риму. Колись Колізей міг вмістити 87000 глядачів. </a:t>
            </a:r>
            <a:endParaRPr lang="uk-UA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C:\Users\dima\Desktop\7 чудес світу\koliz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4067944" cy="285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dima\Desktop\7 чудес світу\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1213" y="1268760"/>
            <a:ext cx="3572787" cy="238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dima\Desktop\7 чудес світу\roman_collosse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84" y="4005064"/>
            <a:ext cx="329036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Click="0" advTm="26817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305800" cy="1143000"/>
          </a:xfrm>
        </p:spPr>
        <p:txBody>
          <a:bodyPr>
            <a:prstTxWarp prst="textCurveUp">
              <a:avLst/>
            </a:prstTxWarp>
            <a:no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Місто інків МАЧУ-ПІКЧУ</a:t>
            </a:r>
            <a:endParaRPr lang="uk-UA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620688"/>
            <a:ext cx="936104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3900" b="1" dirty="0" smtClean="0">
                <a:ln/>
                <a:solidFill>
                  <a:schemeClr val="accent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5</a:t>
            </a:r>
            <a:endParaRPr lang="uk-UA" sz="23900" b="1" dirty="0">
              <a:ln/>
              <a:solidFill>
                <a:schemeClr val="accent3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</p:txBody>
      </p:sp>
      <p:pic>
        <p:nvPicPr>
          <p:cNvPr id="6146" name="Picture 2" descr="C:\Users\dima\Desktop\7 чудес світу\machu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38720"/>
            <a:ext cx="2232248" cy="295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dima\Desktop\7 чудес світу\machu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386741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dima\Desktop\7 чудес світу\machu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4413" y="3933056"/>
            <a:ext cx="3759588" cy="2766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нутый угол 7"/>
          <p:cNvSpPr/>
          <p:nvPr/>
        </p:nvSpPr>
        <p:spPr>
          <a:xfrm>
            <a:off x="6156176" y="1196752"/>
            <a:ext cx="2664296" cy="2520280"/>
          </a:xfrm>
          <a:prstGeom prst="foldedCorner">
            <a:avLst>
              <a:gd name="adj" fmla="val 13325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24 липня 1911 року – місто було знайдене молодим американським дослідником.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Мачу-Пікчу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розташоване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на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висоті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більше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2400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метрів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. </a:t>
            </a:r>
            <a:endParaRPr lang="uk-UA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6150" name="Picture 6" descr="C:\Users\dima\Desktop\7 чудес світу\machu_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310338"/>
            <a:ext cx="2592288" cy="340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Click="0" advTm="2276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>
            <a:prstTxWarp prst="textWave4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Статуя ХРИСТА-СПАСИТЕЛЯ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836712"/>
            <a:ext cx="1512168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3900" b="1" dirty="0" smtClean="0">
                <a:ln/>
                <a:solidFill>
                  <a:schemeClr val="accent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6</a:t>
            </a:r>
            <a:endParaRPr lang="uk-UA" sz="23900" b="1" dirty="0">
              <a:ln/>
              <a:solidFill>
                <a:schemeClr val="accent3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6156176" y="1124744"/>
            <a:ext cx="2987824" cy="5544616"/>
          </a:xfrm>
          <a:prstGeom prst="foldedCorner">
            <a:avLst>
              <a:gd name="adj" fmla="val 1247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base"/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fontAlgn="base"/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fontAlgn="base"/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algn="ctr" fontAlgn="base"/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fontAlgn="base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Статуя Христа -Спасителя -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всесвітньо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відома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статуя на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вершині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Корковадо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в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місті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Ріо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-де -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Жанейро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(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Бразилія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).</a:t>
            </a:r>
          </a:p>
          <a:p>
            <a:pPr fontAlgn="base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Статуя Христа -Спасителя по праву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вважається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символом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Ріо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-де -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Жанейро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Бразилії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в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цілому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.</a:t>
            </a:r>
          </a:p>
          <a:p>
            <a:pPr fontAlgn="base"/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Розміри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статуї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: </a:t>
            </a:r>
          </a:p>
          <a:p>
            <a:pPr fontAlgn="base">
              <a:buFont typeface="Arial" pitchFamily="34" charset="0"/>
              <a:buChar char="•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висота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- 38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метрів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,</a:t>
            </a:r>
          </a:p>
          <a:p>
            <a:pPr fontAlgn="base">
              <a:buFont typeface="Arial" pitchFamily="34" charset="0"/>
              <a:buChar char="•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висота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п'єдесталу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– 8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метрів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  <a:p>
            <a:pPr fontAlgn="base">
              <a:buFont typeface="Arial" pitchFamily="34" charset="0"/>
              <a:buChar char="•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вага - 1145 тонн; </a:t>
            </a:r>
          </a:p>
          <a:p>
            <a:pPr fontAlgn="base">
              <a:buFont typeface="Arial" pitchFamily="34" charset="0"/>
              <a:buChar char="•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розмах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рук - 30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метрів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.</a:t>
            </a:r>
          </a:p>
          <a:p>
            <a:pPr fontAlgn="base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 </a:t>
            </a:r>
          </a:p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171" name="Picture 3" descr="C:\Users\dima\Desktop\7 чудес світу\062ee3161a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676055" cy="3359761"/>
          </a:xfrm>
          <a:prstGeom prst="rect">
            <a:avLst/>
          </a:prstGeom>
          <a:noFill/>
        </p:spPr>
      </p:pic>
      <p:pic>
        <p:nvPicPr>
          <p:cNvPr id="7172" name="Picture 4" descr="C:\Users\dima\Desktop\7 чудес світу\79040961_1_27594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5400600" cy="24928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2227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143000"/>
          </a:xfrm>
        </p:spPr>
        <p:txBody>
          <a:bodyPr>
            <a:prstTxWarp prst="textWave1">
              <a:avLst/>
            </a:prstTxWarp>
          </a:bodyPr>
          <a:lstStyle/>
          <a:p>
            <a:pPr algn="ctr"/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Стародавнє місто ЧІЧЕН-ІЦА</a:t>
            </a:r>
            <a:endParaRPr lang="uk-UA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332656"/>
            <a:ext cx="2592288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3900" b="1" dirty="0" smtClean="0">
                <a:ln/>
                <a:solidFill>
                  <a:schemeClr val="accent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+mj-lt"/>
              </a:rPr>
              <a:t>7</a:t>
            </a:r>
            <a:endParaRPr lang="uk-UA" sz="23900" b="1" dirty="0">
              <a:ln/>
              <a:solidFill>
                <a:schemeClr val="accent3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+mj-lt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79512" y="980728"/>
            <a:ext cx="3024336" cy="2736304"/>
          </a:xfrm>
          <a:prstGeom prst="foldedCorne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Найдавніше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місто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майя -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Чичен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Іца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містичне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місце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планеті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вході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місто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подорожньому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відкривається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таємнича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піраміда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Кукулькана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Її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висота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30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метрів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5004048" y="3429000"/>
            <a:ext cx="4139952" cy="3429000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uk-U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Стародавній народ, що мешкав у цьому місті, залишив своїм нащадкам послання. Тут 2 рази на рік: у день весняного і осіннього рівнодення відбувається загадкове видовище зване явищем Пернатого змія. Саме в ці дні кам'яна статуя змія оживає. Відбувається це завдяки візуальному ефекту.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Причому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,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що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цікаво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: у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березні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змій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повзе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нагору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, а у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вересні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- вниз.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8195" name="Picture 3" descr="C:\Users\dima\Desktop\7 чудес світу\Chichen-Itza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392488" cy="2924945"/>
          </a:xfrm>
          <a:prstGeom prst="rect">
            <a:avLst/>
          </a:prstGeom>
          <a:noFill/>
        </p:spPr>
      </p:pic>
      <p:pic>
        <p:nvPicPr>
          <p:cNvPr id="8196" name="Picture 4" descr="C:\Users\dima\Desktop\7 чудес світу\tim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33353"/>
            <a:ext cx="3744416" cy="22829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3162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50" accel="5000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50" accel="5000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1368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68"/>
              </a:avLst>
            </a:prstTxWarp>
            <a:spAutoFit/>
          </a:bodyPr>
          <a:lstStyle/>
          <a:p>
            <a:pPr algn="ctr"/>
            <a:r>
              <a:rPr lang="uk-UA" sz="2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Сподіваюся, Вам Сподобалася наша віртуальна екскурсія! </a:t>
            </a:r>
            <a:endParaRPr lang="uk-UA" sz="2000" spc="300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2924944"/>
            <a:ext cx="63722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Над презентацією працював </a:t>
            </a:r>
          </a:p>
          <a:p>
            <a:endParaRPr lang="uk-UA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Учень 10 - Б класу</a:t>
            </a:r>
          </a:p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Чернівецької ЗОШ №6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5288" y="5301208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spc="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КАРАБКА  </a:t>
            </a:r>
            <a:r>
              <a:rPr lang="uk-UA" sz="4400" b="1" spc="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4400" b="1" spc="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МИТРО</a:t>
            </a:r>
            <a:endParaRPr lang="uk-UA" sz="4400" b="1" spc="3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9756576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41156"/>
              </a:avLst>
            </a:prstTxWarp>
            <a:spAutoFit/>
          </a:bodyPr>
          <a:lstStyle/>
          <a:p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</a:t>
            </a:r>
            <a:endParaRPr lang="uk-UA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2123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.5|1.4|1.4|1.2|1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2|3.3|3.3|3|3.6|2.8|3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|3.4|5|5.1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|2.9|7.3|3.2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2.2|3.8|4.1|1.2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3.7|3.9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|3.4|4.7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|6.1|2.4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</TotalTime>
  <Words>404</Words>
  <Application>Microsoft Office PowerPoint</Application>
  <PresentationFormat>Экран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Нових Чудес світу</vt:lpstr>
      <vt:lpstr>ВЕЛИКА КИТАЙСЬКА СТІНА</vt:lpstr>
      <vt:lpstr>Стародавнє місто ПЕТРА</vt:lpstr>
      <vt:lpstr>Мавзолей ТАДЖ-МАХАЛ</vt:lpstr>
      <vt:lpstr>Амфітеатр КОЛІЗЕЙ</vt:lpstr>
      <vt:lpstr>Місто інків МАЧУ-ПІКЧУ</vt:lpstr>
      <vt:lpstr>Статуя ХРИСТА-СПАСИТЕЛЯ</vt:lpstr>
      <vt:lpstr>Стародавнє місто ЧІЧЕН-ІЦА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dima</cp:lastModifiedBy>
  <cp:revision>35</cp:revision>
  <dcterms:created xsi:type="dcterms:W3CDTF">2012-11-25T16:35:31Z</dcterms:created>
  <dcterms:modified xsi:type="dcterms:W3CDTF">2012-12-02T14:57:44Z</dcterms:modified>
</cp:coreProperties>
</file>