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7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CF9A49-CECA-4342-AED3-A60FC206CE8F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53E8E5-737A-4B6B-890A-F6AB16795E4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5429264"/>
            <a:ext cx="2071702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Робота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Учениці 11-а класу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Ліцею№15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Дениско Ольги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ex_limosa_aa9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714356"/>
            <a:ext cx="4357686" cy="476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3636" y="5429264"/>
            <a:ext cx="17859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Осока </a:t>
            </a:r>
            <a:r>
              <a:rPr lang="ru-RU" dirty="0" err="1">
                <a:solidFill>
                  <a:schemeClr val="bg1"/>
                </a:solidFill>
              </a:rPr>
              <a:t>багнова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post-17068-11703614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00042"/>
            <a:ext cx="4352925" cy="5810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6357958"/>
            <a:ext cx="221464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Шейхцерія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болотяна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ymphoides_pelt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143404" cy="3107553"/>
          </a:xfrm>
          <a:prstGeom prst="rect">
            <a:avLst/>
          </a:prstGeom>
        </p:spPr>
      </p:pic>
      <p:pic>
        <p:nvPicPr>
          <p:cNvPr id="3" name="Рисунок 2" descr="trapa_natan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3357586" cy="25181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3286124"/>
            <a:ext cx="273164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Водяний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горіх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плаваючий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rosera-intermedia----rossolis-intermediaire-visoflora-224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85728"/>
            <a:ext cx="4524375" cy="33932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43570" y="3643314"/>
            <a:ext cx="197631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росичка </a:t>
            </a:r>
            <a:r>
              <a:rPr lang="ru-RU" dirty="0" err="1">
                <a:solidFill>
                  <a:schemeClr val="bg1"/>
                </a:solidFill>
              </a:rPr>
              <a:t>проміжна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zhuravlyna_zh-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071942"/>
            <a:ext cx="3643306" cy="24227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57818" y="6488668"/>
            <a:ext cx="252498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журавлина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дрібноплода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2211703" cy="285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3214686"/>
            <a:ext cx="16204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цмин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пісковий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zveroboi1.jpg.pagespeed.ce.5De6_xL7Q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42852"/>
            <a:ext cx="3857652" cy="2791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3000372"/>
            <a:ext cx="135732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Звіробій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Ryszard_park_1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214686"/>
            <a:ext cx="3500462" cy="2625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3636" y="5929330"/>
            <a:ext cx="128588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Брусниця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мучниця звичай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680462"/>
            <a:ext cx="3571900" cy="25717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6" y="6215082"/>
            <a:ext cx="128588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Мучниця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85728"/>
            <a:ext cx="3500462" cy="25786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7984" y="285728"/>
            <a:ext cx="2286016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39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ссавців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180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птахів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7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плазунів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11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земноводних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19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риб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537 - комах.</a:t>
            </a:r>
          </a:p>
        </p:txBody>
      </p:sp>
      <p:pic>
        <p:nvPicPr>
          <p:cNvPr id="3" name="Рисунок 2" descr="kozu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2857520" cy="2527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786058"/>
            <a:ext cx="142876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Косуля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2857496"/>
            <a:ext cx="192882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Кабан дикий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36397014925_10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4"/>
            <a:ext cx="866775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6143644"/>
            <a:ext cx="71438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Лось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28604"/>
            <a:ext cx="4100998" cy="5072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6" y="5572140"/>
            <a:ext cx="192882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Лелека білий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uropat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163122" cy="2855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143248"/>
            <a:ext cx="157163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Куріпка сіра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4104508236_41593477bd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3714744" cy="2786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6357958"/>
            <a:ext cx="157163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Крижень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shir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262327" cy="2414122"/>
          </a:xfrm>
          <a:prstGeom prst="rect">
            <a:avLst/>
          </a:prstGeom>
        </p:spPr>
      </p:pic>
      <p:pic>
        <p:nvPicPr>
          <p:cNvPr id="3" name="Рисунок 2" descr="reptil-vuzh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500042"/>
            <a:ext cx="4464574" cy="2968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3500438"/>
            <a:ext cx="17859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Вуж звичайний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bolotnaya-cherepaha-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643314"/>
            <a:ext cx="4000528" cy="2750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4643446"/>
            <a:ext cx="142876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Черепаха болотяна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_m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810000" cy="3409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3143248"/>
            <a:ext cx="17859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Сич волохатий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rys01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00042"/>
            <a:ext cx="4357718" cy="3032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4876" y="3143248"/>
            <a:ext cx="221457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Рись європейський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Одинока_міног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86190"/>
            <a:ext cx="3786182" cy="28396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57356" y="6072206"/>
            <a:ext cx="20006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Мінога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786190"/>
            <a:ext cx="3934371" cy="2857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2396" y="5857892"/>
            <a:ext cx="85725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Змієїд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786058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Дякую за увагу!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lis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829747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9124" y="5715016"/>
            <a:ext cx="457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Місце розташування: Житомирська область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Створений у 1968 році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Площа: 20104 га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Kamni_gnei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85728"/>
            <a:ext cx="3810000" cy="2800350"/>
          </a:xfrm>
          <a:prstGeom prst="rect">
            <a:avLst/>
          </a:prstGeom>
        </p:spPr>
      </p:pic>
      <p:pic>
        <p:nvPicPr>
          <p:cNvPr id="8" name="Рисунок 7" descr="q236976_215928_granit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2928959" cy="2199974"/>
          </a:xfrm>
          <a:prstGeom prst="rect">
            <a:avLst/>
          </a:prstGeom>
        </p:spPr>
      </p:pic>
      <p:pic>
        <p:nvPicPr>
          <p:cNvPr id="11" name="Рисунок 10" descr="GabbroRockCre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00504"/>
            <a:ext cx="3111125" cy="2233788"/>
          </a:xfrm>
          <a:prstGeom prst="rect">
            <a:avLst/>
          </a:prstGeom>
        </p:spPr>
      </p:pic>
      <p:pic>
        <p:nvPicPr>
          <p:cNvPr id="12" name="Рисунок 11" descr="Labradorite_brute_(Canada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43314"/>
            <a:ext cx="4071966" cy="2704515"/>
          </a:xfrm>
          <a:prstGeom prst="rect">
            <a:avLst/>
          </a:prstGeom>
        </p:spPr>
      </p:pic>
      <p:pic>
        <p:nvPicPr>
          <p:cNvPr id="10" name="Рисунок 9" descr="kvart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1785926"/>
            <a:ext cx="3047995" cy="22859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2643182"/>
            <a:ext cx="17859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Граніт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6215082"/>
            <a:ext cx="17145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Габро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78" y="3071810"/>
            <a:ext cx="207170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Гнейс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6357958"/>
            <a:ext cx="22860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Л</a:t>
            </a:r>
            <a:r>
              <a:rPr lang="uk-UA" dirty="0" smtClean="0">
                <a:solidFill>
                  <a:schemeClr val="bg1"/>
                </a:solidFill>
              </a:rPr>
              <a:t>абрадорит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4071942"/>
            <a:ext cx="12144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Кварц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lomoshnyk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405343" cy="3304008"/>
          </a:xfrm>
          <a:prstGeom prst="rect">
            <a:avLst/>
          </a:prstGeom>
        </p:spPr>
      </p:pic>
      <p:pic>
        <p:nvPicPr>
          <p:cNvPr id="3" name="Рисунок 2" descr="poless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643314"/>
            <a:ext cx="4500562" cy="3000396"/>
          </a:xfrm>
          <a:prstGeom prst="rect">
            <a:avLst/>
          </a:prstGeom>
        </p:spPr>
      </p:pic>
      <p:pic>
        <p:nvPicPr>
          <p:cNvPr id="4" name="Рисунок 3" descr="r-ubort01_ku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290"/>
            <a:ext cx="4572000" cy="3268265"/>
          </a:xfrm>
          <a:prstGeom prst="rect">
            <a:avLst/>
          </a:prstGeom>
        </p:spPr>
      </p:pic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4752"/>
            <a:ext cx="4528382" cy="300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YSH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876550"/>
            <a:ext cx="6753225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yalivets-lyshay_ku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4476749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15074" y="214290"/>
            <a:ext cx="2714644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77,1%  соснові ліси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16,8%  березові ліси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6,1%  вільхові та інші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571612"/>
            <a:ext cx="5401056" cy="358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bort m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166298"/>
            <a:ext cx="6357950" cy="369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r-ubort04_ku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6000760" cy="450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rbol_pa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786058"/>
            <a:ext cx="6143668" cy="3911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BOL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08" y="214290"/>
            <a:ext cx="5145092" cy="3425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bol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28604"/>
            <a:ext cx="4286250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667256" cy="31115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6248" y="285728"/>
            <a:ext cx="457200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Флора </a:t>
            </a:r>
            <a:r>
              <a:rPr lang="ru-RU" dirty="0" err="1">
                <a:solidFill>
                  <a:schemeClr val="bg1"/>
                </a:solidFill>
              </a:rPr>
              <a:t>судинних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нараховує</a:t>
            </a:r>
            <a:r>
              <a:rPr lang="ru-RU" dirty="0">
                <a:solidFill>
                  <a:schemeClr val="bg1"/>
                </a:solidFill>
              </a:rPr>
              <a:t> 604 </a:t>
            </a:r>
            <a:r>
              <a:rPr lang="ru-RU" dirty="0" err="1" smtClean="0">
                <a:solidFill>
                  <a:schemeClr val="bg1"/>
                </a:solidFill>
              </a:rPr>
              <a:t>види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мохоподібних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smtClean="0">
                <a:solidFill>
                  <a:schemeClr val="bg1"/>
                </a:solidFill>
              </a:rPr>
              <a:t>139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водоростей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376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лишайників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140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грибів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- 42 </a:t>
            </a:r>
            <a:r>
              <a:rPr lang="ru-RU" dirty="0" err="1" smtClean="0">
                <a:solidFill>
                  <a:schemeClr val="bg1"/>
                </a:solidFill>
              </a:rPr>
              <a:t>види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286124"/>
            <a:ext cx="18957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Гудайєра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повзуча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alchatokorinny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857364"/>
            <a:ext cx="3048000" cy="406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8" y="6000768"/>
            <a:ext cx="207845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</a:t>
            </a:r>
            <a:r>
              <a:rPr lang="ru-RU" dirty="0" err="1" smtClean="0">
                <a:solidFill>
                  <a:schemeClr val="bg1"/>
                </a:solidFill>
              </a:rPr>
              <a:t>альчатокорінник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ljubka-dvoly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710066"/>
            <a:ext cx="4572000" cy="3147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88" y="4143380"/>
            <a:ext cx="171451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Любка дволиста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унець-заплавний-xxx1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857628"/>
            <a:ext cx="5286412" cy="2565338"/>
          </a:xfrm>
          <a:prstGeom prst="rect">
            <a:avLst/>
          </a:prstGeom>
        </p:spPr>
      </p:pic>
      <p:pic>
        <p:nvPicPr>
          <p:cNvPr id="2" name="Рисунок 1" descr="15683_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786316" cy="3589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786190"/>
            <a:ext cx="271420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діфазіаструм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сплюснутий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492267_15b46b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14290"/>
            <a:ext cx="3128967" cy="4171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15206" y="4429132"/>
            <a:ext cx="166584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плаун колючий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488668"/>
            <a:ext cx="223593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лікоподієла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заплавна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135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2014-04-23T15:07:19Z</dcterms:created>
  <dcterms:modified xsi:type="dcterms:W3CDTF">2014-04-23T17:11:36Z</dcterms:modified>
</cp:coreProperties>
</file>