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A7EFB-5163-4B38-A199-32979130118C}" type="datetimeFigureOut">
              <a:rPr lang="ru-RU" smtClean="0"/>
              <a:t>16.12.2013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CA089-0BF2-4769-B354-E47229657E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7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A089-0BF2-4769-B354-E47229657E19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35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6F79422-6714-4975-BA00-E95A6B76359A}" type="datetimeFigureOut">
              <a:rPr lang="ru-RU" smtClean="0"/>
              <a:t>16.12.2013</a:t>
            </a:fld>
            <a:endParaRPr lang="ru-RU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C3DA77-F6D7-4613-A0C4-D078AB6F891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9422-6714-4975-BA00-E95A6B76359A}" type="datetimeFigureOut">
              <a:rPr lang="ru-RU" smtClean="0"/>
              <a:t>16.12.2013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A77-F6D7-4613-A0C4-D078AB6F891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9422-6714-4975-BA00-E95A6B76359A}" type="datetimeFigureOut">
              <a:rPr lang="ru-RU" smtClean="0"/>
              <a:t>16.12.2013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A77-F6D7-4613-A0C4-D078AB6F891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F79422-6714-4975-BA00-E95A6B76359A}" type="datetimeFigureOut">
              <a:rPr lang="ru-RU" smtClean="0"/>
              <a:t>16.12.2013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C3DA77-F6D7-4613-A0C4-D078AB6F891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9422-6714-4975-BA00-E95A6B76359A}" type="datetimeFigureOut">
              <a:rPr lang="ru-RU" smtClean="0"/>
              <a:t>16.12.2013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C3DA77-F6D7-4613-A0C4-D078AB6F891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6F79422-6714-4975-BA00-E95A6B76359A}" type="datetimeFigureOut">
              <a:rPr lang="ru-RU" smtClean="0"/>
              <a:t>16.12.2013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C3DA77-F6D7-4613-A0C4-D078AB6F891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6F79422-6714-4975-BA00-E95A6B76359A}" type="datetimeFigureOut">
              <a:rPr lang="ru-RU" smtClean="0"/>
              <a:t>16.12.2013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1C3DA77-F6D7-4613-A0C4-D078AB6F891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9422-6714-4975-BA00-E95A6B76359A}" type="datetimeFigureOut">
              <a:rPr lang="ru-RU" smtClean="0"/>
              <a:t>16.12.2013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C3DA77-F6D7-4613-A0C4-D078AB6F891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9422-6714-4975-BA00-E95A6B76359A}" type="datetimeFigureOut">
              <a:rPr lang="ru-RU" smtClean="0"/>
              <a:t>16.12.2013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C3DA77-F6D7-4613-A0C4-D078AB6F891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6F79422-6714-4975-BA00-E95A6B76359A}" type="datetimeFigureOut">
              <a:rPr lang="ru-RU" smtClean="0"/>
              <a:t>16.12.2013</a:t>
            </a:fld>
            <a:endParaRPr lang="ru-RU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C3DA77-F6D7-4613-A0C4-D078AB6F891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6F79422-6714-4975-BA00-E95A6B76359A}" type="datetimeFigureOut">
              <a:rPr lang="ru-RU" smtClean="0"/>
              <a:t>16.12.2013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A1C3DA77-F6D7-4613-A0C4-D078AB6F891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6F79422-6714-4975-BA00-E95A6B76359A}" type="datetimeFigureOut">
              <a:rPr lang="ru-RU" smtClean="0"/>
              <a:t>16.12.2013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1C3DA77-F6D7-4613-A0C4-D078AB6F891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1103248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Проблема Квебеку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173449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229600" cy="4896544"/>
          </a:xfrm>
        </p:spPr>
        <p:txBody>
          <a:bodyPr>
            <a:noAutofit/>
          </a:bodyPr>
          <a:lstStyle/>
          <a:p>
            <a:r>
              <a:rPr lang="ru-RU" sz="2400" b="1" i="1" dirty="0"/>
              <a:t>Протягом</a:t>
            </a:r>
            <a:r>
              <a:rPr lang="ru-RU" sz="2400" b="1" i="1" dirty="0"/>
              <a:t> </a:t>
            </a:r>
            <a:r>
              <a:rPr lang="ru-RU" sz="2400" b="1" i="1" dirty="0"/>
              <a:t>наступних</a:t>
            </a:r>
            <a:r>
              <a:rPr lang="ru-RU" sz="2400" b="1" i="1" dirty="0"/>
              <a:t> </a:t>
            </a:r>
            <a:r>
              <a:rPr lang="ru-RU" sz="2400" b="1" i="1" dirty="0"/>
              <a:t>тридцяти</a:t>
            </a:r>
            <a:r>
              <a:rPr lang="ru-RU" sz="2400" b="1" i="1" dirty="0"/>
              <a:t> </a:t>
            </a:r>
            <a:r>
              <a:rPr lang="ru-RU" sz="2400" b="1" i="1" dirty="0"/>
              <a:t>років</a:t>
            </a:r>
            <a:r>
              <a:rPr lang="ru-RU" sz="2400" b="1" i="1" dirty="0"/>
              <a:t> Квебек методично і </a:t>
            </a:r>
            <a:r>
              <a:rPr lang="ru-RU" sz="2400" b="1" i="1" dirty="0"/>
              <a:t>наполегливо</a:t>
            </a:r>
            <a:r>
              <a:rPr lang="ru-RU" sz="2400" b="1" i="1" dirty="0"/>
              <a:t> </a:t>
            </a:r>
            <a:r>
              <a:rPr lang="ru-RU" sz="2400" b="1" i="1" dirty="0"/>
              <a:t>розхитував</a:t>
            </a:r>
            <a:r>
              <a:rPr lang="ru-RU" sz="2400" b="1" i="1" dirty="0"/>
              <a:t> </a:t>
            </a:r>
            <a:r>
              <a:rPr lang="ru-RU" sz="2400" b="1" i="1" dirty="0"/>
              <a:t>федеративну</a:t>
            </a:r>
            <a:r>
              <a:rPr lang="ru-RU" sz="2400" b="1" i="1" dirty="0"/>
              <a:t> систему. У </a:t>
            </a:r>
            <a:r>
              <a:rPr lang="ru-RU" sz="2400" b="1" i="1" dirty="0"/>
              <a:t>провінції</a:t>
            </a:r>
            <a:r>
              <a:rPr lang="ru-RU" sz="2400" b="1" i="1" dirty="0"/>
              <a:t> </a:t>
            </a:r>
            <a:r>
              <a:rPr lang="ru-RU" sz="2400" b="1" i="1" dirty="0"/>
              <a:t>шведкими</a:t>
            </a:r>
            <a:r>
              <a:rPr lang="ru-RU" sz="2400" b="1" i="1" dirty="0"/>
              <a:t> темпами </a:t>
            </a:r>
            <a:r>
              <a:rPr lang="ru-RU" sz="2400" b="1" i="1" dirty="0"/>
              <a:t>створювалися</a:t>
            </a:r>
            <a:r>
              <a:rPr lang="ru-RU" sz="2400" b="1" i="1" dirty="0"/>
              <a:t> </a:t>
            </a:r>
            <a:r>
              <a:rPr lang="ru-RU" sz="2400" b="1" i="1" dirty="0"/>
              <a:t>атрибути</a:t>
            </a:r>
            <a:r>
              <a:rPr lang="ru-RU" sz="2400" b="1" i="1" dirty="0"/>
              <a:t> </a:t>
            </a:r>
            <a:r>
              <a:rPr lang="ru-RU" sz="2400" b="1" i="1" dirty="0"/>
              <a:t>власної</a:t>
            </a:r>
            <a:r>
              <a:rPr lang="ru-RU" sz="2400" b="1" i="1" dirty="0"/>
              <a:t> </a:t>
            </a:r>
            <a:r>
              <a:rPr lang="ru-RU" sz="2400" b="1" i="1" dirty="0"/>
              <a:t>державності</a:t>
            </a:r>
            <a:r>
              <a:rPr lang="ru-RU" sz="2400" b="1" i="1" dirty="0"/>
              <a:t> . До початку 70 -х </a:t>
            </a:r>
            <a:r>
              <a:rPr lang="ru-RU" sz="2400" b="1" i="1" dirty="0"/>
              <a:t>років</a:t>
            </a:r>
            <a:r>
              <a:rPr lang="ru-RU" sz="2400" b="1" i="1" dirty="0"/>
              <a:t> </a:t>
            </a:r>
            <a:r>
              <a:rPr lang="ru-RU" sz="2400" b="1" i="1" dirty="0"/>
              <a:t>Законодавча</a:t>
            </a:r>
            <a:r>
              <a:rPr lang="ru-RU" sz="2400" b="1" i="1" dirty="0"/>
              <a:t> </a:t>
            </a:r>
            <a:r>
              <a:rPr lang="ru-RU" sz="2400" b="1" i="1" dirty="0"/>
              <a:t>асамблея</a:t>
            </a:r>
            <a:r>
              <a:rPr lang="ru-RU" sz="2400" b="1" i="1" dirty="0"/>
              <a:t> Квебеку </a:t>
            </a:r>
            <a:r>
              <a:rPr lang="ru-RU" sz="2400" b="1" i="1" dirty="0"/>
              <a:t>була</a:t>
            </a:r>
            <a:r>
              <a:rPr lang="ru-RU" sz="2400" b="1" i="1" dirty="0"/>
              <a:t> </a:t>
            </a:r>
            <a:r>
              <a:rPr lang="ru-RU" sz="2400" b="1" i="1" dirty="0"/>
              <a:t>перейменована</a:t>
            </a:r>
            <a:r>
              <a:rPr lang="ru-RU" sz="2400" b="1" i="1" dirty="0"/>
              <a:t> в </a:t>
            </a:r>
            <a:r>
              <a:rPr lang="ru-RU" sz="2400" b="1" i="1" dirty="0"/>
              <a:t>Національну</a:t>
            </a:r>
            <a:r>
              <a:rPr lang="ru-RU" sz="2400" b="1" i="1" dirty="0"/>
              <a:t> </a:t>
            </a:r>
            <a:r>
              <a:rPr lang="ru-RU" sz="2400" b="1" i="1" dirty="0"/>
              <a:t>асамблею</a:t>
            </a:r>
            <a:r>
              <a:rPr lang="ru-RU" sz="2400" b="1" i="1" dirty="0"/>
              <a:t>. </a:t>
            </a:r>
            <a:r>
              <a:rPr lang="ru-RU" sz="2400" b="1" i="1" dirty="0"/>
              <a:t>Тоді</a:t>
            </a:r>
            <a:r>
              <a:rPr lang="ru-RU" sz="2400" b="1" i="1" dirty="0"/>
              <a:t> ж зазвучали </a:t>
            </a:r>
            <a:r>
              <a:rPr lang="ru-RU" sz="2400" b="1" i="1" dirty="0"/>
              <a:t>заклики</a:t>
            </a:r>
            <a:r>
              <a:rPr lang="ru-RU" sz="2400" b="1" i="1" dirty="0"/>
              <a:t> </a:t>
            </a:r>
            <a:r>
              <a:rPr lang="ru-RU" sz="2400" b="1" i="1" dirty="0"/>
              <a:t>замінити</a:t>
            </a:r>
            <a:r>
              <a:rPr lang="ru-RU" sz="2400" b="1" i="1" dirty="0"/>
              <a:t> </a:t>
            </a:r>
            <a:r>
              <a:rPr lang="ru-RU" sz="2400" b="1" i="1" dirty="0"/>
              <a:t>парламентський</a:t>
            </a:r>
            <a:r>
              <a:rPr lang="ru-RU" sz="2400" b="1" i="1" dirty="0"/>
              <a:t> </a:t>
            </a:r>
            <a:r>
              <a:rPr lang="ru-RU" sz="2400" b="1" i="1" dirty="0"/>
              <a:t>устрій</a:t>
            </a:r>
            <a:r>
              <a:rPr lang="ru-RU" sz="2400" b="1" i="1" dirty="0"/>
              <a:t> </a:t>
            </a:r>
            <a:r>
              <a:rPr lang="ru-RU" sz="2400" b="1" i="1" dirty="0"/>
              <a:t>президентським</a:t>
            </a:r>
            <a:r>
              <a:rPr lang="ru-RU" sz="2400" b="1" i="1" dirty="0"/>
              <a:t> , а </a:t>
            </a:r>
            <a:r>
              <a:rPr lang="ru-RU" sz="2400" b="1" i="1" dirty="0"/>
              <a:t>міністерство</a:t>
            </a:r>
            <a:r>
              <a:rPr lang="ru-RU" sz="2400" b="1" i="1" dirty="0"/>
              <a:t> по </a:t>
            </a:r>
            <a:r>
              <a:rPr lang="ru-RU" sz="2400" b="1" i="1" dirty="0"/>
              <a:t>зв'язках</a:t>
            </a:r>
            <a:r>
              <a:rPr lang="ru-RU" sz="2400" b="1" i="1" dirty="0"/>
              <a:t> з </a:t>
            </a:r>
            <a:r>
              <a:rPr lang="ru-RU" sz="2400" b="1" i="1" dirty="0"/>
              <a:t>федерацією</a:t>
            </a:r>
            <a:r>
              <a:rPr lang="ru-RU" sz="2400" b="1" i="1" dirty="0"/>
              <a:t> </a:t>
            </a:r>
            <a:r>
              <a:rPr lang="ru-RU" sz="2400" b="1" i="1" dirty="0"/>
              <a:t>перейменувати</a:t>
            </a:r>
            <a:r>
              <a:rPr lang="ru-RU" sz="2400" b="1" i="1" dirty="0"/>
              <a:t> в </a:t>
            </a:r>
            <a:r>
              <a:rPr lang="ru-RU" sz="2400" b="1" i="1" dirty="0"/>
              <a:t>міністерство</a:t>
            </a:r>
            <a:r>
              <a:rPr lang="ru-RU" sz="2400" b="1" i="1" dirty="0"/>
              <a:t> за </a:t>
            </a:r>
            <a:r>
              <a:rPr lang="ru-RU" sz="2400" b="1" i="1" dirty="0"/>
              <a:t>міжурядовими</a:t>
            </a:r>
            <a:r>
              <a:rPr lang="ru-RU" sz="2400" b="1" i="1" dirty="0"/>
              <a:t> </a:t>
            </a:r>
            <a:r>
              <a:rPr lang="ru-RU" sz="2400" b="1" i="1" dirty="0"/>
              <a:t>зв'язкам</a:t>
            </a:r>
            <a:r>
              <a:rPr lang="ru-RU" sz="2400" b="1" i="1" dirty="0"/>
              <a:t>.. </a:t>
            </a:r>
            <a:r>
              <a:rPr lang="ru-RU" sz="2400" b="1" i="1" dirty="0"/>
              <a:t>Квебекський</a:t>
            </a:r>
            <a:r>
              <a:rPr lang="ru-RU" sz="2400" b="1" i="1" dirty="0"/>
              <a:t> </a:t>
            </a:r>
            <a:r>
              <a:rPr lang="ru-RU" sz="2400" b="1" i="1" dirty="0"/>
              <a:t>лідери</a:t>
            </a:r>
            <a:r>
              <a:rPr lang="ru-RU" sz="2400" b="1" i="1" dirty="0"/>
              <a:t> активно </a:t>
            </a:r>
            <a:r>
              <a:rPr lang="ru-RU" sz="2400" b="1" i="1" dirty="0"/>
              <a:t>пропагували</a:t>
            </a:r>
            <a:r>
              <a:rPr lang="ru-RU" sz="2400" b="1" i="1" dirty="0"/>
              <a:t> принцип " </a:t>
            </a:r>
            <a:r>
              <a:rPr lang="ru-RU" sz="2400" b="1" i="1" dirty="0"/>
              <a:t>асоціація</a:t>
            </a:r>
            <a:r>
              <a:rPr lang="ru-RU" sz="2400" b="1" i="1" dirty="0"/>
              <a:t> - </a:t>
            </a:r>
            <a:r>
              <a:rPr lang="ru-RU" sz="2400" b="1" i="1" dirty="0"/>
              <a:t>суверенітет</a:t>
            </a:r>
            <a:r>
              <a:rPr lang="ru-RU" sz="2400" b="1" i="1" dirty="0"/>
              <a:t> " , </a:t>
            </a:r>
            <a:r>
              <a:rPr lang="ru-RU" sz="2400" b="1" i="1" dirty="0"/>
              <a:t>під</a:t>
            </a:r>
            <a:r>
              <a:rPr lang="ru-RU" sz="2400" b="1" i="1" dirty="0"/>
              <a:t> </a:t>
            </a:r>
            <a:r>
              <a:rPr lang="ru-RU" sz="2400" b="1" i="1" dirty="0"/>
              <a:t>яким</a:t>
            </a:r>
            <a:r>
              <a:rPr lang="ru-RU" sz="2400" b="1" i="1" dirty="0"/>
              <a:t> </a:t>
            </a:r>
            <a:r>
              <a:rPr lang="ru-RU" sz="2400" b="1" i="1" dirty="0"/>
              <a:t>малася</a:t>
            </a:r>
            <a:r>
              <a:rPr lang="ru-RU" sz="2400" b="1" i="1" dirty="0"/>
              <a:t> на </a:t>
            </a:r>
            <a:r>
              <a:rPr lang="ru-RU" sz="2400" b="1" i="1" dirty="0"/>
              <a:t>увазі</a:t>
            </a:r>
            <a:r>
              <a:rPr lang="ru-RU" sz="2400" b="1" i="1" dirty="0"/>
              <a:t> </a:t>
            </a:r>
            <a:r>
              <a:rPr lang="ru-RU" sz="2400" b="1" i="1" dirty="0"/>
              <a:t>політична</a:t>
            </a:r>
            <a:r>
              <a:rPr lang="ru-RU" sz="2400" b="1" i="1" dirty="0"/>
              <a:t> </a:t>
            </a:r>
            <a:r>
              <a:rPr lang="ru-RU" sz="2400" b="1" i="1" dirty="0"/>
              <a:t>самостійність</a:t>
            </a:r>
            <a:r>
              <a:rPr lang="ru-RU" sz="2400" b="1" i="1" dirty="0"/>
              <a:t> у </a:t>
            </a:r>
            <a:r>
              <a:rPr lang="ru-RU" sz="2400" b="1" i="1" dirty="0"/>
              <a:t>поєднанні</a:t>
            </a:r>
            <a:r>
              <a:rPr lang="ru-RU" sz="2400" b="1" i="1" dirty="0"/>
              <a:t> з </a:t>
            </a:r>
            <a:r>
              <a:rPr lang="ru-RU" sz="2400" b="1" i="1" dirty="0"/>
              <a:t>економічним</a:t>
            </a:r>
            <a:r>
              <a:rPr lang="ru-RU" sz="2400" b="1" i="1" dirty="0"/>
              <a:t> союзом з </a:t>
            </a:r>
            <a:r>
              <a:rPr lang="ru-RU" sz="2400" b="1" i="1" dirty="0"/>
              <a:t>Канадою.Вони</a:t>
            </a:r>
            <a:r>
              <a:rPr lang="ru-RU" sz="2400" b="1" i="1" dirty="0"/>
              <a:t> </a:t>
            </a:r>
            <a:r>
              <a:rPr lang="ru-RU" sz="2400" b="1" i="1" dirty="0"/>
              <a:t>вимагали</a:t>
            </a:r>
            <a:r>
              <a:rPr lang="ru-RU" sz="2400" b="1" i="1" dirty="0"/>
              <a:t> </a:t>
            </a:r>
            <a:r>
              <a:rPr lang="ru-RU" sz="2400" b="1" i="1" dirty="0"/>
              <a:t>конституційного</a:t>
            </a:r>
            <a:r>
              <a:rPr lang="ru-RU" sz="2400" b="1" i="1" dirty="0"/>
              <a:t> </a:t>
            </a:r>
            <a:r>
              <a:rPr lang="ru-RU" sz="2400" b="1" i="1" dirty="0"/>
              <a:t>закріплення</a:t>
            </a:r>
            <a:r>
              <a:rPr lang="ru-RU" sz="2400" b="1" i="1" dirty="0"/>
              <a:t> </a:t>
            </a:r>
            <a:r>
              <a:rPr lang="ru-RU" sz="2400" b="1" i="1" dirty="0"/>
              <a:t>цієї</a:t>
            </a:r>
            <a:r>
              <a:rPr lang="ru-RU" sz="2400" b="1" i="1" dirty="0"/>
              <a:t> </a:t>
            </a:r>
            <a:r>
              <a:rPr lang="ru-RU" sz="2400" b="1" i="1" dirty="0"/>
              <a:t>ідеї</a:t>
            </a:r>
            <a:r>
              <a:rPr lang="ru-RU" sz="2400" b="1" i="1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836712"/>
            <a:ext cx="4114800" cy="701040"/>
          </a:xfrm>
        </p:spPr>
        <p:txBody>
          <a:bodyPr/>
          <a:lstStyle/>
          <a:p>
            <a:r>
              <a:rPr lang="ru-RU" dirty="0" smtClean="0"/>
              <a:t>Чого</a:t>
            </a:r>
            <a:r>
              <a:rPr lang="ru-RU" dirty="0" smtClean="0"/>
              <a:t> </a:t>
            </a:r>
            <a:r>
              <a:rPr lang="ru-RU" dirty="0" smtClean="0"/>
              <a:t>хоче</a:t>
            </a:r>
            <a:r>
              <a:rPr lang="ru-RU" dirty="0" smtClean="0"/>
              <a:t> </a:t>
            </a:r>
            <a:r>
              <a:rPr lang="ru-RU" dirty="0" smtClean="0"/>
              <a:t>квебек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47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" y="-19535"/>
            <a:ext cx="5218647" cy="417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" y="3501007"/>
            <a:ext cx="5218647" cy="335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66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700808"/>
            <a:ext cx="8229600" cy="4968552"/>
          </a:xfrm>
        </p:spPr>
        <p:txBody>
          <a:bodyPr>
            <a:normAutofit/>
          </a:bodyPr>
          <a:lstStyle/>
          <a:p>
            <a:r>
              <a:rPr lang="ru-RU" b="1" i="1" dirty="0"/>
              <a:t>" </a:t>
            </a:r>
            <a:r>
              <a:rPr lang="ru-RU" b="1" i="1" dirty="0"/>
              <a:t>Новий</a:t>
            </a:r>
            <a:r>
              <a:rPr lang="ru-RU" b="1" i="1" dirty="0"/>
              <a:t> </a:t>
            </a:r>
            <a:r>
              <a:rPr lang="ru-RU" b="1" i="1" dirty="0"/>
              <a:t>федералізм</a:t>
            </a:r>
            <a:r>
              <a:rPr lang="ru-RU" b="1" i="1" dirty="0"/>
              <a:t> , </a:t>
            </a:r>
            <a:r>
              <a:rPr lang="ru-RU" b="1" i="1" dirty="0"/>
              <a:t>що</a:t>
            </a:r>
            <a:r>
              <a:rPr lang="ru-RU" b="1" i="1" dirty="0"/>
              <a:t> </a:t>
            </a:r>
            <a:r>
              <a:rPr lang="ru-RU" b="1" i="1" dirty="0"/>
              <a:t>народжуються</a:t>
            </a:r>
            <a:r>
              <a:rPr lang="ru-RU" b="1" i="1" dirty="0"/>
              <a:t> в </a:t>
            </a:r>
            <a:r>
              <a:rPr lang="ru-RU" b="1" i="1" dirty="0"/>
              <a:t>Канаді</a:t>
            </a:r>
            <a:r>
              <a:rPr lang="ru-RU" b="1" i="1" dirty="0"/>
              <a:t> , повинен </a:t>
            </a:r>
            <a:r>
              <a:rPr lang="ru-RU" b="1" i="1" dirty="0"/>
              <a:t>виходити</a:t>
            </a:r>
            <a:r>
              <a:rPr lang="ru-RU" b="1" i="1" dirty="0"/>
              <a:t> з того , </a:t>
            </a:r>
            <a:r>
              <a:rPr lang="ru-RU" b="1" i="1" dirty="0"/>
              <a:t>що</a:t>
            </a:r>
            <a:r>
              <a:rPr lang="ru-RU" b="1" i="1" dirty="0"/>
              <a:t> один </a:t>
            </a:r>
            <a:r>
              <a:rPr lang="ru-RU" b="1" i="1" dirty="0"/>
              <a:t>із</a:t>
            </a:r>
            <a:r>
              <a:rPr lang="ru-RU" b="1" i="1" dirty="0"/>
              <a:t> </a:t>
            </a:r>
            <a:r>
              <a:rPr lang="ru-RU" b="1" i="1" dirty="0"/>
              <a:t>суб'єктів</a:t>
            </a:r>
            <a:r>
              <a:rPr lang="ru-RU" b="1" i="1" dirty="0"/>
              <a:t> </a:t>
            </a:r>
            <a:r>
              <a:rPr lang="ru-RU" b="1" i="1" dirty="0"/>
              <a:t>федерації</a:t>
            </a:r>
            <a:r>
              <a:rPr lang="ru-RU" b="1" i="1" dirty="0"/>
              <a:t> буде </a:t>
            </a:r>
            <a:r>
              <a:rPr lang="ru-RU" b="1" i="1" dirty="0"/>
              <a:t>перебувати</a:t>
            </a:r>
            <a:r>
              <a:rPr lang="ru-RU" b="1" i="1" dirty="0"/>
              <a:t> в абсолютно </a:t>
            </a:r>
            <a:r>
              <a:rPr lang="ru-RU" b="1" i="1" dirty="0"/>
              <a:t>особливих</a:t>
            </a:r>
            <a:r>
              <a:rPr lang="ru-RU" b="1" i="1" dirty="0"/>
              <a:t> </a:t>
            </a:r>
            <a:r>
              <a:rPr lang="ru-RU" b="1" i="1" dirty="0"/>
              <a:t>умовах</a:t>
            </a:r>
            <a:r>
              <a:rPr lang="ru-RU" b="1" i="1" dirty="0"/>
              <a:t>. </a:t>
            </a:r>
            <a:r>
              <a:rPr lang="ru-RU" b="1" i="1" dirty="0"/>
              <a:t>Новий</a:t>
            </a:r>
            <a:r>
              <a:rPr lang="ru-RU" b="1" i="1" dirty="0"/>
              <a:t> режим повинен </a:t>
            </a:r>
            <a:r>
              <a:rPr lang="ru-RU" b="1" i="1" dirty="0"/>
              <a:t>надати</a:t>
            </a:r>
            <a:r>
              <a:rPr lang="ru-RU" b="1" i="1" dirty="0"/>
              <a:t> Квебеку </a:t>
            </a:r>
            <a:r>
              <a:rPr lang="ru-RU" b="1" i="1" dirty="0"/>
              <a:t>повну</a:t>
            </a:r>
            <a:r>
              <a:rPr lang="ru-RU" b="1" i="1" dirty="0"/>
              <a:t> </a:t>
            </a:r>
            <a:r>
              <a:rPr lang="ru-RU" b="1" i="1" dirty="0"/>
              <a:t>адміністративну</a:t>
            </a:r>
            <a:r>
              <a:rPr lang="ru-RU" b="1" i="1" dirty="0"/>
              <a:t> та </a:t>
            </a:r>
            <a:r>
              <a:rPr lang="ru-RU" b="1" i="1" dirty="0"/>
              <a:t>законодавчу</a:t>
            </a:r>
            <a:r>
              <a:rPr lang="ru-RU" b="1" i="1" dirty="0"/>
              <a:t> </a:t>
            </a:r>
            <a:r>
              <a:rPr lang="ru-RU" b="1" i="1" dirty="0"/>
              <a:t>владу</a:t>
            </a:r>
            <a:r>
              <a:rPr lang="ru-RU" b="1" i="1" dirty="0"/>
              <a:t> в тих областях , де </a:t>
            </a:r>
            <a:r>
              <a:rPr lang="ru-RU" b="1" i="1" dirty="0"/>
              <a:t>інші</a:t>
            </a:r>
            <a:r>
              <a:rPr lang="ru-RU" b="1" i="1" dirty="0"/>
              <a:t> </a:t>
            </a:r>
            <a:r>
              <a:rPr lang="ru-RU" b="1" i="1" dirty="0"/>
              <a:t>провінції</a:t>
            </a:r>
            <a:r>
              <a:rPr lang="ru-RU" b="1" i="1" dirty="0"/>
              <a:t> </a:t>
            </a:r>
            <a:r>
              <a:rPr lang="ru-RU" b="1" i="1" dirty="0"/>
              <a:t>можуть</a:t>
            </a:r>
            <a:r>
              <a:rPr lang="ru-RU" b="1" i="1" dirty="0"/>
              <a:t> </a:t>
            </a:r>
            <a:r>
              <a:rPr lang="ru-RU" b="1" i="1" dirty="0"/>
              <a:t>довіритися</a:t>
            </a:r>
            <a:r>
              <a:rPr lang="ru-RU" b="1" i="1" dirty="0"/>
              <a:t> </a:t>
            </a:r>
            <a:r>
              <a:rPr lang="ru-RU" b="1" i="1" dirty="0"/>
              <a:t>федерації</a:t>
            </a:r>
            <a:r>
              <a:rPr lang="ru-RU" b="1" i="1" dirty="0"/>
              <a:t> " , - заявляв один з </a:t>
            </a:r>
            <a:r>
              <a:rPr lang="ru-RU" b="1" i="1" dirty="0"/>
              <a:t>лідерів</a:t>
            </a:r>
            <a:r>
              <a:rPr lang="ru-RU" b="1" i="1" dirty="0"/>
              <a:t> </a:t>
            </a:r>
            <a:r>
              <a:rPr lang="ru-RU" b="1" i="1" dirty="0"/>
              <a:t>сепаратистів</a:t>
            </a:r>
            <a:r>
              <a:rPr lang="ru-RU" b="1" i="1" dirty="0"/>
              <a:t> </a:t>
            </a:r>
            <a:r>
              <a:rPr lang="ru-RU" b="1" i="1" dirty="0"/>
              <a:t>Жерен</a:t>
            </a:r>
            <a:r>
              <a:rPr lang="ru-RU" b="1" i="1" dirty="0"/>
              <a:t> - лажу . На </a:t>
            </a:r>
            <a:r>
              <a:rPr lang="ru-RU" b="1" i="1" dirty="0"/>
              <a:t>ділі</a:t>
            </a:r>
            <a:r>
              <a:rPr lang="ru-RU" b="1" i="1" dirty="0"/>
              <a:t> </a:t>
            </a:r>
            <a:r>
              <a:rPr lang="ru-RU" b="1" i="1" dirty="0"/>
              <a:t>це</a:t>
            </a:r>
            <a:r>
              <a:rPr lang="ru-RU" b="1" i="1" dirty="0"/>
              <a:t> означало б </a:t>
            </a:r>
            <a:r>
              <a:rPr lang="ru-RU" b="1" i="1" dirty="0"/>
              <a:t>задоволення</a:t>
            </a:r>
            <a:r>
              <a:rPr lang="ru-RU" b="1" i="1" dirty="0"/>
              <a:t> таких </a:t>
            </a:r>
            <a:r>
              <a:rPr lang="ru-RU" b="1" i="1" dirty="0"/>
              <a:t>вимог</a:t>
            </a:r>
            <a:r>
              <a:rPr lang="ru-RU" b="1" i="1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i="1" dirty="0"/>
              <a:t>всі</a:t>
            </a:r>
            <a:r>
              <a:rPr lang="ru-RU" b="1" i="1" dirty="0"/>
              <a:t> </a:t>
            </a:r>
            <a:r>
              <a:rPr lang="ru-RU" b="1" i="1" dirty="0"/>
              <a:t>податки</a:t>
            </a:r>
            <a:r>
              <a:rPr lang="ru-RU" b="1" i="1" dirty="0"/>
              <a:t>, </a:t>
            </a:r>
            <a:r>
              <a:rPr lang="ru-RU" b="1" i="1" dirty="0"/>
              <a:t>що</a:t>
            </a:r>
            <a:r>
              <a:rPr lang="ru-RU" b="1" i="1" dirty="0"/>
              <a:t> </a:t>
            </a:r>
            <a:r>
              <a:rPr lang="ru-RU" b="1" i="1" dirty="0"/>
              <a:t>збираються</a:t>
            </a:r>
            <a:r>
              <a:rPr lang="ru-RU" b="1" i="1" dirty="0"/>
              <a:t> в Квебеку , </a:t>
            </a:r>
            <a:r>
              <a:rPr lang="ru-RU" b="1" i="1" dirty="0"/>
              <a:t>повинні</a:t>
            </a:r>
            <a:r>
              <a:rPr lang="ru-RU" b="1" i="1" dirty="0"/>
              <a:t> </a:t>
            </a:r>
            <a:r>
              <a:rPr lang="ru-RU" b="1" i="1" dirty="0"/>
              <a:t>надходити</a:t>
            </a:r>
            <a:r>
              <a:rPr lang="ru-RU" b="1" i="1" dirty="0"/>
              <a:t> в </a:t>
            </a:r>
            <a:r>
              <a:rPr lang="ru-RU" b="1" i="1" dirty="0"/>
              <a:t>розпорядження</a:t>
            </a:r>
            <a:r>
              <a:rPr lang="ru-RU" b="1" i="1" dirty="0"/>
              <a:t> </a:t>
            </a:r>
            <a:r>
              <a:rPr lang="ru-RU" b="1" i="1" dirty="0"/>
              <a:t>місцевої</a:t>
            </a:r>
            <a:r>
              <a:rPr lang="ru-RU" b="1" i="1" dirty="0"/>
              <a:t> </a:t>
            </a:r>
            <a:r>
              <a:rPr lang="ru-RU" b="1" i="1" dirty="0"/>
              <a:t>влади</a:t>
            </a:r>
            <a:r>
              <a:rPr lang="ru-RU" b="1" i="1" dirty="0"/>
              <a:t> </a:t>
            </a:r>
            <a:r>
              <a:rPr lang="ru-RU" b="1" i="1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i="1" dirty="0"/>
              <a:t>всі</a:t>
            </a:r>
            <a:r>
              <a:rPr lang="ru-RU" b="1" i="1" dirty="0"/>
              <a:t> </a:t>
            </a:r>
            <a:r>
              <a:rPr lang="ru-RU" b="1" i="1" dirty="0"/>
              <a:t>діючі</a:t>
            </a:r>
            <a:r>
              <a:rPr lang="ru-RU" b="1" i="1" dirty="0"/>
              <a:t> в Квебеку </a:t>
            </a:r>
            <a:r>
              <a:rPr lang="ru-RU" b="1" i="1" dirty="0"/>
              <a:t>закони</a:t>
            </a:r>
            <a:r>
              <a:rPr lang="ru-RU" b="1" i="1" dirty="0"/>
              <a:t> </a:t>
            </a:r>
            <a:r>
              <a:rPr lang="ru-RU" b="1" i="1" dirty="0"/>
              <a:t>приймає</a:t>
            </a:r>
            <a:r>
              <a:rPr lang="ru-RU" b="1" i="1" dirty="0"/>
              <a:t> </a:t>
            </a:r>
            <a:r>
              <a:rPr lang="ru-RU" b="1" i="1" dirty="0"/>
              <a:t>Національна</a:t>
            </a:r>
            <a:r>
              <a:rPr lang="ru-RU" b="1" i="1" dirty="0"/>
              <a:t> </a:t>
            </a:r>
            <a:r>
              <a:rPr lang="ru-RU" b="1" i="1" dirty="0"/>
              <a:t>асамблея</a:t>
            </a:r>
            <a:r>
              <a:rPr lang="ru-RU" b="1" i="1" dirty="0"/>
              <a:t> </a:t>
            </a:r>
            <a:r>
              <a:rPr lang="ru-RU" b="1" i="1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i="1" dirty="0"/>
              <a:t>всі</a:t>
            </a:r>
            <a:r>
              <a:rPr lang="ru-RU" b="1" i="1" dirty="0"/>
              <a:t> </a:t>
            </a:r>
            <a:r>
              <a:rPr lang="ru-RU" b="1" i="1" dirty="0"/>
              <a:t>міжнародні</a:t>
            </a:r>
            <a:r>
              <a:rPr lang="ru-RU" b="1" i="1" dirty="0"/>
              <a:t> угоди , </a:t>
            </a:r>
            <a:r>
              <a:rPr lang="ru-RU" b="1" i="1" dirty="0"/>
              <a:t>що</a:t>
            </a:r>
            <a:r>
              <a:rPr lang="ru-RU" b="1" i="1" dirty="0"/>
              <a:t> </a:t>
            </a:r>
            <a:r>
              <a:rPr lang="ru-RU" b="1" i="1" dirty="0"/>
              <a:t>зачіпають</a:t>
            </a:r>
            <a:r>
              <a:rPr lang="ru-RU" b="1" i="1" dirty="0"/>
              <a:t> Квебек , </a:t>
            </a:r>
            <a:r>
              <a:rPr lang="ru-RU" b="1" i="1" dirty="0"/>
              <a:t>слід</a:t>
            </a:r>
            <a:r>
              <a:rPr lang="ru-RU" b="1" i="1" dirty="0"/>
              <a:t> </a:t>
            </a:r>
            <a:r>
              <a:rPr lang="ru-RU" b="1" i="1" dirty="0"/>
              <a:t>укладати</a:t>
            </a:r>
            <a:r>
              <a:rPr lang="ru-RU" b="1" i="1" dirty="0"/>
              <a:t> з </a:t>
            </a:r>
            <a:r>
              <a:rPr lang="ru-RU" b="1" i="1" dirty="0"/>
              <a:t>участю</a:t>
            </a:r>
            <a:r>
              <a:rPr lang="ru-RU" b="1" i="1" dirty="0"/>
              <a:t> </a:t>
            </a:r>
            <a:r>
              <a:rPr lang="ru-RU" b="1" i="1" dirty="0"/>
              <a:t>квебекського</a:t>
            </a:r>
            <a:r>
              <a:rPr lang="ru-RU" b="1" i="1" dirty="0"/>
              <a:t> уряду і </a:t>
            </a:r>
            <a:r>
              <a:rPr lang="ru-RU" b="1" i="1" dirty="0"/>
              <a:t>ратифікувати</a:t>
            </a:r>
            <a:r>
              <a:rPr lang="ru-RU" b="1" i="1" dirty="0"/>
              <a:t> в </a:t>
            </a:r>
            <a:r>
              <a:rPr lang="ru-RU" b="1" i="1" dirty="0"/>
              <a:t>парламенті</a:t>
            </a:r>
            <a:r>
              <a:rPr lang="ru-RU" b="1" i="1" dirty="0"/>
              <a:t> </a:t>
            </a:r>
            <a:r>
              <a:rPr lang="ru-RU" b="1" i="1" dirty="0"/>
              <a:t>провінції</a:t>
            </a:r>
            <a:r>
              <a:rPr lang="ru-RU" b="1" i="1" dirty="0"/>
              <a:t> 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836712"/>
            <a:ext cx="4114800" cy="7010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Чого</a:t>
            </a:r>
            <a:r>
              <a:rPr lang="ru-RU" sz="2400" dirty="0" smtClean="0"/>
              <a:t> </a:t>
            </a:r>
            <a:r>
              <a:rPr lang="ru-RU" sz="2400" dirty="0" smtClean="0"/>
              <a:t>хоче</a:t>
            </a:r>
            <a:r>
              <a:rPr lang="ru-RU" sz="2400" dirty="0" smtClean="0"/>
              <a:t> </a:t>
            </a:r>
            <a:r>
              <a:rPr lang="ru-RU" sz="2400" dirty="0" smtClean="0"/>
              <a:t>квебек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5160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91225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765" y="0"/>
            <a:ext cx="4844234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" y="3356992"/>
            <a:ext cx="4486477" cy="348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59" y="3356992"/>
            <a:ext cx="5181641" cy="348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632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r>
              <a:rPr lang="ru-RU" b="1" i="1" dirty="0"/>
              <a:t>При </a:t>
            </a:r>
            <a:r>
              <a:rPr lang="ru-RU" b="1" i="1" dirty="0"/>
              <a:t>цьому</a:t>
            </a:r>
            <a:r>
              <a:rPr lang="ru-RU" b="1" i="1" dirty="0"/>
              <a:t>, </a:t>
            </a:r>
            <a:r>
              <a:rPr lang="ru-RU" b="1" i="1" dirty="0"/>
              <a:t>однак</a:t>
            </a:r>
            <a:r>
              <a:rPr lang="ru-RU" b="1" i="1" dirty="0"/>
              <a:t> , Квебек </a:t>
            </a:r>
            <a:r>
              <a:rPr lang="ru-RU" b="1" i="1" dirty="0"/>
              <a:t>збирається</a:t>
            </a:r>
            <a:r>
              <a:rPr lang="ru-RU" b="1" i="1" dirty="0"/>
              <a:t> і </a:t>
            </a:r>
            <a:r>
              <a:rPr lang="ru-RU" b="1" i="1" dirty="0"/>
              <a:t>надалі</a:t>
            </a:r>
            <a:r>
              <a:rPr lang="ru-RU" b="1" i="1" dirty="0"/>
              <a:t> </a:t>
            </a:r>
            <a:r>
              <a:rPr lang="ru-RU" b="1" i="1" dirty="0"/>
              <a:t>користуватися</a:t>
            </a:r>
            <a:r>
              <a:rPr lang="ru-RU" b="1" i="1" dirty="0"/>
              <a:t> </a:t>
            </a:r>
            <a:r>
              <a:rPr lang="ru-RU" b="1" i="1" dirty="0"/>
              <a:t>перевагами</a:t>
            </a:r>
            <a:r>
              <a:rPr lang="ru-RU" b="1" i="1" dirty="0"/>
              <a:t> валютного та </a:t>
            </a:r>
            <a:r>
              <a:rPr lang="ru-RU" b="1" i="1" dirty="0"/>
              <a:t>митного</a:t>
            </a:r>
            <a:r>
              <a:rPr lang="ru-RU" b="1" i="1" dirty="0"/>
              <a:t> союзу з </a:t>
            </a:r>
            <a:r>
              <a:rPr lang="ru-RU" b="1" i="1" dirty="0"/>
              <a:t>Канадою</a:t>
            </a:r>
            <a:r>
              <a:rPr lang="ru-RU" b="1" i="1" dirty="0"/>
              <a:t> , а </a:t>
            </a:r>
            <a:r>
              <a:rPr lang="ru-RU" b="1" i="1" dirty="0"/>
              <a:t>також</a:t>
            </a:r>
            <a:r>
              <a:rPr lang="ru-RU" b="1" i="1" dirty="0"/>
              <a:t> </a:t>
            </a:r>
            <a:r>
              <a:rPr lang="ru-RU" b="1" i="1" dirty="0"/>
              <a:t>взаємної</a:t>
            </a:r>
            <a:r>
              <a:rPr lang="ru-RU" b="1" i="1" dirty="0"/>
              <a:t> " </a:t>
            </a:r>
            <a:r>
              <a:rPr lang="ru-RU" b="1" i="1" dirty="0"/>
              <a:t>прозорістю</a:t>
            </a:r>
            <a:r>
              <a:rPr lang="ru-RU" b="1" i="1" dirty="0"/>
              <a:t> " </a:t>
            </a:r>
            <a:r>
              <a:rPr lang="ru-RU" b="1" i="1" dirty="0"/>
              <a:t>кордонів</a:t>
            </a:r>
            <a:r>
              <a:rPr lang="ru-RU" b="1" i="1" dirty="0"/>
              <a:t>. </a:t>
            </a:r>
            <a:r>
              <a:rPr lang="ru-RU" b="1" i="1" dirty="0"/>
              <a:t>Нинішній</a:t>
            </a:r>
            <a:r>
              <a:rPr lang="ru-RU" b="1" i="1" dirty="0"/>
              <a:t> </a:t>
            </a:r>
            <a:r>
              <a:rPr lang="ru-RU" b="1" i="1" dirty="0"/>
              <a:t>прем'єр</a:t>
            </a:r>
            <a:r>
              <a:rPr lang="ru-RU" b="1" i="1" dirty="0"/>
              <a:t> -</a:t>
            </a:r>
            <a:r>
              <a:rPr lang="ru-RU" b="1" i="1" dirty="0"/>
              <a:t>міністр</a:t>
            </a:r>
            <a:r>
              <a:rPr lang="ru-RU" b="1" i="1" dirty="0"/>
              <a:t> </a:t>
            </a:r>
            <a:r>
              <a:rPr lang="ru-RU" b="1" i="1" dirty="0"/>
              <a:t>провінції</a:t>
            </a:r>
            <a:r>
              <a:rPr lang="ru-RU" b="1" i="1" dirty="0"/>
              <a:t> </a:t>
            </a:r>
            <a:r>
              <a:rPr lang="ru-RU" b="1" i="1" dirty="0"/>
              <a:t>Люсьєн</a:t>
            </a:r>
            <a:r>
              <a:rPr lang="ru-RU" b="1" i="1" dirty="0"/>
              <a:t> </a:t>
            </a:r>
            <a:r>
              <a:rPr lang="ru-RU" b="1" i="1" dirty="0"/>
              <a:t>Бушар</a:t>
            </a:r>
            <a:r>
              <a:rPr lang="ru-RU" b="1" i="1" dirty="0"/>
              <a:t> </a:t>
            </a:r>
            <a:r>
              <a:rPr lang="ru-RU" b="1" i="1" dirty="0"/>
              <a:t>називає</a:t>
            </a:r>
            <a:r>
              <a:rPr lang="ru-RU" b="1" i="1" dirty="0"/>
              <a:t> </a:t>
            </a:r>
            <a:r>
              <a:rPr lang="ru-RU" b="1" i="1" dirty="0"/>
              <a:t>це</a:t>
            </a:r>
            <a:r>
              <a:rPr lang="ru-RU" b="1" i="1" dirty="0"/>
              <a:t> " </a:t>
            </a:r>
            <a:r>
              <a:rPr lang="ru-RU" b="1" i="1" dirty="0"/>
              <a:t>новим</a:t>
            </a:r>
            <a:r>
              <a:rPr lang="ru-RU" b="1" i="1" dirty="0"/>
              <a:t> </a:t>
            </a:r>
            <a:r>
              <a:rPr lang="ru-RU" b="1" i="1" dirty="0"/>
              <a:t>економічним</a:t>
            </a:r>
            <a:r>
              <a:rPr lang="ru-RU" b="1" i="1" dirty="0"/>
              <a:t> партнерством" , яке , за </a:t>
            </a:r>
            <a:r>
              <a:rPr lang="ru-RU" b="1" i="1" dirty="0"/>
              <a:t>його</a:t>
            </a:r>
            <a:r>
              <a:rPr lang="ru-RU" b="1" i="1" dirty="0"/>
              <a:t> думки , </a:t>
            </a:r>
            <a:r>
              <a:rPr lang="ru-RU" b="1" i="1" dirty="0"/>
              <a:t>зробить</a:t>
            </a:r>
            <a:r>
              <a:rPr lang="ru-RU" b="1" i="1" dirty="0"/>
              <a:t> " </a:t>
            </a:r>
            <a:r>
              <a:rPr lang="ru-RU" b="1" i="1" dirty="0"/>
              <a:t>оновлену</a:t>
            </a:r>
            <a:r>
              <a:rPr lang="ru-RU" b="1" i="1" dirty="0"/>
              <a:t> " Канаду </a:t>
            </a:r>
            <a:r>
              <a:rPr lang="ru-RU" b="1" i="1" dirty="0"/>
              <a:t>схожою</a:t>
            </a:r>
            <a:r>
              <a:rPr lang="ru-RU" b="1" i="1" dirty="0"/>
              <a:t> на </a:t>
            </a:r>
            <a:r>
              <a:rPr lang="ru-RU" b="1" i="1" dirty="0"/>
              <a:t>Європейський</a:t>
            </a:r>
            <a:r>
              <a:rPr lang="ru-RU" b="1" i="1" dirty="0"/>
              <a:t> Союз </a:t>
            </a:r>
            <a:r>
              <a:rPr lang="ru-RU" b="1" i="1" dirty="0" smtClean="0"/>
              <a:t>.Провал </a:t>
            </a:r>
            <a:r>
              <a:rPr lang="ru-RU" b="1" i="1" dirty="0"/>
              <a:t>розробленого</a:t>
            </a:r>
            <a:r>
              <a:rPr lang="ru-RU" b="1" i="1" dirty="0"/>
              <a:t> на </a:t>
            </a:r>
            <a:r>
              <a:rPr lang="ru-RU" b="1" i="1" dirty="0"/>
              <a:t>озері</a:t>
            </a:r>
            <a:r>
              <a:rPr lang="ru-RU" b="1" i="1" dirty="0"/>
              <a:t> </a:t>
            </a:r>
            <a:r>
              <a:rPr lang="ru-RU" b="1" i="1" dirty="0"/>
              <a:t>Міч</a:t>
            </a:r>
            <a:r>
              <a:rPr lang="ru-RU" b="1" i="1" dirty="0"/>
              <a:t> угоди і </a:t>
            </a:r>
            <a:r>
              <a:rPr lang="ru-RU" b="1" i="1" dirty="0"/>
              <a:t>зрив</a:t>
            </a:r>
            <a:r>
              <a:rPr lang="ru-RU" b="1" i="1" dirty="0"/>
              <a:t> </a:t>
            </a:r>
            <a:r>
              <a:rPr lang="ru-RU" b="1" i="1" dirty="0"/>
              <a:t>всіх</a:t>
            </a:r>
            <a:r>
              <a:rPr lang="ru-RU" b="1" i="1" dirty="0"/>
              <a:t> </a:t>
            </a:r>
            <a:r>
              <a:rPr lang="ru-RU" b="1" i="1" dirty="0"/>
              <a:t>наступних</a:t>
            </a:r>
            <a:r>
              <a:rPr lang="ru-RU" b="1" i="1" dirty="0"/>
              <a:t> за ним </a:t>
            </a:r>
            <a:r>
              <a:rPr lang="ru-RU" b="1" i="1" dirty="0"/>
              <a:t>спроб</a:t>
            </a:r>
            <a:r>
              <a:rPr lang="ru-RU" b="1" i="1" dirty="0"/>
              <a:t> </a:t>
            </a:r>
            <a:r>
              <a:rPr lang="ru-RU" b="1" i="1" dirty="0"/>
              <a:t>примирення</a:t>
            </a:r>
            <a:r>
              <a:rPr lang="ru-RU" b="1" i="1" dirty="0"/>
              <a:t> довели </a:t>
            </a:r>
            <a:r>
              <a:rPr lang="ru-RU" b="1" i="1" dirty="0"/>
              <a:t>взаємне</a:t>
            </a:r>
            <a:r>
              <a:rPr lang="ru-RU" b="1" i="1" dirty="0"/>
              <a:t> </a:t>
            </a:r>
            <a:r>
              <a:rPr lang="ru-RU" b="1" i="1" dirty="0"/>
              <a:t>відчуження</a:t>
            </a:r>
            <a:r>
              <a:rPr lang="ru-RU" b="1" i="1" dirty="0"/>
              <a:t> </a:t>
            </a:r>
            <a:r>
              <a:rPr lang="ru-RU" b="1" i="1" dirty="0"/>
              <a:t>двох</a:t>
            </a:r>
            <a:r>
              <a:rPr lang="ru-RU" b="1" i="1" dirty="0"/>
              <a:t> </a:t>
            </a:r>
            <a:r>
              <a:rPr lang="ru-RU" b="1" i="1" dirty="0"/>
              <a:t>частин</a:t>
            </a:r>
            <a:r>
              <a:rPr lang="ru-RU" b="1" i="1" dirty="0"/>
              <a:t> </a:t>
            </a:r>
            <a:r>
              <a:rPr lang="ru-RU" b="1" i="1" dirty="0"/>
              <a:t>Канади</a:t>
            </a:r>
            <a:r>
              <a:rPr lang="ru-RU" b="1" i="1" dirty="0"/>
              <a:t> до </a:t>
            </a:r>
            <a:r>
              <a:rPr lang="ru-RU" b="1" i="1" dirty="0"/>
              <a:t>крайнього</a:t>
            </a:r>
            <a:r>
              <a:rPr lang="ru-RU" b="1" i="1" dirty="0"/>
              <a:t> </a:t>
            </a:r>
            <a:r>
              <a:rPr lang="ru-RU" b="1" i="1" dirty="0"/>
              <a:t>ступеня</a:t>
            </a:r>
            <a:r>
              <a:rPr lang="ru-RU" b="1" i="1" dirty="0"/>
              <a:t>. " </a:t>
            </a:r>
            <a:r>
              <a:rPr lang="ru-RU" b="1" i="1" dirty="0"/>
              <a:t>Миротворчі</a:t>
            </a:r>
            <a:r>
              <a:rPr lang="ru-RU" b="1" i="1" dirty="0"/>
              <a:t> " </a:t>
            </a:r>
            <a:r>
              <a:rPr lang="ru-RU" b="1" i="1" dirty="0"/>
              <a:t>ініціативи</a:t>
            </a:r>
            <a:r>
              <a:rPr lang="ru-RU" b="1" i="1" dirty="0"/>
              <a:t> уряду </a:t>
            </a:r>
            <a:r>
              <a:rPr lang="ru-RU" b="1" i="1" dirty="0"/>
              <a:t>лібералів</a:t>
            </a:r>
            <a:r>
              <a:rPr lang="ru-RU" b="1" i="1" dirty="0"/>
              <a:t> , </a:t>
            </a:r>
            <a:r>
              <a:rPr lang="ru-RU" b="1" i="1" dirty="0"/>
              <a:t>що</a:t>
            </a:r>
            <a:r>
              <a:rPr lang="ru-RU" b="1" i="1" dirty="0"/>
              <a:t> </a:t>
            </a:r>
            <a:r>
              <a:rPr lang="ru-RU" b="1" i="1" dirty="0"/>
              <a:t>припускають</a:t>
            </a:r>
            <a:r>
              <a:rPr lang="ru-RU" b="1" i="1" dirty="0"/>
              <a:t> </a:t>
            </a:r>
            <a:r>
              <a:rPr lang="ru-RU" b="1" i="1" dirty="0"/>
              <a:t>масштабну</a:t>
            </a:r>
            <a:r>
              <a:rPr lang="ru-RU" b="1" i="1" dirty="0"/>
              <a:t> </a:t>
            </a:r>
            <a:r>
              <a:rPr lang="ru-RU" b="1" i="1" dirty="0"/>
              <a:t>децентралізацію</a:t>
            </a:r>
            <a:r>
              <a:rPr lang="ru-RU" b="1" i="1" dirty="0"/>
              <a:t> </a:t>
            </a:r>
            <a:r>
              <a:rPr lang="ru-RU" b="1" i="1" dirty="0"/>
              <a:t>влади</a:t>
            </a:r>
            <a:r>
              <a:rPr lang="ru-RU" b="1" i="1" dirty="0"/>
              <a:t> </a:t>
            </a:r>
            <a:r>
              <a:rPr lang="ru-RU" b="1" i="1" dirty="0"/>
              <a:t>поряд</a:t>
            </a:r>
            <a:r>
              <a:rPr lang="ru-RU" b="1" i="1" dirty="0"/>
              <a:t> з </a:t>
            </a:r>
            <a:r>
              <a:rPr lang="ru-RU" b="1" i="1" dirty="0"/>
              <a:t>визнанням</a:t>
            </a:r>
            <a:r>
              <a:rPr lang="ru-RU" b="1" i="1" dirty="0"/>
              <a:t> Квебека " </a:t>
            </a:r>
            <a:r>
              <a:rPr lang="ru-RU" b="1" i="1" dirty="0"/>
              <a:t>особливим</a:t>
            </a:r>
            <a:r>
              <a:rPr lang="ru-RU" b="1" i="1" dirty="0"/>
              <a:t> </a:t>
            </a:r>
            <a:r>
              <a:rPr lang="ru-RU" b="1" i="1" dirty="0"/>
              <a:t>суспільством</a:t>
            </a:r>
            <a:r>
              <a:rPr lang="ru-RU" b="1" i="1" dirty="0"/>
              <a:t> " і </a:t>
            </a:r>
            <a:r>
              <a:rPr lang="ru-RU" b="1" i="1" dirty="0"/>
              <a:t>поверненням</a:t>
            </a:r>
            <a:r>
              <a:rPr lang="ru-RU" b="1" i="1" dirty="0"/>
              <a:t> </a:t>
            </a:r>
            <a:r>
              <a:rPr lang="ru-RU" b="1" i="1" dirty="0"/>
              <a:t>йому</a:t>
            </a:r>
            <a:r>
              <a:rPr lang="ru-RU" b="1" i="1" dirty="0"/>
              <a:t> права </a:t>
            </a:r>
            <a:r>
              <a:rPr lang="ru-RU" b="1" i="1" dirty="0"/>
              <a:t>конституційного</a:t>
            </a:r>
            <a:r>
              <a:rPr lang="ru-RU" b="1" i="1" dirty="0"/>
              <a:t> вето , з </a:t>
            </a:r>
            <a:r>
              <a:rPr lang="ru-RU" b="1" i="1" dirty="0"/>
              <a:t>рідкісною</a:t>
            </a:r>
            <a:r>
              <a:rPr lang="ru-RU" b="1" i="1" dirty="0"/>
              <a:t> </a:t>
            </a:r>
            <a:r>
              <a:rPr lang="ru-RU" b="1" i="1" dirty="0"/>
              <a:t>одностайністю</a:t>
            </a:r>
            <a:r>
              <a:rPr lang="ru-RU" b="1" i="1" dirty="0"/>
              <a:t> </a:t>
            </a:r>
            <a:r>
              <a:rPr lang="ru-RU" b="1" i="1" dirty="0"/>
              <a:t>відкидаються</a:t>
            </a:r>
            <a:r>
              <a:rPr lang="ru-RU" b="1" i="1" dirty="0"/>
              <a:t> як </a:t>
            </a:r>
            <a:r>
              <a:rPr lang="ru-RU" b="1" i="1" dirty="0"/>
              <a:t>англофонами</a:t>
            </a:r>
            <a:r>
              <a:rPr lang="ru-RU" b="1" i="1" dirty="0"/>
              <a:t> , так і </a:t>
            </a:r>
            <a:r>
              <a:rPr lang="ru-RU" b="1" i="1" dirty="0"/>
              <a:t>франкофонами</a:t>
            </a:r>
            <a:r>
              <a:rPr lang="ru-RU" b="1" i="1" dirty="0"/>
              <a:t> 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836712"/>
            <a:ext cx="4114800" cy="701040"/>
          </a:xfrm>
        </p:spPr>
        <p:txBody>
          <a:bodyPr/>
          <a:lstStyle/>
          <a:p>
            <a:r>
              <a:rPr lang="ru-RU" dirty="0" smtClean="0"/>
              <a:t>Чого</a:t>
            </a:r>
            <a:r>
              <a:rPr lang="ru-RU" dirty="0" smtClean="0"/>
              <a:t> </a:t>
            </a:r>
            <a:r>
              <a:rPr lang="ru-RU" dirty="0" smtClean="0"/>
              <a:t>хоче</a:t>
            </a:r>
            <a:r>
              <a:rPr lang="ru-RU" dirty="0" smtClean="0"/>
              <a:t> </a:t>
            </a:r>
            <a:r>
              <a:rPr lang="ru-RU" dirty="0" smtClean="0"/>
              <a:t>квебек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011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83"/>
            <a:ext cx="4860032" cy="419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860032" cy="332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25183"/>
            <a:ext cx="4283968" cy="68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106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504520"/>
          </a:xfrm>
        </p:spPr>
        <p:txBody>
          <a:bodyPr>
            <a:normAutofit lnSpcReduction="10000"/>
          </a:bodyPr>
          <a:lstStyle/>
          <a:p>
            <a:r>
              <a:rPr lang="ru-RU" b="1" i="1" dirty="0"/>
              <a:t>Поправка до </a:t>
            </a:r>
            <a:r>
              <a:rPr lang="ru-RU" b="1" i="1" dirty="0"/>
              <a:t>конституції</a:t>
            </a:r>
            <a:r>
              <a:rPr lang="ru-RU" b="1" i="1" dirty="0"/>
              <a:t> </a:t>
            </a:r>
            <a:r>
              <a:rPr lang="ru-RU" b="1" i="1" dirty="0"/>
              <a:t>від</a:t>
            </a:r>
            <a:r>
              <a:rPr lang="ru-RU" b="1" i="1" dirty="0"/>
              <a:t> 1987 </a:t>
            </a:r>
            <a:r>
              <a:rPr lang="ru-RU" b="1" i="1" dirty="0"/>
              <a:t>визнавала</a:t>
            </a:r>
            <a:r>
              <a:rPr lang="ru-RU" b="1" i="1" dirty="0"/>
              <a:t> Квебек "</a:t>
            </a:r>
            <a:r>
              <a:rPr lang="ru-RU" b="1" i="1" dirty="0"/>
              <a:t>окремим</a:t>
            </a:r>
            <a:r>
              <a:rPr lang="ru-RU" b="1" i="1" dirty="0"/>
              <a:t> </a:t>
            </a:r>
            <a:r>
              <a:rPr lang="ru-RU" b="1" i="1" dirty="0"/>
              <a:t>суспільством</a:t>
            </a:r>
            <a:r>
              <a:rPr lang="ru-RU" b="1" i="1" dirty="0"/>
              <a:t> " і надавала </a:t>
            </a:r>
            <a:r>
              <a:rPr lang="ru-RU" b="1" i="1" dirty="0"/>
              <a:t>всіх</a:t>
            </a:r>
            <a:r>
              <a:rPr lang="ru-RU" b="1" i="1" dirty="0"/>
              <a:t> </a:t>
            </a:r>
            <a:r>
              <a:rPr lang="ru-RU" b="1" i="1" dirty="0"/>
              <a:t>провінціях</a:t>
            </a:r>
            <a:r>
              <a:rPr lang="ru-RU" b="1" i="1" dirty="0"/>
              <a:t> </a:t>
            </a:r>
            <a:r>
              <a:rPr lang="ru-RU" b="1" i="1" dirty="0"/>
              <a:t>нові</a:t>
            </a:r>
            <a:r>
              <a:rPr lang="ru-RU" b="1" i="1" dirty="0"/>
              <a:t> права . Квебек </a:t>
            </a:r>
            <a:r>
              <a:rPr lang="ru-RU" b="1" i="1" dirty="0"/>
              <a:t>пообіцяв</a:t>
            </a:r>
            <a:r>
              <a:rPr lang="ru-RU" b="1" i="1" dirty="0"/>
              <a:t> , </a:t>
            </a:r>
            <a:r>
              <a:rPr lang="ru-RU" b="1" i="1" dirty="0"/>
              <a:t>що</a:t>
            </a:r>
            <a:r>
              <a:rPr lang="ru-RU" b="1" i="1" dirty="0"/>
              <a:t> </a:t>
            </a:r>
            <a:r>
              <a:rPr lang="ru-RU" b="1" i="1" dirty="0"/>
              <a:t>він</a:t>
            </a:r>
            <a:r>
              <a:rPr lang="ru-RU" b="1" i="1" dirty="0"/>
              <a:t> </a:t>
            </a:r>
            <a:r>
              <a:rPr lang="ru-RU" b="1" i="1" dirty="0"/>
              <a:t>прийме</a:t>
            </a:r>
            <a:r>
              <a:rPr lang="ru-RU" b="1" i="1" dirty="0"/>
              <a:t> </a:t>
            </a:r>
            <a:r>
              <a:rPr lang="ru-RU" b="1" i="1" dirty="0"/>
              <a:t>конституцію</a:t>
            </a:r>
            <a:r>
              <a:rPr lang="ru-RU" b="1" i="1" dirty="0"/>
              <a:t> 1982 року, </a:t>
            </a:r>
            <a:r>
              <a:rPr lang="ru-RU" b="1" i="1" dirty="0"/>
              <a:t>якщо</a:t>
            </a:r>
            <a:r>
              <a:rPr lang="ru-RU" b="1" i="1" dirty="0"/>
              <a:t> поправка буде </a:t>
            </a:r>
            <a:r>
              <a:rPr lang="ru-RU" b="1" i="1" dirty="0"/>
              <a:t>прийнята</a:t>
            </a:r>
            <a:r>
              <a:rPr lang="ru-RU" b="1" i="1" dirty="0"/>
              <a:t> </a:t>
            </a:r>
            <a:r>
              <a:rPr lang="ru-RU" b="1" i="1" dirty="0"/>
              <a:t>всіма</a:t>
            </a:r>
            <a:r>
              <a:rPr lang="ru-RU" b="1" i="1" dirty="0"/>
              <a:t> </a:t>
            </a:r>
            <a:r>
              <a:rPr lang="ru-RU" b="1" i="1" dirty="0"/>
              <a:t>іншими</a:t>
            </a:r>
            <a:r>
              <a:rPr lang="ru-RU" b="1" i="1" dirty="0"/>
              <a:t> </a:t>
            </a:r>
            <a:r>
              <a:rPr lang="ru-RU" b="1" i="1" dirty="0"/>
              <a:t>провінціями</a:t>
            </a:r>
            <a:r>
              <a:rPr lang="ru-RU" b="1" i="1" dirty="0"/>
              <a:t> . Палата громад </a:t>
            </a:r>
            <a:r>
              <a:rPr lang="ru-RU" b="1" i="1" dirty="0"/>
              <a:t>ратифікувала</a:t>
            </a:r>
            <a:r>
              <a:rPr lang="ru-RU" b="1" i="1" dirty="0"/>
              <a:t> поправку 22 </a:t>
            </a:r>
            <a:r>
              <a:rPr lang="ru-RU" b="1" i="1" dirty="0"/>
              <a:t>червня</a:t>
            </a:r>
            <a:r>
              <a:rPr lang="ru-RU" b="1" i="1" dirty="0"/>
              <a:t> 1988 , але </a:t>
            </a:r>
            <a:r>
              <a:rPr lang="ru-RU" b="1" i="1" dirty="0"/>
              <a:t>вже</a:t>
            </a:r>
            <a:r>
              <a:rPr lang="ru-RU" b="1" i="1" dirty="0"/>
              <a:t> 23 </a:t>
            </a:r>
            <a:r>
              <a:rPr lang="ru-RU" b="1" i="1" dirty="0"/>
              <a:t>червня</a:t>
            </a:r>
            <a:r>
              <a:rPr lang="ru-RU" b="1" i="1" dirty="0"/>
              <a:t> 1990 поправку </a:t>
            </a:r>
            <a:r>
              <a:rPr lang="ru-RU" b="1" i="1" dirty="0"/>
              <a:t>довелося</a:t>
            </a:r>
            <a:r>
              <a:rPr lang="ru-RU" b="1" i="1" dirty="0"/>
              <a:t> </a:t>
            </a:r>
            <a:r>
              <a:rPr lang="ru-RU" b="1" i="1" dirty="0"/>
              <a:t>скасувати</a:t>
            </a:r>
            <a:r>
              <a:rPr lang="ru-RU" b="1" i="1" dirty="0"/>
              <a:t> , </a:t>
            </a:r>
            <a:r>
              <a:rPr lang="ru-RU" b="1" i="1" dirty="0"/>
              <a:t>оскільки</a:t>
            </a:r>
            <a:r>
              <a:rPr lang="ru-RU" b="1" i="1" dirty="0"/>
              <a:t> </a:t>
            </a:r>
            <a:r>
              <a:rPr lang="ru-RU" b="1" i="1" dirty="0"/>
              <a:t>її</a:t>
            </a:r>
            <a:r>
              <a:rPr lang="ru-RU" b="1" i="1" dirty="0"/>
              <a:t> не </a:t>
            </a:r>
            <a:r>
              <a:rPr lang="ru-RU" b="1" i="1" dirty="0"/>
              <a:t>підтримали</a:t>
            </a:r>
            <a:r>
              <a:rPr lang="ru-RU" b="1" i="1" dirty="0"/>
              <a:t> Нова Земля і </a:t>
            </a:r>
            <a:r>
              <a:rPr lang="ru-RU" b="1" i="1" dirty="0"/>
              <a:t>Маннитоба</a:t>
            </a:r>
            <a:r>
              <a:rPr lang="ru-RU" b="1" i="1" dirty="0"/>
              <a:t> . </a:t>
            </a:r>
            <a:r>
              <a:rPr lang="ru-RU" b="1" i="1" dirty="0"/>
              <a:t>Новий</a:t>
            </a:r>
            <a:r>
              <a:rPr lang="ru-RU" b="1" i="1" dirty="0"/>
              <a:t> </a:t>
            </a:r>
            <a:r>
              <a:rPr lang="ru-RU" b="1" i="1" dirty="0"/>
              <a:t>набір</a:t>
            </a:r>
            <a:r>
              <a:rPr lang="ru-RU" b="1" i="1" dirty="0"/>
              <a:t> </a:t>
            </a:r>
            <a:r>
              <a:rPr lang="ru-RU" b="1" i="1" dirty="0"/>
              <a:t>змін</a:t>
            </a:r>
            <a:r>
              <a:rPr lang="ru-RU" b="1" i="1" dirty="0"/>
              <a:t> </a:t>
            </a:r>
            <a:r>
              <a:rPr lang="ru-RU" b="1" i="1" dirty="0"/>
              <a:t>конституції</a:t>
            </a:r>
            <a:r>
              <a:rPr lang="ru-RU" b="1" i="1" dirty="0"/>
              <a:t> </a:t>
            </a:r>
            <a:r>
              <a:rPr lang="ru-RU" b="1" i="1" dirty="0"/>
              <a:t>був</a:t>
            </a:r>
            <a:r>
              <a:rPr lang="ru-RU" b="1" i="1" dirty="0"/>
              <a:t> </a:t>
            </a:r>
            <a:r>
              <a:rPr lang="ru-RU" b="1" i="1" dirty="0"/>
              <a:t>створений</a:t>
            </a:r>
            <a:r>
              <a:rPr lang="ru-RU" b="1" i="1" dirty="0"/>
              <a:t> </a:t>
            </a:r>
            <a:r>
              <a:rPr lang="ru-RU" b="1" i="1" dirty="0"/>
              <a:t>парламентським</a:t>
            </a:r>
            <a:r>
              <a:rPr lang="ru-RU" b="1" i="1" dirty="0"/>
              <a:t> </a:t>
            </a:r>
            <a:r>
              <a:rPr lang="ru-RU" b="1" i="1" dirty="0"/>
              <a:t>комітетом</a:t>
            </a:r>
            <a:r>
              <a:rPr lang="ru-RU" b="1" i="1" dirty="0"/>
              <a:t> в 1992 </a:t>
            </a:r>
            <a:r>
              <a:rPr lang="ru-RU" b="1" i="1" dirty="0"/>
              <a:t>році</a:t>
            </a:r>
            <a:r>
              <a:rPr lang="ru-RU" b="1" i="1" dirty="0"/>
              <a:t>. </a:t>
            </a:r>
            <a:r>
              <a:rPr lang="ru-RU" b="1" i="1" dirty="0"/>
              <a:t>Ці</a:t>
            </a:r>
            <a:r>
              <a:rPr lang="ru-RU" b="1" i="1" dirty="0"/>
              <a:t> </a:t>
            </a:r>
            <a:r>
              <a:rPr lang="ru-RU" b="1" i="1" dirty="0"/>
              <a:t>зміни</a:t>
            </a:r>
            <a:r>
              <a:rPr lang="ru-RU" b="1" i="1" dirty="0"/>
              <a:t> включали </a:t>
            </a:r>
            <a:r>
              <a:rPr lang="ru-RU" b="1" i="1" dirty="0"/>
              <a:t>децентралізацію</a:t>
            </a:r>
            <a:r>
              <a:rPr lang="ru-RU" b="1" i="1" dirty="0"/>
              <a:t> </a:t>
            </a:r>
            <a:r>
              <a:rPr lang="ru-RU" b="1" i="1" dirty="0"/>
              <a:t>федеральної</a:t>
            </a:r>
            <a:r>
              <a:rPr lang="ru-RU" b="1" i="1" dirty="0"/>
              <a:t> </a:t>
            </a:r>
            <a:r>
              <a:rPr lang="ru-RU" b="1" i="1" dirty="0"/>
              <a:t>влади</a:t>
            </a:r>
            <a:r>
              <a:rPr lang="ru-RU" b="1" i="1" dirty="0"/>
              <a:t> , </a:t>
            </a:r>
            <a:r>
              <a:rPr lang="ru-RU" b="1" i="1" dirty="0"/>
              <a:t>виборний</a:t>
            </a:r>
            <a:r>
              <a:rPr lang="ru-RU" b="1" i="1" dirty="0"/>
              <a:t> Сенат і </a:t>
            </a:r>
            <a:r>
              <a:rPr lang="ru-RU" b="1" i="1" dirty="0"/>
              <a:t>особливе</a:t>
            </a:r>
            <a:r>
              <a:rPr lang="ru-RU" b="1" i="1" dirty="0"/>
              <a:t> </a:t>
            </a:r>
            <a:r>
              <a:rPr lang="ru-RU" b="1" i="1" dirty="0"/>
              <a:t>ставлення</a:t>
            </a:r>
            <a:r>
              <a:rPr lang="ru-RU" b="1" i="1" dirty="0"/>
              <a:t> до Квебеку як до </a:t>
            </a:r>
            <a:r>
              <a:rPr lang="ru-RU" b="1" i="1" dirty="0"/>
              <a:t>окремого</a:t>
            </a:r>
            <a:r>
              <a:rPr lang="ru-RU" b="1" i="1" dirty="0"/>
              <a:t> </a:t>
            </a:r>
            <a:r>
              <a:rPr lang="ru-RU" b="1" i="1" dirty="0"/>
              <a:t>суспільству</a:t>
            </a:r>
            <a:r>
              <a:rPr lang="ru-RU" b="1" i="1" dirty="0"/>
              <a:t>. На </a:t>
            </a:r>
            <a:r>
              <a:rPr lang="ru-RU" b="1" i="1" dirty="0"/>
              <a:t>референдумі</a:t>
            </a:r>
            <a:r>
              <a:rPr lang="ru-RU" b="1" i="1" dirty="0"/>
              <a:t> в </a:t>
            </a:r>
            <a:r>
              <a:rPr lang="ru-RU" b="1" i="1" dirty="0"/>
              <a:t>жовтні</a:t>
            </a:r>
            <a:r>
              <a:rPr lang="ru-RU" b="1" i="1" dirty="0"/>
              <a:t> 1992 року </a:t>
            </a:r>
            <a:r>
              <a:rPr lang="ru-RU" b="1" i="1" dirty="0"/>
              <a:t>канадці</a:t>
            </a:r>
            <a:r>
              <a:rPr lang="ru-RU" b="1" i="1" dirty="0"/>
              <a:t> </a:t>
            </a:r>
            <a:r>
              <a:rPr lang="ru-RU" b="1" i="1" dirty="0"/>
              <a:t>свідомо</a:t>
            </a:r>
            <a:r>
              <a:rPr lang="ru-RU" b="1" i="1" dirty="0"/>
              <a:t> </a:t>
            </a:r>
            <a:r>
              <a:rPr lang="ru-RU" b="1" i="1" dirty="0"/>
              <a:t>відкинули</a:t>
            </a:r>
            <a:r>
              <a:rPr lang="ru-RU" b="1" i="1" dirty="0"/>
              <a:t> </a:t>
            </a:r>
            <a:r>
              <a:rPr lang="ru-RU" b="1" i="1" dirty="0"/>
              <a:t>всі</a:t>
            </a:r>
            <a:r>
              <a:rPr lang="ru-RU" b="1" i="1" dirty="0"/>
              <a:t> </a:t>
            </a:r>
            <a:r>
              <a:rPr lang="ru-RU" b="1" i="1" dirty="0"/>
              <a:t>конституційні</a:t>
            </a:r>
            <a:r>
              <a:rPr lang="ru-RU" b="1" i="1" dirty="0"/>
              <a:t> </a:t>
            </a:r>
            <a:r>
              <a:rPr lang="ru-RU" b="1" i="1" dirty="0"/>
              <a:t>зміни</a:t>
            </a:r>
            <a:r>
              <a:rPr lang="ru-RU" b="1" i="1" dirty="0"/>
              <a:t> . Референдум 1995 в Квебеку в </a:t>
            </a:r>
            <a:r>
              <a:rPr lang="ru-RU" b="1" i="1" dirty="0"/>
              <a:t>черговий</a:t>
            </a:r>
            <a:r>
              <a:rPr lang="ru-RU" b="1" i="1" dirty="0"/>
              <a:t> раз показав , </a:t>
            </a:r>
            <a:r>
              <a:rPr lang="ru-RU" b="1" i="1" dirty="0"/>
              <a:t>що</a:t>
            </a:r>
            <a:r>
              <a:rPr lang="ru-RU" b="1" i="1" dirty="0"/>
              <a:t> </a:t>
            </a:r>
            <a:r>
              <a:rPr lang="ru-RU" b="1" i="1" dirty="0"/>
              <a:t>більшість</a:t>
            </a:r>
            <a:r>
              <a:rPr lang="ru-RU" b="1" i="1" dirty="0"/>
              <a:t> </a:t>
            </a:r>
            <a:r>
              <a:rPr lang="ru-RU" b="1" i="1" dirty="0"/>
              <a:t>жителів</a:t>
            </a:r>
            <a:r>
              <a:rPr lang="ru-RU" b="1" i="1" dirty="0"/>
              <a:t> </a:t>
            </a:r>
            <a:r>
              <a:rPr lang="ru-RU" b="1" i="1" dirty="0"/>
              <a:t>провінції</a:t>
            </a:r>
            <a:r>
              <a:rPr lang="ru-RU" b="1" i="1" dirty="0"/>
              <a:t> </a:t>
            </a:r>
            <a:r>
              <a:rPr lang="ru-RU" b="1" i="1" dirty="0"/>
              <a:t>воліють</a:t>
            </a:r>
            <a:r>
              <a:rPr lang="ru-RU" b="1" i="1" dirty="0"/>
              <a:t> </a:t>
            </a:r>
            <a:r>
              <a:rPr lang="ru-RU" b="1" i="1" dirty="0"/>
              <a:t>залишатися</a:t>
            </a:r>
            <a:r>
              <a:rPr lang="ru-RU" b="1" i="1" dirty="0"/>
              <a:t> в </a:t>
            </a:r>
            <a:r>
              <a:rPr lang="ru-RU" b="1" i="1" dirty="0"/>
              <a:t>складі</a:t>
            </a:r>
            <a:r>
              <a:rPr lang="ru-RU" b="1" i="1" dirty="0"/>
              <a:t> </a:t>
            </a:r>
            <a:r>
              <a:rPr lang="ru-RU" b="1" i="1" dirty="0"/>
              <a:t>Канади</a:t>
            </a:r>
            <a:r>
              <a:rPr lang="ru-RU" b="1" i="1" dirty="0"/>
              <a:t> 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Вир</a:t>
            </a:r>
            <a:r>
              <a:rPr lang="uk-UA" sz="2400" dirty="0" smtClean="0"/>
              <a:t>ішення</a:t>
            </a:r>
            <a:r>
              <a:rPr lang="uk-UA" sz="2400" dirty="0" smtClean="0"/>
              <a:t> проблеми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0061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7" y="0"/>
            <a:ext cx="9148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977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200" b="1" i="1" dirty="0"/>
              <a:t>http://</a:t>
            </a:r>
            <a:r>
              <a:rPr lang="en-US" sz="3200" b="1" i="1" dirty="0" smtClean="0"/>
              <a:t>ref.co.ua/13037-Problemy_Kvebeka_v_Kanade.html</a:t>
            </a:r>
            <a:endParaRPr lang="uk-UA" sz="3200" b="1" i="1" dirty="0" smtClean="0"/>
          </a:p>
          <a:p>
            <a:r>
              <a:rPr lang="en-US" sz="3200" b="1" i="1" dirty="0"/>
              <a:t>http://uk.wikipedia.org/wiki/</a:t>
            </a:r>
            <a:r>
              <a:rPr lang="ru-RU" sz="3200" b="1" i="1" dirty="0" smtClean="0"/>
              <a:t>Історія_Канади</a:t>
            </a:r>
            <a:endParaRPr lang="ru-RU" sz="3200" b="1" i="1" dirty="0" smtClean="0"/>
          </a:p>
          <a:p>
            <a:r>
              <a:rPr lang="en-US" sz="3200" b="1" i="1" dirty="0"/>
              <a:t>http://</a:t>
            </a:r>
            <a:r>
              <a:rPr lang="en-US" sz="3200" b="1" i="1" dirty="0" smtClean="0"/>
              <a:t>www.br.com.ua/referats/Literatura/89158.htm</a:t>
            </a:r>
            <a:endParaRPr lang="uk-UA" sz="3200" b="1" i="1" dirty="0" smtClean="0"/>
          </a:p>
          <a:p>
            <a:r>
              <a:rPr lang="en-US" sz="3200" b="1" i="1" dirty="0"/>
              <a:t>http://www.ukrreferat.com/index.php?referat=32273</a:t>
            </a:r>
            <a:endParaRPr lang="ru-RU" sz="32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Використаний матеріал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95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uk-UA" sz="3600" b="1" i="1" dirty="0" smtClean="0"/>
              <a:t>Квебек</a:t>
            </a:r>
            <a:endParaRPr lang="uk-UA" sz="3600" b="1" i="1" dirty="0" smtClean="0"/>
          </a:p>
          <a:p>
            <a:pPr marL="457200" indent="-457200">
              <a:buAutoNum type="arabicPeriod"/>
            </a:pPr>
            <a:r>
              <a:rPr lang="uk-UA" sz="3600" b="1" i="1" dirty="0" smtClean="0"/>
              <a:t>Початок проблеми</a:t>
            </a:r>
          </a:p>
          <a:p>
            <a:pPr marL="457200" indent="-457200">
              <a:buAutoNum type="arabicPeriod"/>
            </a:pPr>
            <a:r>
              <a:rPr lang="uk-UA" sz="3600" b="1" i="1" dirty="0" smtClean="0"/>
              <a:t>Чого хоче </a:t>
            </a:r>
            <a:r>
              <a:rPr lang="uk-UA" sz="3600" b="1" i="1" dirty="0" smtClean="0"/>
              <a:t>Квебек</a:t>
            </a:r>
            <a:endParaRPr lang="uk-UA" sz="3600" b="1" i="1" dirty="0" smtClean="0"/>
          </a:p>
          <a:p>
            <a:pPr marL="457200" indent="-457200">
              <a:buAutoNum type="arabicPeriod"/>
            </a:pPr>
            <a:r>
              <a:rPr lang="uk-UA" sz="3600" b="1" i="1" dirty="0" smtClean="0"/>
              <a:t>Вирішення проблеми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План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2547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3898776" cy="457652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i="1" dirty="0"/>
              <a:t>Квебек - </a:t>
            </a:r>
            <a:r>
              <a:rPr lang="ru-RU" sz="2800" b="1" i="1" dirty="0"/>
              <a:t>найбільша</a:t>
            </a:r>
            <a:r>
              <a:rPr lang="ru-RU" sz="2800" b="1" i="1" dirty="0"/>
              <a:t> </a:t>
            </a:r>
            <a:r>
              <a:rPr lang="ru-RU" sz="2800" b="1" i="1" dirty="0"/>
              <a:t>провінція</a:t>
            </a:r>
            <a:r>
              <a:rPr lang="ru-RU" sz="2800" b="1" i="1" dirty="0"/>
              <a:t> </a:t>
            </a:r>
            <a:r>
              <a:rPr lang="ru-RU" sz="2800" b="1" i="1" dirty="0"/>
              <a:t>Канади</a:t>
            </a:r>
            <a:r>
              <a:rPr lang="ru-RU" sz="2800" b="1" i="1" dirty="0"/>
              <a:t>. Вона </a:t>
            </a:r>
            <a:r>
              <a:rPr lang="ru-RU" sz="2800" b="1" i="1" dirty="0"/>
              <a:t>межує</a:t>
            </a:r>
            <a:r>
              <a:rPr lang="ru-RU" sz="2800" b="1" i="1" dirty="0"/>
              <a:t> з </a:t>
            </a:r>
            <a:r>
              <a:rPr lang="ru-RU" sz="2800" b="1" i="1" dirty="0"/>
              <a:t>Онтаріо</a:t>
            </a:r>
            <a:r>
              <a:rPr lang="ru-RU" sz="2800" b="1" i="1" dirty="0"/>
              <a:t> , Нью- </a:t>
            </a:r>
            <a:r>
              <a:rPr lang="ru-RU" sz="2800" b="1" i="1" dirty="0"/>
              <a:t>Брансвік</a:t>
            </a:r>
            <a:r>
              <a:rPr lang="ru-RU" sz="2800" b="1" i="1" dirty="0"/>
              <a:t> , Новою Землею та США. </a:t>
            </a:r>
            <a:r>
              <a:rPr lang="ru-RU" sz="2800" b="1" i="1" dirty="0"/>
              <a:t>Адміністративним</a:t>
            </a:r>
            <a:r>
              <a:rPr lang="ru-RU" sz="2800" b="1" i="1" dirty="0"/>
              <a:t> центром Квебека є </a:t>
            </a:r>
            <a:r>
              <a:rPr lang="ru-RU" sz="2800" b="1" i="1" dirty="0"/>
              <a:t>місто</a:t>
            </a:r>
            <a:r>
              <a:rPr lang="ru-RU" sz="2800" b="1" i="1" dirty="0"/>
              <a:t> Квебек c 735 тис. </a:t>
            </a:r>
            <a:r>
              <a:rPr lang="ru-RU" sz="2800" b="1" i="1" dirty="0"/>
              <a:t>жителів</a:t>
            </a:r>
            <a:r>
              <a:rPr lang="ru-RU" sz="2800" b="1" i="1" dirty="0"/>
              <a:t>, </a:t>
            </a:r>
            <a:r>
              <a:rPr lang="ru-RU" sz="2800" b="1" i="1" dirty="0"/>
              <a:t>тоді</a:t>
            </a:r>
            <a:r>
              <a:rPr lang="ru-RU" sz="2800" b="1" i="1" dirty="0"/>
              <a:t> як </a:t>
            </a:r>
            <a:r>
              <a:rPr lang="ru-RU" sz="2800" b="1" i="1" dirty="0"/>
              <a:t>найбільше</a:t>
            </a:r>
            <a:r>
              <a:rPr lang="ru-RU" sz="2800" b="1" i="1" dirty="0"/>
              <a:t> </a:t>
            </a:r>
            <a:r>
              <a:rPr lang="ru-RU" sz="2800" b="1" i="1" dirty="0"/>
              <a:t>місто</a:t>
            </a:r>
            <a:r>
              <a:rPr lang="ru-RU" sz="2800" b="1" i="1" dirty="0"/>
              <a:t> в Квебеку-Монреаль.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Квебек</a:t>
            </a:r>
            <a:endParaRPr lang="ru-RU" sz="3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844824"/>
            <a:ext cx="3848099" cy="249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4437112"/>
            <a:ext cx="384809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85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432512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i="1" dirty="0"/>
              <a:t>На початку 60 -х </a:t>
            </a:r>
            <a:r>
              <a:rPr lang="ru-RU" sz="2600" b="1" i="1" dirty="0"/>
              <a:t>років</a:t>
            </a:r>
            <a:r>
              <a:rPr lang="ru-RU" sz="2600" b="1" i="1" dirty="0"/>
              <a:t> Квебек </a:t>
            </a:r>
            <a:r>
              <a:rPr lang="ru-RU" sz="2600" b="1" i="1" dirty="0"/>
              <a:t>був</a:t>
            </a:r>
            <a:r>
              <a:rPr lang="ru-RU" sz="2600" b="1" i="1" dirty="0"/>
              <a:t> центром </a:t>
            </a:r>
            <a:r>
              <a:rPr lang="ru-RU" sz="2600" b="1" i="1" dirty="0"/>
              <a:t>агітації</a:t>
            </a:r>
            <a:r>
              <a:rPr lang="ru-RU" sz="2600" b="1" i="1" dirty="0"/>
              <a:t> за </a:t>
            </a:r>
            <a:r>
              <a:rPr lang="ru-RU" sz="2600" b="1" i="1" dirty="0"/>
              <a:t>відділення</a:t>
            </a:r>
            <a:r>
              <a:rPr lang="ru-RU" sz="2600" b="1" i="1" dirty="0"/>
              <a:t> </a:t>
            </a:r>
            <a:r>
              <a:rPr lang="ru-RU" sz="2600" b="1" i="1" dirty="0"/>
              <a:t>провінції</a:t>
            </a:r>
            <a:r>
              <a:rPr lang="ru-RU" sz="2600" b="1" i="1" dirty="0"/>
              <a:t> </a:t>
            </a:r>
            <a:r>
              <a:rPr lang="ru-RU" sz="2600" b="1" i="1" dirty="0"/>
              <a:t>від</a:t>
            </a:r>
            <a:r>
              <a:rPr lang="ru-RU" sz="2600" b="1" i="1" dirty="0"/>
              <a:t> </a:t>
            </a:r>
            <a:r>
              <a:rPr lang="ru-RU" sz="2600" b="1" i="1" dirty="0"/>
              <a:t>Канади</a:t>
            </a:r>
            <a:r>
              <a:rPr lang="ru-RU" sz="2600" b="1" i="1" dirty="0"/>
              <a:t> і </a:t>
            </a:r>
            <a:r>
              <a:rPr lang="ru-RU" sz="2600" b="1" i="1" dirty="0"/>
              <a:t>створення</a:t>
            </a:r>
            <a:r>
              <a:rPr lang="ru-RU" sz="2600" b="1" i="1" dirty="0"/>
              <a:t> нового франко- </a:t>
            </a:r>
            <a:r>
              <a:rPr lang="ru-RU" sz="2600" b="1" i="1" dirty="0"/>
              <a:t>мовця</a:t>
            </a:r>
            <a:r>
              <a:rPr lang="ru-RU" sz="2600" b="1" i="1" dirty="0"/>
              <a:t> </a:t>
            </a:r>
            <a:r>
              <a:rPr lang="ru-RU" sz="2600" b="1" i="1" dirty="0"/>
              <a:t>держави</a:t>
            </a:r>
            <a:r>
              <a:rPr lang="ru-RU" sz="2600" b="1" i="1" dirty="0"/>
              <a:t> . У 1969 </a:t>
            </a:r>
            <a:r>
              <a:rPr lang="ru-RU" sz="2600" b="1" i="1" dirty="0"/>
              <a:t>році</a:t>
            </a:r>
            <a:r>
              <a:rPr lang="ru-RU" sz="2600" b="1" i="1" dirty="0"/>
              <a:t> </a:t>
            </a:r>
            <a:r>
              <a:rPr lang="ru-RU" sz="2600" b="1" i="1" dirty="0"/>
              <a:t>французька</a:t>
            </a:r>
            <a:r>
              <a:rPr lang="ru-RU" sz="2600" b="1" i="1" dirty="0"/>
              <a:t> та </a:t>
            </a:r>
            <a:r>
              <a:rPr lang="ru-RU" sz="2600" b="1" i="1" dirty="0"/>
              <a:t>англійська</a:t>
            </a:r>
            <a:r>
              <a:rPr lang="ru-RU" sz="2600" b="1" i="1" dirty="0"/>
              <a:t> </a:t>
            </a:r>
            <a:r>
              <a:rPr lang="ru-RU" sz="2600" b="1" i="1" dirty="0"/>
              <a:t>мови</a:t>
            </a:r>
            <a:r>
              <a:rPr lang="ru-RU" sz="2600" b="1" i="1" dirty="0"/>
              <a:t> </a:t>
            </a:r>
            <a:r>
              <a:rPr lang="ru-RU" sz="2600" b="1" i="1" dirty="0"/>
              <a:t>були</a:t>
            </a:r>
            <a:r>
              <a:rPr lang="ru-RU" sz="2600" b="1" i="1" dirty="0"/>
              <a:t> </a:t>
            </a:r>
            <a:r>
              <a:rPr lang="ru-RU" sz="2600" b="1" i="1" dirty="0"/>
              <a:t>оголошені</a:t>
            </a:r>
            <a:r>
              <a:rPr lang="ru-RU" sz="2600" b="1" i="1" dirty="0"/>
              <a:t> </a:t>
            </a:r>
            <a:r>
              <a:rPr lang="ru-RU" sz="2600" b="1" i="1" dirty="0"/>
              <a:t>державними</a:t>
            </a:r>
            <a:r>
              <a:rPr lang="ru-RU" sz="2600" b="1" i="1" dirty="0"/>
              <a:t> </a:t>
            </a:r>
            <a:r>
              <a:rPr lang="ru-RU" sz="2600" b="1" i="1" dirty="0"/>
              <a:t>мовами</a:t>
            </a:r>
            <a:r>
              <a:rPr lang="ru-RU" sz="2600" b="1" i="1" dirty="0"/>
              <a:t> </a:t>
            </a:r>
            <a:r>
              <a:rPr lang="ru-RU" sz="2600" b="1" i="1" dirty="0"/>
              <a:t>країни</a:t>
            </a:r>
            <a:r>
              <a:rPr lang="ru-RU" sz="2600" b="1" i="1" dirty="0"/>
              <a:t>. У 1970 </a:t>
            </a:r>
            <a:r>
              <a:rPr lang="ru-RU" sz="2600" b="1" i="1" dirty="0"/>
              <a:t>році</a:t>
            </a:r>
            <a:r>
              <a:rPr lang="ru-RU" sz="2600" b="1" i="1" dirty="0"/>
              <a:t> </a:t>
            </a:r>
            <a:r>
              <a:rPr lang="ru-RU" sz="2600" b="1" i="1" dirty="0"/>
              <a:t>терористи</a:t>
            </a:r>
            <a:r>
              <a:rPr lang="ru-RU" sz="2600" b="1" i="1" dirty="0"/>
              <a:t> , </a:t>
            </a:r>
            <a:r>
              <a:rPr lang="ru-RU" sz="2600" b="1" i="1" dirty="0"/>
              <a:t>імовірно</a:t>
            </a:r>
            <a:r>
              <a:rPr lang="ru-RU" sz="2600" b="1" i="1" dirty="0"/>
              <a:t> </a:t>
            </a:r>
            <a:r>
              <a:rPr lang="ru-RU" sz="2600" b="1" i="1" dirty="0"/>
              <a:t>прихильники</a:t>
            </a:r>
            <a:r>
              <a:rPr lang="ru-RU" sz="2600" b="1" i="1" dirty="0"/>
              <a:t> </a:t>
            </a:r>
            <a:r>
              <a:rPr lang="ru-RU" sz="2600" b="1" i="1" dirty="0"/>
              <a:t>відділення</a:t>
            </a:r>
            <a:r>
              <a:rPr lang="ru-RU" sz="2600" b="1" i="1" dirty="0"/>
              <a:t> Квебека , </a:t>
            </a:r>
            <a:r>
              <a:rPr lang="ru-RU" sz="2600" b="1" i="1" dirty="0"/>
              <a:t>викрали</a:t>
            </a:r>
            <a:r>
              <a:rPr lang="ru-RU" sz="2600" b="1" i="1" dirty="0"/>
              <a:t> і вбили </a:t>
            </a:r>
            <a:r>
              <a:rPr lang="ru-RU" sz="2600" b="1" i="1" dirty="0"/>
              <a:t>міністра</a:t>
            </a:r>
            <a:r>
              <a:rPr lang="ru-RU" sz="2600" b="1" i="1" dirty="0"/>
              <a:t> </a:t>
            </a:r>
            <a:r>
              <a:rPr lang="ru-RU" sz="2600" b="1" i="1" dirty="0"/>
              <a:t>праці</a:t>
            </a:r>
            <a:r>
              <a:rPr lang="ru-RU" sz="2600" b="1" i="1" dirty="0"/>
              <a:t> та </a:t>
            </a:r>
            <a:r>
              <a:rPr lang="ru-RU" sz="2600" b="1" i="1" dirty="0"/>
              <a:t>імміграції</a:t>
            </a:r>
            <a:r>
              <a:rPr lang="ru-RU" sz="2600" b="1" i="1" dirty="0"/>
              <a:t> </a:t>
            </a:r>
            <a:r>
              <a:rPr lang="ru-RU" sz="2600" b="1" i="1" dirty="0"/>
              <a:t>провінції</a:t>
            </a:r>
            <a:r>
              <a:rPr lang="ru-RU" sz="2600" b="1" i="1" dirty="0"/>
              <a:t> , </a:t>
            </a:r>
            <a:r>
              <a:rPr lang="ru-RU" sz="2600" b="1" i="1" dirty="0"/>
              <a:t>П'єра</a:t>
            </a:r>
            <a:r>
              <a:rPr lang="ru-RU" sz="2600" b="1" i="1" dirty="0"/>
              <a:t> </a:t>
            </a:r>
            <a:r>
              <a:rPr lang="ru-RU" sz="2600" b="1" i="1" dirty="0"/>
              <a:t>Лапорта</a:t>
            </a:r>
            <a:r>
              <a:rPr lang="ru-RU" sz="2600" b="1" i="1" dirty="0"/>
              <a:t> . </a:t>
            </a:r>
            <a:r>
              <a:rPr lang="ru-RU" sz="2600" b="1" i="1" dirty="0"/>
              <a:t>Федеральне</a:t>
            </a:r>
            <a:r>
              <a:rPr lang="ru-RU" sz="2600" b="1" i="1" dirty="0"/>
              <a:t> уряд </a:t>
            </a:r>
            <a:r>
              <a:rPr lang="ru-RU" sz="2600" b="1" i="1" dirty="0"/>
              <a:t>вислав</a:t>
            </a:r>
            <a:r>
              <a:rPr lang="ru-RU" sz="2600" b="1" i="1" dirty="0"/>
              <a:t> в Квебек </a:t>
            </a:r>
            <a:r>
              <a:rPr lang="ru-RU" sz="2600" b="1" i="1" dirty="0"/>
              <a:t>війська</a:t>
            </a:r>
            <a:r>
              <a:rPr lang="ru-RU" sz="2600" b="1" i="1" dirty="0"/>
              <a:t> і </a:t>
            </a:r>
            <a:r>
              <a:rPr lang="ru-RU" sz="2600" b="1" i="1" dirty="0"/>
              <a:t>тимчасово</a:t>
            </a:r>
            <a:r>
              <a:rPr lang="ru-RU" sz="2600" b="1" i="1" dirty="0"/>
              <a:t> </a:t>
            </a:r>
            <a:r>
              <a:rPr lang="ru-RU" sz="2600" b="1" i="1" dirty="0"/>
              <a:t>ввів</a:t>
            </a:r>
            <a:r>
              <a:rPr lang="ru-RU" sz="2600" b="1" i="1" dirty="0"/>
              <a:t> </a:t>
            </a:r>
            <a:r>
              <a:rPr lang="ru-RU" sz="2600" b="1" i="1" dirty="0"/>
              <a:t>надзвичайний</a:t>
            </a:r>
            <a:r>
              <a:rPr lang="ru-RU" sz="2600" b="1" i="1" dirty="0"/>
              <a:t> стан . У 1974 </a:t>
            </a:r>
            <a:r>
              <a:rPr lang="ru-RU" sz="2600" b="1" i="1" dirty="0"/>
              <a:t>році</a:t>
            </a:r>
            <a:r>
              <a:rPr lang="ru-RU" sz="2600" b="1" i="1" dirty="0"/>
              <a:t> </a:t>
            </a:r>
            <a:r>
              <a:rPr lang="ru-RU" sz="2600" b="1" i="1" dirty="0"/>
              <a:t>французький</a:t>
            </a:r>
            <a:r>
              <a:rPr lang="ru-RU" sz="2600" b="1" i="1" dirty="0"/>
              <a:t> став </a:t>
            </a:r>
            <a:r>
              <a:rPr lang="ru-RU" sz="2600" b="1" i="1" dirty="0"/>
              <a:t>офіційною</a:t>
            </a:r>
            <a:r>
              <a:rPr lang="ru-RU" sz="2600" b="1" i="1" dirty="0"/>
              <a:t> </a:t>
            </a:r>
            <a:r>
              <a:rPr lang="ru-RU" sz="2600" b="1" i="1" dirty="0"/>
              <a:t>мовою</a:t>
            </a:r>
            <a:r>
              <a:rPr lang="ru-RU" sz="2600" b="1" i="1" dirty="0"/>
              <a:t> </a:t>
            </a:r>
            <a:r>
              <a:rPr lang="ru-RU" sz="2600" b="1" i="1" dirty="0"/>
              <a:t>провінції</a:t>
            </a:r>
            <a:r>
              <a:rPr lang="ru-RU" sz="2600" b="1" i="1" dirty="0"/>
              <a:t> </a:t>
            </a:r>
            <a:r>
              <a:rPr lang="ru-RU" sz="2600" b="1" i="1" dirty="0" smtClean="0"/>
              <a:t>.</a:t>
            </a:r>
            <a:r>
              <a:rPr lang="ru-RU" sz="2600" b="1" i="1" dirty="0" smtClean="0"/>
              <a:t>Партія</a:t>
            </a:r>
            <a:r>
              <a:rPr lang="ru-RU" sz="2600" b="1" i="1" dirty="0" smtClean="0"/>
              <a:t> </a:t>
            </a:r>
            <a:r>
              <a:rPr lang="ru-RU" sz="2600" b="1" i="1" dirty="0"/>
              <a:t>прихильників</a:t>
            </a:r>
            <a:r>
              <a:rPr lang="ru-RU" sz="2600" b="1" i="1" dirty="0"/>
              <a:t> </a:t>
            </a:r>
            <a:r>
              <a:rPr lang="ru-RU" sz="2600" b="1" i="1" dirty="0"/>
              <a:t>відділення</a:t>
            </a:r>
            <a:r>
              <a:rPr lang="ru-RU" sz="2600" b="1" i="1" dirty="0"/>
              <a:t> Квебека перемогла на </a:t>
            </a:r>
            <a:r>
              <a:rPr lang="ru-RU" sz="2600" b="1" i="1" dirty="0"/>
              <a:t>виборах</a:t>
            </a:r>
            <a:r>
              <a:rPr lang="ru-RU" sz="2600" b="1" i="1" dirty="0"/>
              <a:t> </a:t>
            </a:r>
            <a:r>
              <a:rPr lang="ru-RU" sz="2600" b="1" i="1" dirty="0"/>
              <a:t>провінції</a:t>
            </a:r>
            <a:r>
              <a:rPr lang="ru-RU" sz="2600" b="1" i="1" dirty="0"/>
              <a:t> 1976р.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/>
              <a:t>Початок </a:t>
            </a:r>
            <a:r>
              <a:rPr lang="ru-RU" sz="2400" i="1" dirty="0" smtClean="0"/>
              <a:t>проблеми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25777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" y="0"/>
            <a:ext cx="5003157" cy="375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375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601680"/>
            <a:ext cx="4644008" cy="327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01680"/>
            <a:ext cx="4499993" cy="326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939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b="1" i="1" dirty="0"/>
              <a:t>Хоча</a:t>
            </a:r>
            <a:r>
              <a:rPr lang="ru-RU" sz="2400" b="1" i="1" dirty="0"/>
              <a:t> </a:t>
            </a:r>
            <a:r>
              <a:rPr lang="ru-RU" sz="2400" b="1" i="1" dirty="0"/>
              <a:t>партія</a:t>
            </a:r>
            <a:r>
              <a:rPr lang="ru-RU" sz="2400" b="1" i="1" dirty="0"/>
              <a:t> </a:t>
            </a:r>
            <a:r>
              <a:rPr lang="ru-RU" sz="2400" b="1" i="1" dirty="0"/>
              <a:t>сепаратистів</a:t>
            </a:r>
            <a:r>
              <a:rPr lang="ru-RU" sz="2400" b="1" i="1" dirty="0"/>
              <a:t> і </a:t>
            </a:r>
            <a:r>
              <a:rPr lang="ru-RU" sz="2400" b="1" i="1" dirty="0"/>
              <a:t>залишалася</a:t>
            </a:r>
            <a:r>
              <a:rPr lang="ru-RU" sz="2400" b="1" i="1" dirty="0"/>
              <a:t> при </a:t>
            </a:r>
            <a:r>
              <a:rPr lang="ru-RU" sz="2400" b="1" i="1" dirty="0"/>
              <a:t>владі</a:t>
            </a:r>
            <a:r>
              <a:rPr lang="ru-RU" sz="2400" b="1" i="1" dirty="0"/>
              <a:t> , референдум про </a:t>
            </a:r>
            <a:r>
              <a:rPr lang="ru-RU" sz="2400" b="1" i="1" dirty="0"/>
              <a:t>відділення</a:t>
            </a:r>
            <a:r>
              <a:rPr lang="ru-RU" sz="2400" b="1" i="1" dirty="0"/>
              <a:t> Квебека в </a:t>
            </a:r>
            <a:r>
              <a:rPr lang="ru-RU" sz="2400" b="1" i="1" dirty="0"/>
              <a:t>незалежну</a:t>
            </a:r>
            <a:r>
              <a:rPr lang="ru-RU" sz="2400" b="1" i="1" dirty="0"/>
              <a:t> </a:t>
            </a:r>
            <a:r>
              <a:rPr lang="ru-RU" sz="2400" b="1" i="1" dirty="0"/>
              <a:t>країну</a:t>
            </a:r>
            <a:r>
              <a:rPr lang="ru-RU" sz="2400" b="1" i="1" dirty="0"/>
              <a:t> в 1980 </a:t>
            </a:r>
            <a:r>
              <a:rPr lang="ru-RU" sz="2400" b="1" i="1" dirty="0"/>
              <a:t>році</a:t>
            </a:r>
            <a:r>
              <a:rPr lang="ru-RU" sz="2400" b="1" i="1" dirty="0"/>
              <a:t> показав , </a:t>
            </a:r>
            <a:r>
              <a:rPr lang="ru-RU" sz="2400" b="1" i="1" dirty="0"/>
              <a:t>що</a:t>
            </a:r>
            <a:r>
              <a:rPr lang="ru-RU" sz="2400" b="1" i="1" dirty="0"/>
              <a:t> </a:t>
            </a:r>
            <a:r>
              <a:rPr lang="ru-RU" sz="2400" b="1" i="1" dirty="0"/>
              <a:t>жителі</a:t>
            </a:r>
            <a:r>
              <a:rPr lang="ru-RU" sz="2400" b="1" i="1" dirty="0"/>
              <a:t> </a:t>
            </a:r>
            <a:r>
              <a:rPr lang="ru-RU" sz="2400" b="1" i="1" dirty="0"/>
              <a:t>провінції</a:t>
            </a:r>
            <a:r>
              <a:rPr lang="ru-RU" sz="2400" b="1" i="1" dirty="0"/>
              <a:t> </a:t>
            </a:r>
            <a:r>
              <a:rPr lang="ru-RU" sz="2400" b="1" i="1" dirty="0"/>
              <a:t>захотіли</a:t>
            </a:r>
            <a:r>
              <a:rPr lang="ru-RU" sz="2400" b="1" i="1" dirty="0"/>
              <a:t> </a:t>
            </a:r>
            <a:r>
              <a:rPr lang="ru-RU" sz="2400" b="1" i="1" dirty="0"/>
              <a:t>залишитися</a:t>
            </a:r>
            <a:r>
              <a:rPr lang="ru-RU" sz="2400" b="1" i="1" dirty="0"/>
              <a:t> у </a:t>
            </a:r>
            <a:r>
              <a:rPr lang="ru-RU" sz="2400" b="1" i="1" dirty="0"/>
              <a:t>складі</a:t>
            </a:r>
            <a:r>
              <a:rPr lang="ru-RU" sz="2400" b="1" i="1" dirty="0"/>
              <a:t> </a:t>
            </a:r>
            <a:r>
              <a:rPr lang="ru-RU" sz="2400" b="1" i="1" dirty="0"/>
              <a:t>Канади</a:t>
            </a:r>
            <a:r>
              <a:rPr lang="ru-RU" sz="2400" b="1" i="1" dirty="0"/>
              <a:t>. Уряд Квебека не </a:t>
            </a:r>
            <a:r>
              <a:rPr lang="ru-RU" sz="2400" b="1" i="1" dirty="0"/>
              <a:t>хотіло</a:t>
            </a:r>
            <a:r>
              <a:rPr lang="ru-RU" sz="2400" b="1" i="1" dirty="0"/>
              <a:t> </a:t>
            </a:r>
            <a:r>
              <a:rPr lang="ru-RU" sz="2400" b="1" i="1" dirty="0"/>
              <a:t>приймати</a:t>
            </a:r>
            <a:r>
              <a:rPr lang="ru-RU" sz="2400" b="1" i="1" dirty="0"/>
              <a:t> </a:t>
            </a:r>
            <a:r>
              <a:rPr lang="ru-RU" sz="2400" b="1" i="1" dirty="0"/>
              <a:t>нову</a:t>
            </a:r>
            <a:r>
              <a:rPr lang="ru-RU" sz="2400" b="1" i="1" dirty="0"/>
              <a:t> </a:t>
            </a:r>
            <a:r>
              <a:rPr lang="ru-RU" sz="2400" b="1" i="1" dirty="0"/>
              <a:t>конституцію</a:t>
            </a:r>
            <a:r>
              <a:rPr lang="ru-RU" sz="2400" b="1" i="1" dirty="0"/>
              <a:t> , яка включала </a:t>
            </a:r>
            <a:r>
              <a:rPr lang="ru-RU" sz="2400" b="1" i="1" dirty="0"/>
              <a:t>глави</a:t>
            </a:r>
            <a:r>
              <a:rPr lang="ru-RU" sz="2400" b="1" i="1" dirty="0"/>
              <a:t> про свободу </a:t>
            </a:r>
            <a:r>
              <a:rPr lang="ru-RU" sz="2400" b="1" i="1" dirty="0"/>
              <a:t>освіти</a:t>
            </a:r>
            <a:r>
              <a:rPr lang="ru-RU" sz="2400" b="1" i="1" dirty="0"/>
              <a:t> , і </a:t>
            </a:r>
            <a:r>
              <a:rPr lang="ru-RU" sz="2400" b="1" i="1" dirty="0"/>
              <a:t>безуспішно</a:t>
            </a:r>
            <a:r>
              <a:rPr lang="ru-RU" sz="2400" b="1" i="1" dirty="0"/>
              <a:t> </a:t>
            </a:r>
            <a:r>
              <a:rPr lang="ru-RU" sz="2400" b="1" i="1" dirty="0"/>
              <a:t>намагалося</a:t>
            </a:r>
            <a:r>
              <a:rPr lang="ru-RU" sz="2400" b="1" i="1" dirty="0"/>
              <a:t> </a:t>
            </a:r>
            <a:r>
              <a:rPr lang="ru-RU" sz="2400" b="1" i="1" dirty="0"/>
              <a:t>накласти</a:t>
            </a:r>
            <a:r>
              <a:rPr lang="ru-RU" sz="2400" b="1" i="1" dirty="0"/>
              <a:t> на </a:t>
            </a:r>
            <a:r>
              <a:rPr lang="ru-RU" sz="2400" b="1" i="1" dirty="0"/>
              <a:t>неї</a:t>
            </a:r>
            <a:r>
              <a:rPr lang="ru-RU" sz="2400" b="1" i="1" dirty="0"/>
              <a:t> вето. У 1984 </a:t>
            </a:r>
            <a:r>
              <a:rPr lang="ru-RU" sz="2400" b="1" i="1" dirty="0"/>
              <a:t>році</a:t>
            </a:r>
            <a:r>
              <a:rPr lang="ru-RU" sz="2400" b="1" i="1" dirty="0"/>
              <a:t> </a:t>
            </a:r>
            <a:r>
              <a:rPr lang="ru-RU" sz="2400" b="1" i="1" dirty="0"/>
              <a:t>Верховний</a:t>
            </a:r>
            <a:r>
              <a:rPr lang="ru-RU" sz="2400" b="1" i="1" dirty="0"/>
              <a:t> суд </a:t>
            </a:r>
            <a:r>
              <a:rPr lang="ru-RU" sz="2400" b="1" i="1" dirty="0"/>
              <a:t>Канади</a:t>
            </a:r>
            <a:r>
              <a:rPr lang="ru-RU" sz="2400" b="1" i="1" dirty="0"/>
              <a:t> </a:t>
            </a:r>
            <a:r>
              <a:rPr lang="ru-RU" sz="2400" b="1" i="1" dirty="0"/>
              <a:t>скасував</a:t>
            </a:r>
            <a:r>
              <a:rPr lang="ru-RU" sz="2400" b="1" i="1" dirty="0"/>
              <a:t> закон про </a:t>
            </a:r>
            <a:r>
              <a:rPr lang="ru-RU" sz="2400" b="1" i="1" dirty="0"/>
              <a:t>обмеження</a:t>
            </a:r>
            <a:r>
              <a:rPr lang="ru-RU" sz="2400" b="1" i="1" dirty="0"/>
              <a:t> у школах Квебека.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980728"/>
            <a:ext cx="4114800" cy="701040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Початок </a:t>
            </a:r>
            <a:r>
              <a:rPr lang="ru-RU" sz="2400" i="1" dirty="0" smtClean="0"/>
              <a:t>проблеми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426411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148064" cy="373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03" y="3356992"/>
            <a:ext cx="4946552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03" y="1"/>
            <a:ext cx="4976462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9" y="3627239"/>
            <a:ext cx="4266889" cy="321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31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504520"/>
          </a:xfrm>
        </p:spPr>
        <p:txBody>
          <a:bodyPr>
            <a:normAutofit lnSpcReduction="10000"/>
          </a:bodyPr>
          <a:lstStyle/>
          <a:p>
            <a:r>
              <a:rPr lang="ru-RU" b="1" i="1" dirty="0"/>
              <a:t>Квебекські</a:t>
            </a:r>
            <a:r>
              <a:rPr lang="ru-RU" b="1" i="1" dirty="0"/>
              <a:t> </a:t>
            </a:r>
            <a:r>
              <a:rPr lang="ru-RU" b="1" i="1" dirty="0"/>
              <a:t>сепаратисти</a:t>
            </a:r>
            <a:r>
              <a:rPr lang="ru-RU" b="1" i="1" dirty="0"/>
              <a:t> </a:t>
            </a:r>
            <a:r>
              <a:rPr lang="ru-RU" b="1" i="1" dirty="0"/>
              <a:t>спочатку</a:t>
            </a:r>
            <a:r>
              <a:rPr lang="ru-RU" b="1" i="1" dirty="0"/>
              <a:t> </a:t>
            </a:r>
            <a:r>
              <a:rPr lang="ru-RU" b="1" i="1" dirty="0"/>
              <a:t>проголошували</a:t>
            </a:r>
            <a:r>
              <a:rPr lang="ru-RU" b="1" i="1" dirty="0"/>
              <a:t> </a:t>
            </a:r>
            <a:r>
              <a:rPr lang="ru-RU" b="1" i="1" dirty="0"/>
              <a:t>своєю</a:t>
            </a:r>
            <a:r>
              <a:rPr lang="ru-RU" b="1" i="1" dirty="0"/>
              <a:t> метою </a:t>
            </a:r>
            <a:r>
              <a:rPr lang="ru-RU" b="1" i="1" dirty="0"/>
              <a:t>ліквідацію</a:t>
            </a:r>
            <a:r>
              <a:rPr lang="ru-RU" b="1" i="1" dirty="0"/>
              <a:t> </a:t>
            </a:r>
            <a:r>
              <a:rPr lang="ru-RU" b="1" i="1" dirty="0"/>
              <a:t>економічної</a:t>
            </a:r>
            <a:r>
              <a:rPr lang="ru-RU" b="1" i="1" dirty="0"/>
              <a:t> та </a:t>
            </a:r>
            <a:r>
              <a:rPr lang="ru-RU" b="1" i="1" dirty="0"/>
              <a:t>культурної</a:t>
            </a:r>
            <a:r>
              <a:rPr lang="ru-RU" b="1" i="1" dirty="0"/>
              <a:t> </a:t>
            </a:r>
            <a:r>
              <a:rPr lang="ru-RU" b="1" i="1" dirty="0"/>
              <a:t>несправедливості</a:t>
            </a:r>
            <a:r>
              <a:rPr lang="ru-RU" b="1" i="1" dirty="0"/>
              <a:t>. </a:t>
            </a:r>
            <a:r>
              <a:rPr lang="ru-RU" b="1" i="1" dirty="0"/>
              <a:t>Однак</a:t>
            </a:r>
            <a:r>
              <a:rPr lang="ru-RU" b="1" i="1" dirty="0"/>
              <a:t> </a:t>
            </a:r>
            <a:r>
              <a:rPr lang="ru-RU" b="1" i="1" dirty="0"/>
              <a:t>рух</a:t>
            </a:r>
            <a:r>
              <a:rPr lang="ru-RU" b="1" i="1" dirty="0"/>
              <a:t> , </a:t>
            </a:r>
            <a:r>
              <a:rPr lang="ru-RU" b="1" i="1" dirty="0"/>
              <a:t>стрімко</a:t>
            </a:r>
            <a:r>
              <a:rPr lang="ru-RU" b="1" i="1" dirty="0"/>
              <a:t> набирав силу з початку 1960 -х </a:t>
            </a:r>
            <a:r>
              <a:rPr lang="ru-RU" b="1" i="1" dirty="0"/>
              <a:t>років</a:t>
            </a:r>
            <a:r>
              <a:rPr lang="ru-RU" b="1" i="1" dirty="0"/>
              <a:t> , </a:t>
            </a:r>
            <a:r>
              <a:rPr lang="ru-RU" b="1" i="1" dirty="0"/>
              <a:t>досить</a:t>
            </a:r>
            <a:r>
              <a:rPr lang="ru-RU" b="1" i="1" dirty="0"/>
              <a:t> </a:t>
            </a:r>
            <a:r>
              <a:rPr lang="ru-RU" b="1" i="1" dirty="0"/>
              <a:t>швидко</a:t>
            </a:r>
            <a:r>
              <a:rPr lang="ru-RU" b="1" i="1" dirty="0"/>
              <a:t> </a:t>
            </a:r>
            <a:r>
              <a:rPr lang="ru-RU" b="1" i="1" dirty="0"/>
              <a:t>вийшло</a:t>
            </a:r>
            <a:r>
              <a:rPr lang="ru-RU" b="1" i="1" dirty="0"/>
              <a:t> за рамки </a:t>
            </a:r>
            <a:r>
              <a:rPr lang="ru-RU" b="1" i="1" dirty="0"/>
              <a:t>цих</a:t>
            </a:r>
            <a:r>
              <a:rPr lang="ru-RU" b="1" i="1" dirty="0"/>
              <a:t> </a:t>
            </a:r>
            <a:r>
              <a:rPr lang="ru-RU" b="1" i="1" dirty="0"/>
              <a:t>завдань</a:t>
            </a:r>
            <a:r>
              <a:rPr lang="ru-RU" b="1" i="1" dirty="0"/>
              <a:t> і </a:t>
            </a:r>
            <a:r>
              <a:rPr lang="ru-RU" b="1" i="1" dirty="0"/>
              <a:t>зосередилося</a:t>
            </a:r>
            <a:r>
              <a:rPr lang="ru-RU" b="1" i="1" dirty="0"/>
              <a:t> на </a:t>
            </a:r>
            <a:r>
              <a:rPr lang="ru-RU" b="1" i="1" dirty="0"/>
              <a:t>політичної</a:t>
            </a:r>
            <a:r>
              <a:rPr lang="ru-RU" b="1" i="1" dirty="0"/>
              <a:t> мети - </a:t>
            </a:r>
            <a:r>
              <a:rPr lang="ru-RU" b="1" i="1" dirty="0"/>
              <a:t>відділенні</a:t>
            </a:r>
            <a:r>
              <a:rPr lang="ru-RU" b="1" i="1" dirty="0"/>
              <a:t> </a:t>
            </a:r>
            <a:r>
              <a:rPr lang="ru-RU" b="1" i="1" dirty="0"/>
              <a:t>французького</a:t>
            </a:r>
            <a:r>
              <a:rPr lang="ru-RU" b="1" i="1" dirty="0"/>
              <a:t> Квебеку </a:t>
            </a:r>
            <a:r>
              <a:rPr lang="ru-RU" b="1" i="1" dirty="0"/>
              <a:t>від</a:t>
            </a:r>
            <a:r>
              <a:rPr lang="ru-RU" b="1" i="1" dirty="0"/>
              <a:t> </a:t>
            </a:r>
            <a:r>
              <a:rPr lang="ru-RU" b="1" i="1" dirty="0"/>
              <a:t>решти</a:t>
            </a:r>
            <a:r>
              <a:rPr lang="ru-RU" b="1" i="1" dirty="0"/>
              <a:t> </a:t>
            </a:r>
            <a:r>
              <a:rPr lang="ru-RU" b="1" i="1" dirty="0"/>
              <a:t>Канади</a:t>
            </a:r>
            <a:r>
              <a:rPr lang="ru-RU" b="1" i="1" dirty="0"/>
              <a:t> . </a:t>
            </a:r>
            <a:r>
              <a:rPr lang="ru-RU" b="1" i="1" dirty="0"/>
              <a:t>Починалося</a:t>
            </a:r>
            <a:r>
              <a:rPr lang="ru-RU" b="1" i="1" dirty="0"/>
              <a:t> ж усе </a:t>
            </a:r>
            <a:r>
              <a:rPr lang="ru-RU" b="1" i="1" dirty="0"/>
              <a:t>цілком</a:t>
            </a:r>
            <a:r>
              <a:rPr lang="ru-RU" b="1" i="1" dirty="0"/>
              <a:t> скромно. У 1964 </a:t>
            </a:r>
            <a:r>
              <a:rPr lang="ru-RU" b="1" i="1" dirty="0"/>
              <a:t>році</a:t>
            </a:r>
            <a:r>
              <a:rPr lang="ru-RU" b="1" i="1" dirty="0"/>
              <a:t> </a:t>
            </a:r>
            <a:r>
              <a:rPr lang="ru-RU" b="1" i="1" dirty="0"/>
              <a:t>квебекськой</a:t>
            </a:r>
            <a:r>
              <a:rPr lang="ru-RU" b="1" i="1" dirty="0"/>
              <a:t> уряд </a:t>
            </a:r>
            <a:r>
              <a:rPr lang="ru-RU" b="1" i="1" dirty="0"/>
              <a:t>добився</a:t>
            </a:r>
            <a:r>
              <a:rPr lang="ru-RU" b="1" i="1" dirty="0"/>
              <a:t> </a:t>
            </a:r>
            <a:r>
              <a:rPr lang="ru-RU" b="1" i="1" dirty="0"/>
              <a:t>від</a:t>
            </a:r>
            <a:r>
              <a:rPr lang="ru-RU" b="1" i="1" dirty="0"/>
              <a:t> </a:t>
            </a:r>
            <a:r>
              <a:rPr lang="ru-RU" b="1" i="1" dirty="0"/>
              <a:t>Оттави</a:t>
            </a:r>
            <a:r>
              <a:rPr lang="ru-RU" b="1" i="1" dirty="0"/>
              <a:t> " </a:t>
            </a:r>
            <a:r>
              <a:rPr lang="ru-RU" b="1" i="1" dirty="0"/>
              <a:t>спеціального</a:t>
            </a:r>
            <a:r>
              <a:rPr lang="ru-RU" b="1" i="1" dirty="0"/>
              <a:t> статусу " у </a:t>
            </a:r>
            <a:r>
              <a:rPr lang="ru-RU" b="1" i="1" dirty="0"/>
              <a:t>федеральних</a:t>
            </a:r>
            <a:r>
              <a:rPr lang="ru-RU" b="1" i="1" dirty="0"/>
              <a:t> </a:t>
            </a:r>
            <a:r>
              <a:rPr lang="ru-RU" b="1" i="1" dirty="0"/>
              <a:t>програмах</a:t>
            </a:r>
            <a:r>
              <a:rPr lang="ru-RU" b="1" i="1" dirty="0"/>
              <a:t> ; </a:t>
            </a:r>
            <a:r>
              <a:rPr lang="ru-RU" b="1" i="1" dirty="0"/>
              <a:t>він</a:t>
            </a:r>
            <a:r>
              <a:rPr lang="ru-RU" b="1" i="1" dirty="0"/>
              <a:t> </a:t>
            </a:r>
            <a:r>
              <a:rPr lang="ru-RU" b="1" i="1" dirty="0"/>
              <a:t>ліг</a:t>
            </a:r>
            <a:r>
              <a:rPr lang="ru-RU" b="1" i="1" dirty="0"/>
              <a:t> в основу так званого " кооперативного </a:t>
            </a:r>
            <a:r>
              <a:rPr lang="ru-RU" b="1" i="1" dirty="0"/>
              <a:t>федералізму</a:t>
            </a:r>
            <a:r>
              <a:rPr lang="ru-RU" b="1" i="1" dirty="0"/>
              <a:t>" . </a:t>
            </a:r>
            <a:r>
              <a:rPr lang="ru-RU" b="1" i="1" dirty="0"/>
              <a:t>Тоді</a:t>
            </a:r>
            <a:r>
              <a:rPr lang="ru-RU" b="1" i="1" dirty="0"/>
              <a:t> ж </a:t>
            </a:r>
            <a:r>
              <a:rPr lang="ru-RU" b="1" i="1" dirty="0"/>
              <a:t>провінція</a:t>
            </a:r>
            <a:r>
              <a:rPr lang="ru-RU" b="1" i="1" dirty="0"/>
              <a:t> </a:t>
            </a:r>
            <a:r>
              <a:rPr lang="ru-RU" b="1" i="1" dirty="0"/>
              <a:t>вперше</a:t>
            </a:r>
            <a:r>
              <a:rPr lang="ru-RU" b="1" i="1" dirty="0"/>
              <a:t> </a:t>
            </a:r>
            <a:r>
              <a:rPr lang="ru-RU" b="1" i="1" dirty="0"/>
              <a:t>зажадала</a:t>
            </a:r>
            <a:r>
              <a:rPr lang="ru-RU" b="1" i="1" dirty="0"/>
              <a:t> права </a:t>
            </a:r>
            <a:r>
              <a:rPr lang="ru-RU" b="1" i="1" dirty="0"/>
              <a:t>самостійно</a:t>
            </a:r>
            <a:r>
              <a:rPr lang="ru-RU" b="1" i="1" dirty="0"/>
              <a:t> </a:t>
            </a:r>
            <a:r>
              <a:rPr lang="ru-RU" b="1" i="1" dirty="0"/>
              <a:t>підписувати</a:t>
            </a:r>
            <a:r>
              <a:rPr lang="ru-RU" b="1" i="1" dirty="0"/>
              <a:t> </a:t>
            </a:r>
            <a:r>
              <a:rPr lang="ru-RU" b="1" i="1" dirty="0"/>
              <a:t>міжнародні</a:t>
            </a:r>
            <a:r>
              <a:rPr lang="ru-RU" b="1" i="1" dirty="0"/>
              <a:t> угоди . До </a:t>
            </a:r>
            <a:r>
              <a:rPr lang="ru-RU" b="1" i="1" dirty="0"/>
              <a:t>середини</a:t>
            </a:r>
            <a:r>
              <a:rPr lang="ru-RU" b="1" i="1" dirty="0"/>
              <a:t> 60 -х </a:t>
            </a:r>
            <a:r>
              <a:rPr lang="ru-RU" b="1" i="1" dirty="0"/>
              <a:t>років</a:t>
            </a:r>
            <a:r>
              <a:rPr lang="ru-RU" b="1" i="1" dirty="0"/>
              <a:t> стало очевидно , </a:t>
            </a:r>
            <a:r>
              <a:rPr lang="ru-RU" b="1" i="1" dirty="0"/>
              <a:t>що</a:t>
            </a:r>
            <a:r>
              <a:rPr lang="ru-RU" b="1" i="1" dirty="0"/>
              <a:t> у </a:t>
            </a:r>
            <a:r>
              <a:rPr lang="ru-RU" b="1" i="1" dirty="0"/>
              <a:t>розмов</a:t>
            </a:r>
            <a:r>
              <a:rPr lang="ru-RU" b="1" i="1" dirty="0"/>
              <a:t> про </a:t>
            </a:r>
            <a:r>
              <a:rPr lang="ru-RU" b="1" i="1" dirty="0"/>
              <a:t>нову</a:t>
            </a:r>
            <a:r>
              <a:rPr lang="ru-RU" b="1" i="1" dirty="0"/>
              <a:t> </a:t>
            </a:r>
            <a:r>
              <a:rPr lang="ru-RU" b="1" i="1" dirty="0"/>
              <a:t>федерації</a:t>
            </a:r>
            <a:r>
              <a:rPr lang="ru-RU" b="1" i="1" dirty="0"/>
              <a:t> , </a:t>
            </a:r>
            <a:r>
              <a:rPr lang="ru-RU" b="1" i="1" dirty="0"/>
              <a:t>відновлення</a:t>
            </a:r>
            <a:r>
              <a:rPr lang="ru-RU" b="1" i="1" dirty="0"/>
              <a:t> </a:t>
            </a:r>
            <a:r>
              <a:rPr lang="ru-RU" b="1" i="1" dirty="0"/>
              <a:t>історичної</a:t>
            </a:r>
            <a:r>
              <a:rPr lang="ru-RU" b="1" i="1" dirty="0"/>
              <a:t> </a:t>
            </a:r>
            <a:r>
              <a:rPr lang="ru-RU" b="1" i="1" dirty="0"/>
              <a:t>справедливості</a:t>
            </a:r>
            <a:r>
              <a:rPr lang="ru-RU" b="1" i="1" dirty="0"/>
              <a:t> , </a:t>
            </a:r>
            <a:r>
              <a:rPr lang="ru-RU" b="1" i="1" dirty="0"/>
              <a:t>суверенітет</a:t>
            </a:r>
            <a:r>
              <a:rPr lang="ru-RU" b="1" i="1" dirty="0"/>
              <a:t> в рамках </a:t>
            </a:r>
            <a:r>
              <a:rPr lang="ru-RU" b="1" i="1" dirty="0"/>
              <a:t>єдиної</a:t>
            </a:r>
            <a:r>
              <a:rPr lang="ru-RU" b="1" i="1" dirty="0"/>
              <a:t> </a:t>
            </a:r>
            <a:r>
              <a:rPr lang="ru-RU" b="1" i="1" dirty="0"/>
              <a:t>Канади</a:t>
            </a:r>
            <a:r>
              <a:rPr lang="ru-RU" b="1" i="1" dirty="0"/>
              <a:t> є </a:t>
            </a:r>
            <a:r>
              <a:rPr lang="ru-RU" b="1" i="1" dirty="0"/>
              <a:t>недвозначний</a:t>
            </a:r>
            <a:r>
              <a:rPr lang="ru-RU" b="1" i="1" dirty="0"/>
              <a:t> </a:t>
            </a:r>
            <a:r>
              <a:rPr lang="ru-RU" b="1" i="1" dirty="0"/>
              <a:t>підтекст</a:t>
            </a:r>
            <a:r>
              <a:rPr lang="ru-RU" b="1" i="1" dirty="0"/>
              <a:t>: " </a:t>
            </a:r>
            <a:r>
              <a:rPr lang="ru-RU" b="1" i="1" dirty="0"/>
              <a:t>логіка</a:t>
            </a:r>
            <a:r>
              <a:rPr lang="ru-RU" b="1" i="1" dirty="0"/>
              <a:t> " </a:t>
            </a:r>
            <a:r>
              <a:rPr lang="ru-RU" b="1" i="1" dirty="0"/>
              <a:t>тихої</a:t>
            </a:r>
            <a:r>
              <a:rPr lang="ru-RU" b="1" i="1" dirty="0"/>
              <a:t> </a:t>
            </a:r>
            <a:r>
              <a:rPr lang="ru-RU" b="1" i="1" dirty="0"/>
              <a:t>революції</a:t>
            </a:r>
            <a:r>
              <a:rPr lang="ru-RU" b="1" i="1" dirty="0"/>
              <a:t> " припускала </a:t>
            </a:r>
            <a:r>
              <a:rPr lang="ru-RU" b="1" i="1" dirty="0"/>
              <a:t>перетворення</a:t>
            </a:r>
            <a:r>
              <a:rPr lang="ru-RU" b="1" i="1" dirty="0"/>
              <a:t> </a:t>
            </a:r>
            <a:r>
              <a:rPr lang="ru-RU" b="1" i="1" dirty="0"/>
              <a:t>канадської</a:t>
            </a:r>
            <a:r>
              <a:rPr lang="ru-RU" b="1" i="1" dirty="0"/>
              <a:t> </a:t>
            </a:r>
            <a:r>
              <a:rPr lang="ru-RU" b="1" i="1" dirty="0"/>
              <a:t>федерації</a:t>
            </a:r>
            <a:r>
              <a:rPr lang="ru-RU" b="1" i="1" dirty="0"/>
              <a:t> на </a:t>
            </a:r>
            <a:r>
              <a:rPr lang="ru-RU" b="1" i="1" dirty="0"/>
              <a:t>конфедерацію</a:t>
            </a:r>
            <a:r>
              <a:rPr lang="ru-RU" b="1" i="1" dirty="0"/>
              <a:t> </a:t>
            </a:r>
            <a:r>
              <a:rPr lang="ru-RU" b="1" i="1" dirty="0"/>
              <a:t>незалежних</a:t>
            </a:r>
            <a:r>
              <a:rPr lang="ru-RU" b="1" i="1" dirty="0"/>
              <a:t> держав".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/>
              <a:t>Чого</a:t>
            </a:r>
            <a:r>
              <a:rPr lang="ru-RU" sz="2400" i="1" dirty="0"/>
              <a:t> </a:t>
            </a:r>
            <a:r>
              <a:rPr lang="ru-RU" sz="2400" i="1" dirty="0"/>
              <a:t>хоче</a:t>
            </a:r>
            <a:r>
              <a:rPr lang="ru-RU" sz="2400" i="1" dirty="0"/>
              <a:t> Квебек </a:t>
            </a:r>
          </a:p>
        </p:txBody>
      </p:sp>
    </p:spTree>
    <p:extLst>
      <p:ext uri="{BB962C8B-B14F-4D97-AF65-F5344CB8AC3E}">
        <p14:creationId xmlns:p14="http://schemas.microsoft.com/office/powerpoint/2010/main" val="948046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64"/>
            <a:ext cx="9144000" cy="68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155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41</TotalTime>
  <Words>816</Words>
  <Application>Microsoft Office PowerPoint</Application>
  <PresentationFormat>Экран (4:3)</PresentationFormat>
  <Paragraphs>31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BlackTie</vt:lpstr>
      <vt:lpstr>Проблема Квебеку</vt:lpstr>
      <vt:lpstr>План</vt:lpstr>
      <vt:lpstr>Квебек</vt:lpstr>
      <vt:lpstr>Початок проблеми</vt:lpstr>
      <vt:lpstr>Презентация PowerPoint</vt:lpstr>
      <vt:lpstr>Початок проблеми</vt:lpstr>
      <vt:lpstr>Презентация PowerPoint</vt:lpstr>
      <vt:lpstr>Чого хоче Квебек </vt:lpstr>
      <vt:lpstr>Презентация PowerPoint</vt:lpstr>
      <vt:lpstr>Чого хоче квебек</vt:lpstr>
      <vt:lpstr>Презентация PowerPoint</vt:lpstr>
      <vt:lpstr>Чого хоче квебек</vt:lpstr>
      <vt:lpstr>Презентация PowerPoint</vt:lpstr>
      <vt:lpstr>Чого хоче квебек</vt:lpstr>
      <vt:lpstr>Презентация PowerPoint</vt:lpstr>
      <vt:lpstr>Вирішення проблеми</vt:lpstr>
      <vt:lpstr>Презентация PowerPoint</vt:lpstr>
      <vt:lpstr>Використаний матеріал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Квебеку</dc:title>
  <dc:creator>ВЛАДЕЛЕЦ</dc:creator>
  <cp:lastModifiedBy>ВЛАДЕЛЕЦ</cp:lastModifiedBy>
  <cp:revision>5</cp:revision>
  <dcterms:created xsi:type="dcterms:W3CDTF">2013-12-16T20:12:34Z</dcterms:created>
  <dcterms:modified xsi:type="dcterms:W3CDTF">2013-12-16T20:54:06Z</dcterms:modified>
</cp:coreProperties>
</file>