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6" r:id="rId9"/>
    <p:sldId id="262" r:id="rId10"/>
    <p:sldId id="265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>
        <p:scale>
          <a:sx n="71" d="100"/>
          <a:sy n="71" d="100"/>
        </p:scale>
        <p:origin x="6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9DA7B-C74D-41F4-95B6-BB88E79BAE6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1455-5ECC-4BD8-97FA-0022075B7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9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1455-5ECC-4BD8-97FA-0022075B77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5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9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5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8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52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45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0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0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2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3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5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4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7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3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BBF448E-C0B8-42C7-AA96-CAC90A888594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A6A5BDA-64D6-46A1-B6D4-A4132217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84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  <a:t>Лондон</a:t>
            </a:r>
            <a:endParaRPr lang="ru-RU" sz="13800" b="1" dirty="0">
              <a:solidFill>
                <a:schemeClr val="bg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693" y="4062796"/>
            <a:ext cx="9440034" cy="155423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2">
                    <a:lumMod val="75000"/>
                  </a:schemeClr>
                </a:solidFill>
              </a:rPr>
              <a:t>Які пам’ятки міста слід відвідати?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2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6" y="2055334"/>
            <a:ext cx="3429000" cy="459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38" y="3560633"/>
            <a:ext cx="6125632" cy="3088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7" y="217715"/>
            <a:ext cx="5176881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uk-UA" sz="2400" dirty="0" smtClean="0"/>
              <a:t>Якщо ви прихильник детективів Артура </a:t>
            </a:r>
            <a:r>
              <a:rPr lang="uk-UA" sz="2400" dirty="0" err="1" smtClean="0"/>
              <a:t>Конан</a:t>
            </a:r>
            <a:r>
              <a:rPr lang="uk-UA" sz="2400" dirty="0" smtClean="0"/>
              <a:t> </a:t>
            </a:r>
            <a:r>
              <a:rPr lang="uk-UA" sz="2400" dirty="0" err="1" smtClean="0"/>
              <a:t>Дойля</a:t>
            </a:r>
            <a:r>
              <a:rPr lang="uk-UA" sz="2400" dirty="0" smtClean="0"/>
              <a:t>, саме тут розташований музей Шерлока Холмса на Бейкер </a:t>
            </a:r>
            <a:r>
              <a:rPr lang="uk-UA" sz="2400" dirty="0" err="1" smtClean="0"/>
              <a:t>стріт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37" y="249369"/>
            <a:ext cx="6125632" cy="2919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94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343" y="464458"/>
            <a:ext cx="11167466" cy="442160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2400" dirty="0" err="1">
                <a:effectLst/>
              </a:rPr>
              <a:t>Л</a:t>
            </a:r>
            <a:r>
              <a:rPr lang="ru-RU" sz="2400" dirty="0" err="1" smtClean="0">
                <a:effectLst/>
              </a:rPr>
              <a:t>ондоньске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метро </a:t>
            </a:r>
            <a:r>
              <a:rPr lang="ru-RU" sz="2400" dirty="0" err="1">
                <a:effectLst/>
              </a:rPr>
              <a:t>найстаріше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світі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воно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ще</a:t>
            </a:r>
            <a:r>
              <a:rPr lang="ru-RU" sz="2400" dirty="0">
                <a:effectLst/>
              </a:rPr>
              <a:t> й </a:t>
            </a:r>
            <a:r>
              <a:rPr lang="ru-RU" sz="2400" dirty="0" err="1">
                <a:effectLst/>
              </a:rPr>
              <a:t>очолює</a:t>
            </a:r>
            <a:r>
              <a:rPr lang="ru-RU" sz="2400" dirty="0">
                <a:effectLst/>
              </a:rPr>
              <a:t> список </a:t>
            </a:r>
            <a:r>
              <a:rPr lang="ru-RU" sz="2400" dirty="0" err="1">
                <a:effectLst/>
              </a:rPr>
              <a:t>найзаплутаніших</a:t>
            </a:r>
            <a:r>
              <a:rPr lang="ru-RU" sz="2400" dirty="0">
                <a:effectLst/>
              </a:rPr>
              <a:t> метро </a:t>
            </a:r>
            <a:r>
              <a:rPr lang="ru-RU" sz="2400" dirty="0" err="1">
                <a:effectLst/>
              </a:rPr>
              <a:t>світу</a:t>
            </a:r>
            <a:r>
              <a:rPr lang="ru-RU" sz="2400" dirty="0">
                <a:effectLst/>
              </a:rPr>
              <a:t>.  Кожного дня </a:t>
            </a:r>
            <a:r>
              <a:rPr lang="ru-RU" sz="2400" dirty="0" err="1">
                <a:effectLst/>
              </a:rPr>
              <a:t>лондонське</a:t>
            </a:r>
            <a:r>
              <a:rPr lang="ru-RU" sz="2400" dirty="0">
                <a:effectLst/>
              </a:rPr>
              <a:t> метро </a:t>
            </a:r>
            <a:r>
              <a:rPr lang="ru-RU" sz="2400" dirty="0" err="1">
                <a:effectLst/>
              </a:rPr>
              <a:t>облуговує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близько</a:t>
            </a:r>
            <a:r>
              <a:rPr lang="ru-RU" sz="2400" dirty="0">
                <a:effectLst/>
              </a:rPr>
              <a:t> 3 </a:t>
            </a:r>
            <a:r>
              <a:rPr lang="ru-RU" sz="2400" dirty="0" err="1">
                <a:effectLst/>
              </a:rPr>
              <a:t>мільйонів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пасажирів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які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користуються</a:t>
            </a:r>
            <a:r>
              <a:rPr lang="ru-RU" sz="2400" dirty="0">
                <a:effectLst/>
              </a:rPr>
              <a:t> 270 </a:t>
            </a:r>
            <a:r>
              <a:rPr lang="ru-RU" sz="2400" dirty="0" err="1">
                <a:effectLst/>
              </a:rPr>
              <a:t>станціями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Виходить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кожна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електричка</a:t>
            </a:r>
            <a:r>
              <a:rPr lang="ru-RU" sz="2400" dirty="0">
                <a:effectLst/>
              </a:rPr>
              <a:t>, кожного дня </a:t>
            </a:r>
            <a:r>
              <a:rPr lang="ru-RU" sz="2400" dirty="0" err="1">
                <a:effectLst/>
              </a:rPr>
              <a:t>проїжджає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близько</a:t>
            </a:r>
            <a:r>
              <a:rPr lang="ru-RU" sz="2400" dirty="0">
                <a:effectLst/>
              </a:rPr>
              <a:t> 480 </a:t>
            </a:r>
            <a:r>
              <a:rPr lang="ru-RU" sz="2400" dirty="0" err="1">
                <a:effectLst/>
              </a:rPr>
              <a:t>кілометрів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3" y="2356529"/>
            <a:ext cx="5238750" cy="3857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10" y="2356528"/>
            <a:ext cx="5062699" cy="3857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334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419" y="3309258"/>
            <a:ext cx="5849257" cy="33528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>
                <a:effectLst/>
              </a:rPr>
              <a:t>Лондон, та й </a:t>
            </a:r>
            <a:r>
              <a:rPr lang="ru-RU" dirty="0" err="1">
                <a:effectLst/>
              </a:rPr>
              <a:t>уся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Англія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відомі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своєю</a:t>
            </a:r>
            <a:r>
              <a:rPr lang="ru-RU" dirty="0">
                <a:effectLst/>
              </a:rPr>
              <a:t> мокрою та </a:t>
            </a:r>
            <a:r>
              <a:rPr lang="ru-RU" dirty="0" err="1">
                <a:effectLst/>
              </a:rPr>
              <a:t>завжди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вологою</a:t>
            </a:r>
            <a:r>
              <a:rPr lang="ru-RU" dirty="0">
                <a:effectLst/>
              </a:rPr>
              <a:t> погодою. Тому </a:t>
            </a:r>
            <a:r>
              <a:rPr lang="ru-RU" dirty="0" err="1">
                <a:effectLst/>
              </a:rPr>
              <a:t>англійці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завжди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беруть</a:t>
            </a:r>
            <a:r>
              <a:rPr lang="ru-RU" dirty="0">
                <a:effectLst/>
              </a:rPr>
              <a:t> з собою </a:t>
            </a:r>
            <a:r>
              <a:rPr lang="ru-RU" dirty="0" err="1">
                <a:effectLst/>
              </a:rPr>
              <a:t>парасольку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дощ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початись</a:t>
            </a:r>
            <a:r>
              <a:rPr lang="ru-RU" dirty="0">
                <a:effectLst/>
              </a:rPr>
              <a:t> коли </a:t>
            </a:r>
            <a:r>
              <a:rPr lang="ru-RU" dirty="0" err="1">
                <a:effectLst/>
              </a:rPr>
              <a:t>завгодно</a:t>
            </a:r>
            <a:r>
              <a:rPr lang="ru-RU" dirty="0">
                <a:effectLst/>
              </a:rPr>
              <a:t>. Але </a:t>
            </a:r>
            <a:r>
              <a:rPr lang="ru-RU" dirty="0" err="1">
                <a:effectLst/>
              </a:rPr>
              <a:t>дощі</a:t>
            </a:r>
            <a:r>
              <a:rPr lang="ru-RU" dirty="0">
                <a:effectLst/>
              </a:rPr>
              <a:t> 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короткі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проте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рясні</a:t>
            </a:r>
            <a:r>
              <a:rPr lang="ru-RU" dirty="0">
                <a:effectLst/>
              </a:rPr>
              <a:t>.</a:t>
            </a:r>
          </a:p>
          <a:p>
            <a:pPr marL="36900" indent="0">
              <a:buNone/>
            </a:pPr>
            <a:r>
              <a:rPr lang="ru-RU" dirty="0">
                <a:effectLst/>
              </a:rPr>
              <a:t> </a:t>
            </a:r>
            <a:r>
              <a:rPr lang="ru-RU" dirty="0" err="1" smtClean="0">
                <a:effectLst/>
              </a:rPr>
              <a:t>Саме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через погоду Лондон </a:t>
            </a:r>
            <a:r>
              <a:rPr lang="ru-RU" dirty="0" err="1">
                <a:effectLst/>
              </a:rPr>
              <a:t>вважається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світовим</a:t>
            </a:r>
            <a:r>
              <a:rPr lang="ru-RU" dirty="0">
                <a:effectLst/>
              </a:rPr>
              <a:t> символом </a:t>
            </a:r>
            <a:r>
              <a:rPr lang="ru-RU" dirty="0" err="1">
                <a:effectLst/>
              </a:rPr>
              <a:t>меланхоліки</a:t>
            </a:r>
            <a:r>
              <a:rPr lang="ru-RU" dirty="0">
                <a:effectLst/>
              </a:rPr>
              <a:t>. Лондон -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місто</a:t>
            </a:r>
            <a:r>
              <a:rPr lang="ru-RU" dirty="0">
                <a:effectLst/>
              </a:rPr>
              <a:t>-загадка, яке </a:t>
            </a:r>
            <a:r>
              <a:rPr lang="ru-RU" dirty="0" err="1">
                <a:effectLst/>
              </a:rPr>
              <a:t>поставало</a:t>
            </a:r>
            <a:r>
              <a:rPr lang="ru-RU" dirty="0">
                <a:effectLst/>
              </a:rPr>
              <a:t> буквально на болотах. Лондон </a:t>
            </a:r>
            <a:r>
              <a:rPr lang="ru-RU" dirty="0" err="1">
                <a:effectLst/>
              </a:rPr>
              <a:t>стоїть</a:t>
            </a:r>
            <a:r>
              <a:rPr lang="ru-RU" dirty="0">
                <a:effectLst/>
              </a:rPr>
              <a:t> на одному </a:t>
            </a:r>
            <a:r>
              <a:rPr lang="ru-RU" dirty="0" err="1">
                <a:effectLst/>
              </a:rPr>
              <a:t>високому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рівні</a:t>
            </a:r>
            <a:r>
              <a:rPr lang="ru-RU" dirty="0">
                <a:effectLst/>
              </a:rPr>
              <a:t> з такими </a:t>
            </a:r>
            <a:r>
              <a:rPr lang="ru-RU" dirty="0" err="1">
                <a:effectLst/>
              </a:rPr>
              <a:t>містами</a:t>
            </a:r>
            <a:r>
              <a:rPr lang="ru-RU" dirty="0">
                <a:effectLst/>
              </a:rPr>
              <a:t> як </a:t>
            </a:r>
            <a:r>
              <a:rPr lang="ru-RU" dirty="0" err="1">
                <a:effectLst/>
              </a:rPr>
              <a:t>Токіо</a:t>
            </a:r>
            <a:r>
              <a:rPr lang="ru-RU" dirty="0">
                <a:effectLst/>
              </a:rPr>
              <a:t>, Париж.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9" y="267513"/>
            <a:ext cx="6168571" cy="304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20" y="267512"/>
            <a:ext cx="5553950" cy="304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19" y="3651344"/>
            <a:ext cx="5553950" cy="286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2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6" y="492536"/>
            <a:ext cx="3224958" cy="1744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362" y="609600"/>
            <a:ext cx="8742925" cy="421269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2600" dirty="0">
                <a:effectLst/>
              </a:rPr>
              <a:t>Лондон — </a:t>
            </a:r>
            <a:r>
              <a:rPr lang="ru-RU" sz="2600" dirty="0" err="1">
                <a:effectLst/>
              </a:rPr>
              <a:t>столиця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Сполученого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Королівства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Великобри­танії</a:t>
            </a:r>
            <a:r>
              <a:rPr lang="ru-RU" sz="2600" dirty="0">
                <a:effectLst/>
              </a:rPr>
              <a:t> і </a:t>
            </a:r>
            <a:r>
              <a:rPr lang="ru-RU" sz="2600" dirty="0" err="1">
                <a:effectLst/>
              </a:rPr>
              <a:t>Північної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Ірландії</a:t>
            </a:r>
            <a:r>
              <a:rPr lang="ru-RU" sz="2600" dirty="0">
                <a:effectLst/>
              </a:rPr>
              <a:t> і </a:t>
            </a:r>
            <a:r>
              <a:rPr lang="ru-RU" sz="2600" dirty="0" err="1">
                <a:effectLst/>
              </a:rPr>
              <a:t>найбільше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місто</a:t>
            </a:r>
            <a:r>
              <a:rPr lang="ru-RU" sz="2600" dirty="0">
                <a:effectLst/>
              </a:rPr>
              <a:t> на </a:t>
            </a:r>
            <a:r>
              <a:rPr lang="ru-RU" sz="2600" dirty="0" err="1">
                <a:effectLst/>
              </a:rPr>
              <a:t>Британських</a:t>
            </a:r>
            <a:r>
              <a:rPr lang="ru-RU" sz="2600" dirty="0">
                <a:effectLst/>
              </a:rPr>
              <a:t> островах. </a:t>
            </a:r>
            <a:r>
              <a:rPr lang="ru-RU" sz="2600" dirty="0" err="1">
                <a:effectLst/>
              </a:rPr>
              <a:t>Розташований</a:t>
            </a:r>
            <a:r>
              <a:rPr lang="ru-RU" sz="2600" dirty="0">
                <a:effectLst/>
              </a:rPr>
              <a:t> на р. </a:t>
            </a:r>
            <a:r>
              <a:rPr lang="ru-RU" sz="2600" dirty="0" err="1">
                <a:effectLst/>
              </a:rPr>
              <a:t>Темзі</a:t>
            </a:r>
            <a:r>
              <a:rPr lang="ru-RU" sz="2600" dirty="0">
                <a:effectLst/>
              </a:rPr>
              <a:t>, за 64 км </a:t>
            </a:r>
            <a:r>
              <a:rPr lang="ru-RU" sz="2600" dirty="0" err="1">
                <a:effectLst/>
              </a:rPr>
              <a:t>від</a:t>
            </a:r>
            <a:r>
              <a:rPr lang="ru-RU" sz="2600" dirty="0">
                <a:effectLst/>
              </a:rPr>
              <a:t> ЇЇ гирла. Лондон — один </a:t>
            </a:r>
            <a:r>
              <a:rPr lang="ru-RU" sz="2600" dirty="0" err="1">
                <a:effectLst/>
              </a:rPr>
              <a:t>із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найбільших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портів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Британії</a:t>
            </a:r>
            <a:r>
              <a:rPr lang="ru-RU" sz="2600" dirty="0">
                <a:effectLst/>
              </a:rPr>
              <a:t> і </a:t>
            </a:r>
            <a:r>
              <a:rPr lang="ru-RU" sz="2600" dirty="0" err="1">
                <a:effectLst/>
              </a:rPr>
              <a:t>головний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про­мисловий</a:t>
            </a:r>
            <a:r>
              <a:rPr lang="ru-RU" sz="2600" dirty="0">
                <a:effectLst/>
              </a:rPr>
              <a:t> центр </a:t>
            </a:r>
            <a:r>
              <a:rPr lang="ru-RU" sz="2600" dirty="0" err="1">
                <a:effectLst/>
              </a:rPr>
              <a:t>країни</a:t>
            </a:r>
            <a:r>
              <a:rPr lang="ru-RU" sz="2600" dirty="0">
                <a:effectLst/>
              </a:rPr>
              <a:t>. </a:t>
            </a:r>
            <a:r>
              <a:rPr lang="ru-RU" sz="2600" dirty="0" err="1">
                <a:effectLst/>
              </a:rPr>
              <a:t>Площа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міста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складає</a:t>
            </a:r>
            <a:r>
              <a:rPr lang="ru-RU" sz="2600" dirty="0">
                <a:effectLst/>
              </a:rPr>
              <a:t> 1560 кв. км. </a:t>
            </a:r>
            <a:r>
              <a:rPr lang="ru-RU" sz="2600" dirty="0" err="1">
                <a:effectLst/>
              </a:rPr>
              <a:t>На­селення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майже</a:t>
            </a:r>
            <a:r>
              <a:rPr lang="ru-RU" sz="2600" dirty="0">
                <a:effectLst/>
              </a:rPr>
              <a:t> 7 млн </a:t>
            </a:r>
            <a:r>
              <a:rPr lang="ru-RU" sz="2600" dirty="0" err="1">
                <a:effectLst/>
              </a:rPr>
              <a:t>чоловік</a:t>
            </a:r>
            <a:r>
              <a:rPr lang="ru-RU" sz="2600" dirty="0">
                <a:effectLst/>
              </a:rPr>
              <a:t>. Лондон </a:t>
            </a:r>
            <a:r>
              <a:rPr lang="ru-RU" sz="2600" dirty="0" err="1">
                <a:effectLst/>
              </a:rPr>
              <a:t>відіграє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провідну</a:t>
            </a:r>
            <a:r>
              <a:rPr lang="ru-RU" sz="2600" dirty="0">
                <a:effectLst/>
              </a:rPr>
              <a:t> роль у </a:t>
            </a:r>
            <a:r>
              <a:rPr lang="ru-RU" sz="2600" dirty="0" err="1">
                <a:effectLst/>
              </a:rPr>
              <a:t>політичному</a:t>
            </a:r>
            <a:r>
              <a:rPr lang="ru-RU" sz="2600" dirty="0">
                <a:effectLst/>
              </a:rPr>
              <a:t> й культурному </a:t>
            </a:r>
            <a:r>
              <a:rPr lang="ru-RU" sz="2600" dirty="0" err="1">
                <a:effectLst/>
              </a:rPr>
              <a:t>житті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Великобританії</a:t>
            </a:r>
            <a:r>
              <a:rPr lang="ru-RU" sz="2600" dirty="0">
                <a:effectLst/>
              </a:rPr>
              <a:t>. У </a:t>
            </a:r>
            <a:r>
              <a:rPr lang="ru-RU" sz="2600" dirty="0" err="1">
                <a:effectLst/>
              </a:rPr>
              <a:t>ньому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знаходяться</a:t>
            </a:r>
            <a:r>
              <a:rPr lang="ru-RU" sz="2600" dirty="0">
                <a:effectLst/>
              </a:rPr>
              <a:t> парламент, уряд і </a:t>
            </a:r>
            <a:r>
              <a:rPr lang="ru-RU" sz="2600" dirty="0" err="1">
                <a:effectLst/>
              </a:rPr>
              <a:t>вищі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органи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правосуддя</a:t>
            </a:r>
            <a:r>
              <a:rPr lang="ru-RU" sz="2600" dirty="0">
                <a:effectLst/>
              </a:rPr>
              <a:t>.</a:t>
            </a:r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98" y="4365639"/>
            <a:ext cx="4358757" cy="232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4365639"/>
            <a:ext cx="4674205" cy="227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599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7" y="3788228"/>
            <a:ext cx="5132496" cy="2742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3788227"/>
            <a:ext cx="5239657" cy="2742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97" y="411649"/>
            <a:ext cx="11270646" cy="38555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2100" b="1" dirty="0">
                <a:effectLst/>
                <a:cs typeface="Angsana New" panose="02020603050405020304" pitchFamily="18" charset="-34"/>
              </a:rPr>
              <a:t>У </a:t>
            </a:r>
            <a:r>
              <a:rPr lang="ru-RU" sz="2100" b="1" dirty="0" err="1">
                <a:effectLst/>
                <a:cs typeface="Angsana New" panose="02020603050405020304" pitchFamily="18" charset="-34"/>
              </a:rPr>
              <a:t>Лондоні</a:t>
            </a:r>
            <a:r>
              <a:rPr lang="ru-RU" sz="2100" b="1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b="1" dirty="0" err="1">
                <a:effectLst/>
                <a:cs typeface="Angsana New" panose="02020603050405020304" pitchFamily="18" charset="-34"/>
              </a:rPr>
              <a:t>дуже</a:t>
            </a:r>
            <a:r>
              <a:rPr lang="ru-RU" sz="2100" b="1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b="1" dirty="0" err="1">
                <a:effectLst/>
                <a:cs typeface="Angsana New" panose="02020603050405020304" pitchFamily="18" charset="-34"/>
              </a:rPr>
              <a:t>багато</a:t>
            </a:r>
            <a:r>
              <a:rPr lang="ru-RU" sz="2100" b="1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b="1" dirty="0" err="1">
                <a:effectLst/>
                <a:cs typeface="Angsana New" panose="02020603050405020304" pitchFamily="18" charset="-34"/>
              </a:rPr>
              <a:t>визначних</a:t>
            </a:r>
            <a:r>
              <a:rPr lang="ru-RU" sz="2100" b="1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b="1" dirty="0" err="1" smtClean="0">
                <a:effectLst/>
                <a:cs typeface="Angsana New" panose="02020603050405020304" pitchFamily="18" charset="-34"/>
              </a:rPr>
              <a:t>пам’яток</a:t>
            </a:r>
            <a:r>
              <a:rPr lang="ru-RU" sz="2100" b="1" dirty="0" smtClean="0">
                <a:effectLst/>
                <a:cs typeface="Angsana New" panose="02020603050405020304" pitchFamily="18" charset="-34"/>
              </a:rPr>
              <a:t>.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Безумовно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,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що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за один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свій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приїзд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до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цього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міста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оглянути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всі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його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красоти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вам не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вдасться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, але ж буде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привід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повернутися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сюди</a:t>
            </a:r>
            <a:r>
              <a:rPr lang="ru-RU" sz="2100" dirty="0" smtClean="0">
                <a:effectLst/>
                <a:cs typeface="Angsana New" panose="02020603050405020304" pitchFamily="18" charset="-34"/>
              </a:rPr>
              <a:t>! Перш 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за все, на вас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чекає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Тауер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.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Багато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сотень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років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тому в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його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стінах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знаходилась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в’язниця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для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багатих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в’язнів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. Одна з веж носить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відповідну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назву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–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Кривава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– в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пам’ять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про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ті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тортури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,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яких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зазнали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тут особи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королівської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крові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.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Згодом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Тауер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був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і арсеналом, і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королівською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резиденцією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, і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державним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архівом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,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навіть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зоопарком та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обсерваторією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.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Скарби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Британської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корони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,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починаючи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з 15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століття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,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зберігаються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саме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тут. На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особливу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увагу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заслуговує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традиція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передачі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ключів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від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Тауера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.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Щовечора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охоронець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зачиняє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головні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ворота і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лише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тоді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, коли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почує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від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коменданта пароль,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віддає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їх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для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зберігання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 на всю </a:t>
            </a:r>
            <a:r>
              <a:rPr lang="ru-RU" sz="2100" dirty="0" err="1">
                <a:effectLst/>
                <a:cs typeface="Angsana New" panose="02020603050405020304" pitchFamily="18" charset="-34"/>
              </a:rPr>
              <a:t>ніч</a:t>
            </a:r>
            <a:r>
              <a:rPr lang="ru-RU" sz="2100" dirty="0">
                <a:effectLst/>
                <a:cs typeface="Angsana New" panose="02020603050405020304" pitchFamily="18" charset="-34"/>
              </a:rPr>
              <a:t>. </a:t>
            </a:r>
          </a:p>
          <a:p>
            <a:pPr marL="369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38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653" y="164905"/>
            <a:ext cx="5675691" cy="4189381"/>
          </a:xfrm>
        </p:spPr>
        <p:txBody>
          <a:bodyPr/>
          <a:lstStyle/>
          <a:p>
            <a:pPr marL="36900" indent="0">
              <a:buNone/>
            </a:pPr>
            <a:r>
              <a:rPr lang="ru-RU" dirty="0">
                <a:effectLst/>
              </a:rPr>
              <a:t>  </a:t>
            </a:r>
            <a:r>
              <a:rPr lang="ru-RU" dirty="0" err="1">
                <a:effectLst/>
              </a:rPr>
              <a:t>Тауерський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міст</a:t>
            </a:r>
            <a:r>
              <a:rPr lang="ru-RU" dirty="0">
                <a:effectLst/>
              </a:rPr>
              <a:t> - </a:t>
            </a:r>
            <a:r>
              <a:rPr lang="ru-RU" dirty="0" err="1">
                <a:effectLst/>
              </a:rPr>
              <a:t>візитна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картка</a:t>
            </a:r>
            <a:r>
              <a:rPr lang="ru-RU" dirty="0">
                <a:effectLst/>
              </a:rPr>
              <a:t> Лондона, 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історія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тісно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пов'язана</a:t>
            </a:r>
            <a:r>
              <a:rPr lang="ru-RU" dirty="0">
                <a:effectLst/>
              </a:rPr>
              <a:t> з </a:t>
            </a:r>
            <a:r>
              <a:rPr lang="ru-RU" dirty="0" err="1">
                <a:effectLst/>
              </a:rPr>
              <a:t>перебуваючим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поблизуТауером</a:t>
            </a:r>
            <a:r>
              <a:rPr lang="ru-RU" dirty="0">
                <a:effectLst/>
              </a:rPr>
              <a:t>. </a:t>
            </a:r>
            <a:r>
              <a:rPr lang="ru-RU" dirty="0" err="1">
                <a:effectLst/>
              </a:rPr>
              <a:t>Своєю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появою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Тауерський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міст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зобов'язаний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рішенням</a:t>
            </a:r>
            <a:r>
              <a:rPr lang="ru-RU" dirty="0">
                <a:effectLst/>
              </a:rPr>
              <a:t> парламенту, в 1872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вирішив,що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місту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потрібен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ще</a:t>
            </a:r>
            <a:r>
              <a:rPr lang="ru-RU" dirty="0">
                <a:effectLst/>
              </a:rPr>
              <a:t> один </a:t>
            </a:r>
            <a:r>
              <a:rPr lang="ru-RU" dirty="0" err="1">
                <a:effectLst/>
              </a:rPr>
              <a:t>міст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би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органічно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вписався</a:t>
            </a:r>
            <a:r>
              <a:rPr lang="ru-RU" dirty="0">
                <a:effectLst/>
              </a:rPr>
              <a:t> в ансамбль </a:t>
            </a:r>
            <a:r>
              <a:rPr lang="ru-RU" dirty="0" err="1">
                <a:effectLst/>
              </a:rPr>
              <a:t>Тауера</a:t>
            </a:r>
            <a:r>
              <a:rPr lang="ru-RU" dirty="0">
                <a:effectLst/>
              </a:rPr>
              <a:t>, і в той же час </a:t>
            </a:r>
            <a:r>
              <a:rPr lang="ru-RU" dirty="0" err="1">
                <a:effectLst/>
              </a:rPr>
              <a:t>бувби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розвідним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порушує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транспортний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потік</a:t>
            </a: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суден</a:t>
            </a:r>
            <a:r>
              <a:rPr lang="de-DE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76" y="3863115"/>
            <a:ext cx="5672786" cy="275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6" y="3863115"/>
            <a:ext cx="5209657" cy="275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6" y="164905"/>
            <a:ext cx="5692386" cy="3158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5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" y="3135087"/>
            <a:ext cx="6231100" cy="3570514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ru-RU" sz="2600" dirty="0">
                <a:effectLst/>
              </a:rPr>
              <a:t>Бути в </a:t>
            </a:r>
            <a:r>
              <a:rPr lang="ru-RU" sz="2600" dirty="0" err="1">
                <a:effectLst/>
              </a:rPr>
              <a:t>Лондоні</a:t>
            </a:r>
            <a:r>
              <a:rPr lang="ru-RU" sz="2600" dirty="0">
                <a:effectLst/>
              </a:rPr>
              <a:t> – </a:t>
            </a:r>
            <a:r>
              <a:rPr lang="ru-RU" sz="2600" dirty="0" err="1">
                <a:effectLst/>
              </a:rPr>
              <a:t>означає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відвідати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Букінгемський</a:t>
            </a:r>
            <a:r>
              <a:rPr lang="ru-RU" sz="2600" dirty="0">
                <a:effectLst/>
              </a:rPr>
              <a:t> палац. </a:t>
            </a:r>
            <a:r>
              <a:rPr lang="ru-RU" sz="2600" dirty="0" err="1">
                <a:effectLst/>
              </a:rPr>
              <a:t>Він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був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збудований</a:t>
            </a:r>
            <a:r>
              <a:rPr lang="ru-RU" sz="2600" dirty="0">
                <a:effectLst/>
              </a:rPr>
              <a:t> 1705 року для герцога </a:t>
            </a:r>
            <a:r>
              <a:rPr lang="ru-RU" sz="2600" dirty="0" err="1">
                <a:effectLst/>
              </a:rPr>
              <a:t>Букінгема</a:t>
            </a:r>
            <a:r>
              <a:rPr lang="ru-RU" sz="2600" dirty="0">
                <a:effectLst/>
              </a:rPr>
              <a:t>. Люди, </a:t>
            </a:r>
            <a:r>
              <a:rPr lang="ru-RU" sz="2600" dirty="0" err="1">
                <a:effectLst/>
              </a:rPr>
              <a:t>що</a:t>
            </a:r>
            <a:r>
              <a:rPr lang="ru-RU" sz="2600" dirty="0">
                <a:effectLst/>
              </a:rPr>
              <a:t> жили в той час, з </a:t>
            </a:r>
            <a:r>
              <a:rPr lang="ru-RU" sz="2600" dirty="0" err="1">
                <a:effectLst/>
              </a:rPr>
              <a:t>іронією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називали</a:t>
            </a:r>
            <a:r>
              <a:rPr lang="ru-RU" sz="2600" dirty="0">
                <a:effectLst/>
              </a:rPr>
              <a:t> палац </a:t>
            </a:r>
            <a:r>
              <a:rPr lang="ru-RU" sz="2600" dirty="0" err="1">
                <a:effectLst/>
              </a:rPr>
              <a:t>найкращим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приватним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будинком</a:t>
            </a:r>
            <a:r>
              <a:rPr lang="ru-RU" sz="2600" dirty="0">
                <a:effectLst/>
              </a:rPr>
              <a:t> Лондона. </a:t>
            </a:r>
            <a:r>
              <a:rPr lang="ru-RU" sz="2600" dirty="0" err="1">
                <a:effectLst/>
              </a:rPr>
              <a:t>Згодом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ця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будівля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неодноразово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міняла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власника</a:t>
            </a:r>
            <a:r>
              <a:rPr lang="ru-RU" sz="2600" dirty="0">
                <a:effectLst/>
              </a:rPr>
              <a:t>, а з 1837 року тут </a:t>
            </a:r>
            <a:r>
              <a:rPr lang="ru-RU" sz="2600" dirty="0" err="1">
                <a:effectLst/>
              </a:rPr>
              <a:t>знаходиться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королівська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резиденція</a:t>
            </a:r>
            <a:r>
              <a:rPr lang="ru-RU" sz="2600" dirty="0">
                <a:effectLst/>
              </a:rPr>
              <a:t>. </a:t>
            </a:r>
            <a:r>
              <a:rPr lang="ru-RU" sz="2600" dirty="0" err="1">
                <a:effectLst/>
              </a:rPr>
              <a:t>Щодня</a:t>
            </a:r>
            <a:r>
              <a:rPr lang="ru-RU" sz="2600" dirty="0">
                <a:effectLst/>
              </a:rPr>
              <a:t> в 11.30 </a:t>
            </a:r>
            <a:r>
              <a:rPr lang="ru-RU" sz="2600" dirty="0" err="1">
                <a:effectLst/>
              </a:rPr>
              <a:t>ви</a:t>
            </a:r>
            <a:r>
              <a:rPr lang="ru-RU" sz="2600" dirty="0">
                <a:effectLst/>
              </a:rPr>
              <a:t> можете стати </a:t>
            </a:r>
            <a:r>
              <a:rPr lang="ru-RU" sz="2600" dirty="0" err="1">
                <a:effectLst/>
              </a:rPr>
              <a:t>свідком</a:t>
            </a:r>
            <a:r>
              <a:rPr lang="ru-RU" sz="2600" dirty="0">
                <a:effectLst/>
              </a:rPr>
              <a:t> того, як </a:t>
            </a:r>
            <a:r>
              <a:rPr lang="ru-RU" sz="2600" dirty="0" err="1">
                <a:effectLst/>
              </a:rPr>
              <a:t>відбувається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зміна</a:t>
            </a:r>
            <a:r>
              <a:rPr lang="ru-RU" sz="2600" dirty="0">
                <a:effectLst/>
              </a:rPr>
              <a:t> караулу.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" y="280825"/>
            <a:ext cx="5658939" cy="273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70" y="3396344"/>
            <a:ext cx="538032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70" y="280825"/>
            <a:ext cx="5380328" cy="273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75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594" y="237478"/>
            <a:ext cx="6401405" cy="3594293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ru-RU" dirty="0">
                <a:effectLst/>
              </a:rPr>
              <a:t>Не забудьте про </a:t>
            </a:r>
            <a:r>
              <a:rPr lang="ru-RU" dirty="0" err="1">
                <a:effectLst/>
              </a:rPr>
              <a:t>Біг</a:t>
            </a:r>
            <a:r>
              <a:rPr lang="ru-RU" dirty="0">
                <a:effectLst/>
              </a:rPr>
              <a:t>-Бен! </a:t>
            </a:r>
            <a:r>
              <a:rPr lang="ru-RU" dirty="0" err="1">
                <a:effectLst/>
              </a:rPr>
              <a:t>Спочатку</a:t>
            </a:r>
            <a:r>
              <a:rPr lang="ru-RU" dirty="0">
                <a:effectLst/>
              </a:rPr>
              <a:t> так </a:t>
            </a:r>
            <a:r>
              <a:rPr lang="ru-RU" dirty="0" err="1">
                <a:effectLst/>
              </a:rPr>
              <a:t>називався</a:t>
            </a:r>
            <a:r>
              <a:rPr lang="ru-RU" dirty="0">
                <a:effectLst/>
              </a:rPr>
              <a:t> великий </a:t>
            </a:r>
            <a:r>
              <a:rPr lang="ru-RU" dirty="0" err="1">
                <a:effectLst/>
              </a:rPr>
              <a:t>дзвін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годиннику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згодом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назву</a:t>
            </a:r>
            <a:r>
              <a:rPr lang="ru-RU" dirty="0">
                <a:effectLst/>
              </a:rPr>
              <a:t> стали </a:t>
            </a:r>
            <a:r>
              <a:rPr lang="ru-RU" dirty="0" err="1">
                <a:effectLst/>
              </a:rPr>
              <a:t>застосувати</a:t>
            </a:r>
            <a:r>
              <a:rPr lang="ru-RU" dirty="0">
                <a:effectLst/>
              </a:rPr>
              <a:t> і до </a:t>
            </a:r>
            <a:r>
              <a:rPr lang="ru-RU" dirty="0" err="1">
                <a:effectLst/>
              </a:rPr>
              <a:t>вежі</a:t>
            </a:r>
            <a:r>
              <a:rPr lang="ru-RU" dirty="0">
                <a:effectLst/>
              </a:rPr>
              <a:t>, і до </a:t>
            </a:r>
            <a:r>
              <a:rPr lang="ru-RU" dirty="0" err="1">
                <a:effectLst/>
              </a:rPr>
              <a:t>годинника</a:t>
            </a:r>
            <a:r>
              <a:rPr lang="ru-RU" dirty="0">
                <a:effectLst/>
              </a:rPr>
              <a:t>, і, </a:t>
            </a:r>
            <a:r>
              <a:rPr lang="ru-RU" dirty="0" err="1">
                <a:effectLst/>
              </a:rPr>
              <a:t>звісно</a:t>
            </a:r>
            <a:r>
              <a:rPr lang="ru-RU" dirty="0">
                <a:effectLst/>
              </a:rPr>
              <a:t> ж, до </a:t>
            </a:r>
            <a:r>
              <a:rPr lang="ru-RU" dirty="0" err="1">
                <a:effectLst/>
              </a:rPr>
              <a:t>дзвону</a:t>
            </a:r>
            <a:r>
              <a:rPr lang="ru-RU" dirty="0">
                <a:effectLst/>
              </a:rPr>
              <a:t>. Недавно </a:t>
            </a:r>
            <a:r>
              <a:rPr lang="ru-RU" dirty="0" err="1">
                <a:effectLst/>
              </a:rPr>
              <a:t>Біг</a:t>
            </a:r>
            <a:r>
              <a:rPr lang="ru-RU" dirty="0">
                <a:effectLst/>
              </a:rPr>
              <a:t>-Бен </a:t>
            </a:r>
            <a:r>
              <a:rPr lang="ru-RU" dirty="0" err="1">
                <a:effectLst/>
              </a:rPr>
              <a:t>відсвяткував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свій</a:t>
            </a:r>
            <a:r>
              <a:rPr lang="ru-RU" dirty="0">
                <a:effectLst/>
              </a:rPr>
              <a:t> 150-ий день </a:t>
            </a:r>
            <a:r>
              <a:rPr lang="ru-RU" dirty="0" err="1">
                <a:effectLst/>
              </a:rPr>
              <a:t>народження</a:t>
            </a:r>
            <a:r>
              <a:rPr lang="ru-RU" dirty="0">
                <a:effectLst/>
              </a:rPr>
              <a:t>.</a:t>
            </a:r>
          </a:p>
          <a:p>
            <a:pPr marL="36900" indent="0">
              <a:buNone/>
            </a:pPr>
            <a:r>
              <a:rPr lang="ru-RU" dirty="0">
                <a:effectLst/>
              </a:rPr>
              <a:t>На </a:t>
            </a:r>
            <a:r>
              <a:rPr lang="ru-RU" dirty="0" err="1">
                <a:effectLst/>
              </a:rPr>
              <a:t>сьогодні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годинник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вважається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найточнішим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світі</a:t>
            </a:r>
            <a:r>
              <a:rPr lang="ru-RU" dirty="0">
                <a:effectLst/>
              </a:rPr>
              <a:t>. За весь </a:t>
            </a:r>
            <a:r>
              <a:rPr lang="ru-RU" dirty="0" err="1">
                <a:effectLst/>
              </a:rPr>
              <a:t>рік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роботи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похибку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лиш</a:t>
            </a:r>
            <a:r>
              <a:rPr lang="ru-RU" dirty="0">
                <a:effectLst/>
              </a:rPr>
              <a:t> у 1,5 </a:t>
            </a:r>
            <a:r>
              <a:rPr lang="ru-RU" dirty="0" err="1">
                <a:effectLst/>
              </a:rPr>
              <a:t>секунди</a:t>
            </a:r>
            <a:r>
              <a:rPr lang="ru-RU" dirty="0">
                <a:effectLst/>
              </a:rPr>
              <a:t>! </a:t>
            </a:r>
            <a:r>
              <a:rPr lang="ru-RU" dirty="0" err="1">
                <a:effectLst/>
              </a:rPr>
              <a:t>Англійські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годинникарі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точно </a:t>
            </a:r>
            <a:r>
              <a:rPr lang="ru-RU" dirty="0" err="1">
                <a:effectLst/>
              </a:rPr>
              <a:t>дотримуються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традицій</a:t>
            </a:r>
            <a:r>
              <a:rPr lang="ru-RU" dirty="0">
                <a:effectLst/>
              </a:rPr>
              <a:t>, тому </a:t>
            </a:r>
            <a:r>
              <a:rPr lang="ru-RU" dirty="0" err="1">
                <a:effectLst/>
              </a:rPr>
              <a:t>хід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годинникового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механізму</a:t>
            </a:r>
            <a:r>
              <a:rPr lang="ru-RU" dirty="0">
                <a:effectLst/>
              </a:rPr>
              <a:t> вони </a:t>
            </a:r>
            <a:r>
              <a:rPr lang="ru-RU" dirty="0" err="1">
                <a:effectLst/>
              </a:rPr>
              <a:t>регулюють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допомогою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однопенсових</a:t>
            </a:r>
            <a:r>
              <a:rPr lang="ru-RU" dirty="0">
                <a:effectLst/>
              </a:rPr>
              <a:t> монеток. У 1962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Лондоні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випала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неймовірна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снігу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стрілки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сповільнили</a:t>
            </a:r>
            <a:r>
              <a:rPr lang="ru-RU" dirty="0">
                <a:effectLst/>
              </a:rPr>
              <a:t> ходу, а </a:t>
            </a:r>
            <a:r>
              <a:rPr lang="ru-RU" dirty="0" err="1">
                <a:effectLst/>
              </a:rPr>
              <a:t>новий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рік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столицю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Британії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прийшов</a:t>
            </a:r>
            <a:r>
              <a:rPr lang="ru-RU" dirty="0">
                <a:effectLst/>
              </a:rPr>
              <a:t> на 10 </a:t>
            </a:r>
            <a:r>
              <a:rPr lang="ru-RU" dirty="0" err="1">
                <a:effectLst/>
              </a:rPr>
              <a:t>хвилин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пізніше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ніж</a:t>
            </a:r>
            <a:r>
              <a:rPr lang="ru-RU" dirty="0">
                <a:effectLst/>
              </a:rPr>
              <a:t> треба.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4" y="3831771"/>
            <a:ext cx="5304128" cy="2773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7" y="237478"/>
            <a:ext cx="4895787" cy="3187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73" y="3751942"/>
            <a:ext cx="5007433" cy="2853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79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1161142"/>
            <a:ext cx="5370286" cy="97045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effectLst/>
              </a:rPr>
              <a:t>У </a:t>
            </a:r>
            <a:r>
              <a:rPr lang="ru-RU" sz="2000" dirty="0" err="1">
                <a:effectLst/>
              </a:rPr>
              <a:t>Лондоні</a:t>
            </a:r>
            <a:r>
              <a:rPr lang="ru-RU" sz="2000" dirty="0">
                <a:effectLst/>
              </a:rPr>
              <a:t> на вас </a:t>
            </a:r>
            <a:r>
              <a:rPr lang="ru-RU" sz="2000" dirty="0" err="1">
                <a:effectLst/>
              </a:rPr>
              <a:t>ще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чекають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Вестмінстесрське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абатство</a:t>
            </a:r>
            <a:r>
              <a:rPr lang="ru-RU" sz="2000" dirty="0">
                <a:effectLst/>
              </a:rPr>
              <a:t>, яке в </a:t>
            </a:r>
            <a:r>
              <a:rPr lang="ru-RU" sz="2000" dirty="0" err="1">
                <a:effectLst/>
              </a:rPr>
              <a:t>другій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половині</a:t>
            </a:r>
            <a:r>
              <a:rPr lang="ru-RU" sz="2000" dirty="0">
                <a:effectLst/>
              </a:rPr>
              <a:t> 11 </a:t>
            </a:r>
            <a:r>
              <a:rPr lang="ru-RU" sz="2000" dirty="0" err="1">
                <a:effectLst/>
              </a:rPr>
              <a:t>століття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заснував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Едуард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Ісповідник</a:t>
            </a:r>
            <a:r>
              <a:rPr lang="ru-RU" sz="2000" dirty="0">
                <a:effectLst/>
              </a:rPr>
              <a:t>. </a:t>
            </a:r>
            <a:r>
              <a:rPr lang="ru-RU" sz="2000" dirty="0" err="1">
                <a:effectLst/>
              </a:rPr>
              <a:t>Саме</a:t>
            </a:r>
            <a:r>
              <a:rPr lang="ru-RU" sz="2000" dirty="0">
                <a:effectLst/>
              </a:rPr>
              <a:t> тут </a:t>
            </a:r>
            <a:r>
              <a:rPr lang="ru-RU" sz="2000" dirty="0" err="1">
                <a:effectLst/>
              </a:rPr>
              <a:t>відбувається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коронація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нових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членів</a:t>
            </a:r>
            <a:r>
              <a:rPr lang="ru-RU" sz="2000" dirty="0">
                <a:effectLst/>
              </a:rPr>
              <a:t> престолу, </a:t>
            </a:r>
            <a:r>
              <a:rPr lang="ru-RU" sz="2000" dirty="0" err="1">
                <a:effectLst/>
              </a:rPr>
              <a:t>поховані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усі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англійські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королі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включно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із</a:t>
            </a:r>
            <a:r>
              <a:rPr lang="ru-RU" sz="2000" dirty="0">
                <a:effectLst/>
              </a:rPr>
              <a:t> Георгом ІІІ. Тут </a:t>
            </a:r>
            <a:r>
              <a:rPr lang="ru-RU" sz="2000" dirty="0" err="1">
                <a:effectLst/>
              </a:rPr>
              <a:t>спочивають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тіла</a:t>
            </a:r>
            <a:r>
              <a:rPr lang="ru-RU" sz="2000" dirty="0">
                <a:effectLst/>
              </a:rPr>
              <a:t> Дж. Чосера та В. Черчилля. 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4628" y="3902334"/>
            <a:ext cx="5302183" cy="2955666"/>
          </a:xfrm>
        </p:spPr>
        <p:txBody>
          <a:bodyPr/>
          <a:lstStyle/>
          <a:p>
            <a:pPr marL="36900" indent="0">
              <a:buNone/>
            </a:pPr>
            <a:r>
              <a:rPr lang="ru-RU" sz="2400" dirty="0" smtClean="0">
                <a:effectLst/>
              </a:rPr>
              <a:t>Не </a:t>
            </a:r>
            <a:r>
              <a:rPr lang="ru-RU" sz="2400" dirty="0">
                <a:effectLst/>
              </a:rPr>
              <a:t>забудьте </a:t>
            </a:r>
            <a:r>
              <a:rPr lang="ru-RU" sz="2400" dirty="0" err="1">
                <a:effectLst/>
              </a:rPr>
              <a:t>відвідати</a:t>
            </a:r>
            <a:r>
              <a:rPr lang="ru-RU" sz="2400" dirty="0">
                <a:effectLst/>
              </a:rPr>
              <a:t> Собор Святого Павла. Галерея </a:t>
            </a:r>
            <a:r>
              <a:rPr lang="ru-RU" sz="2400" dirty="0" err="1">
                <a:effectLst/>
              </a:rPr>
              <a:t>шепотів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знаходиться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всередині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унікальна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тим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слово, яке </a:t>
            </a:r>
            <a:r>
              <a:rPr lang="ru-RU" sz="2400" dirty="0" err="1">
                <a:effectLst/>
              </a:rPr>
              <a:t>ви</a:t>
            </a:r>
            <a:r>
              <a:rPr lang="ru-RU" sz="2400" dirty="0">
                <a:effectLst/>
              </a:rPr>
              <a:t> тихо </a:t>
            </a:r>
            <a:r>
              <a:rPr lang="ru-RU" sz="2400" dirty="0" err="1">
                <a:effectLst/>
              </a:rPr>
              <a:t>промовите</a:t>
            </a:r>
            <a:r>
              <a:rPr lang="ru-RU" sz="2400" dirty="0">
                <a:effectLst/>
              </a:rPr>
              <a:t> в одному з </a:t>
            </a:r>
            <a:r>
              <a:rPr lang="ru-RU" sz="2400" dirty="0" err="1">
                <a:effectLst/>
              </a:rPr>
              <a:t>її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кутків</a:t>
            </a:r>
            <a:r>
              <a:rPr lang="ru-RU" sz="2400" dirty="0">
                <a:effectLst/>
              </a:rPr>
              <a:t>, буде </a:t>
            </a:r>
            <a:r>
              <a:rPr lang="ru-RU" sz="2400" dirty="0" err="1">
                <a:effectLst/>
              </a:rPr>
              <a:t>лунати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навколо</a:t>
            </a:r>
            <a:r>
              <a:rPr lang="ru-RU" sz="2400" dirty="0">
                <a:effectLst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8" y="362857"/>
            <a:ext cx="4736374" cy="3237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2" y="3018971"/>
            <a:ext cx="5165727" cy="3402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155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61" y="1770743"/>
            <a:ext cx="5001376" cy="251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3" y="1770743"/>
            <a:ext cx="4666645" cy="251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4164905"/>
            <a:ext cx="4760684" cy="263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74" y="4164905"/>
            <a:ext cx="4947950" cy="263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18" y="333830"/>
            <a:ext cx="10353762" cy="4368800"/>
          </a:xfrm>
        </p:spPr>
        <p:txBody>
          <a:bodyPr/>
          <a:lstStyle/>
          <a:p>
            <a:pPr marL="36900" indent="0">
              <a:buNone/>
            </a:pPr>
            <a:r>
              <a:rPr lang="ru-RU" dirty="0" smtClean="0">
                <a:effectLst/>
              </a:rPr>
              <a:t>Одним </a:t>
            </a:r>
            <a:r>
              <a:rPr lang="ru-RU" dirty="0" err="1" smtClean="0">
                <a:effectLst/>
              </a:rPr>
              <a:t>із</a:t>
            </a:r>
            <a:r>
              <a:rPr lang="ru-RU" dirty="0" smtClean="0">
                <a:effectLst/>
              </a:rPr>
              <a:t> символ</a:t>
            </a:r>
            <a:r>
              <a:rPr lang="uk-UA" dirty="0" err="1" smtClean="0">
                <a:effectLst/>
              </a:rPr>
              <a:t>ів</a:t>
            </a:r>
            <a:r>
              <a:rPr lang="uk-UA" dirty="0" smtClean="0">
                <a:effectLst/>
              </a:rPr>
              <a:t> Лондона є </a:t>
            </a:r>
            <a:r>
              <a:rPr lang="ru-RU" dirty="0" smtClean="0">
                <a:effectLst/>
              </a:rPr>
              <a:t> музей </a:t>
            </a:r>
            <a:r>
              <a:rPr lang="ru-RU" dirty="0">
                <a:effectLst/>
              </a:rPr>
              <a:t>мадам </a:t>
            </a:r>
            <a:r>
              <a:rPr lang="ru-RU" dirty="0" err="1">
                <a:effectLst/>
              </a:rPr>
              <a:t>Тюссо</a:t>
            </a:r>
            <a:r>
              <a:rPr lang="ru-RU" dirty="0">
                <a:effectLst/>
              </a:rPr>
              <a:t> - 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музей </a:t>
            </a:r>
            <a:r>
              <a:rPr lang="ru-RU" dirty="0" err="1">
                <a:effectLst/>
              </a:rPr>
              <a:t>воскових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фігур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заснований</a:t>
            </a:r>
            <a:r>
              <a:rPr lang="ru-RU" dirty="0">
                <a:effectLst/>
              </a:rPr>
              <a:t> 1835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Лондоні</a:t>
            </a:r>
            <a:r>
              <a:rPr lang="ru-RU" dirty="0">
                <a:effectLst/>
              </a:rPr>
              <a:t>. У </a:t>
            </a:r>
            <a:r>
              <a:rPr lang="ru-RU" dirty="0" err="1">
                <a:effectLst/>
              </a:rPr>
              <a:t>музеї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знаходяться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воскові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фігури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королівської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сім'ї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знаменитих</a:t>
            </a:r>
            <a:r>
              <a:rPr lang="ru-RU" dirty="0">
                <a:effectLst/>
              </a:rPr>
              <a:t> людей у </a:t>
            </a:r>
            <a:r>
              <a:rPr lang="ru-RU" dirty="0" err="1">
                <a:effectLst/>
              </a:rPr>
              <a:t>галузі</a:t>
            </a:r>
            <a:r>
              <a:rPr lang="ru-RU" dirty="0">
                <a:effectLst/>
              </a:rPr>
              <a:t> шоу-</a:t>
            </a:r>
            <a:r>
              <a:rPr lang="ru-RU" dirty="0" err="1">
                <a:effectLst/>
              </a:rPr>
              <a:t>бізнесу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відомих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злочинців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Засновником</a:t>
            </a:r>
            <a:r>
              <a:rPr lang="ru-RU" dirty="0">
                <a:effectLst/>
              </a:rPr>
              <a:t> музею </a:t>
            </a:r>
            <a:r>
              <a:rPr lang="ru-RU" dirty="0" err="1" smtClean="0">
                <a:effectLst/>
              </a:rPr>
              <a:t>вважається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Марія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Тюссо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0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266" y="318310"/>
            <a:ext cx="6154662" cy="4180114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 err="1">
                <a:effectLst/>
              </a:rPr>
              <a:t>В</a:t>
            </a:r>
            <a:r>
              <a:rPr lang="ru-RU" dirty="0" err="1" smtClean="0">
                <a:effectLst/>
              </a:rPr>
              <a:t>ідвідайте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Лондонське</a:t>
            </a:r>
            <a:r>
              <a:rPr lang="ru-RU" dirty="0" smtClean="0">
                <a:effectLst/>
              </a:rPr>
              <a:t> Око - </a:t>
            </a:r>
            <a:r>
              <a:rPr lang="ru-RU" dirty="0" err="1">
                <a:effectLst/>
              </a:rPr>
              <a:t>найвище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оглядове</a:t>
            </a:r>
            <a:r>
              <a:rPr lang="ru-RU" dirty="0">
                <a:effectLst/>
              </a:rPr>
              <a:t> колесо у </a:t>
            </a:r>
            <a:r>
              <a:rPr lang="ru-RU" dirty="0" err="1">
                <a:effectLst/>
              </a:rPr>
              <a:t>світі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висота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сягає</a:t>
            </a:r>
            <a:r>
              <a:rPr lang="ru-RU" dirty="0">
                <a:effectLst/>
              </a:rPr>
              <a:t> 135 </a:t>
            </a:r>
            <a:r>
              <a:rPr lang="ru-RU" dirty="0" smtClean="0">
                <a:effectLst/>
              </a:rPr>
              <a:t>м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приблизно</a:t>
            </a:r>
            <a:r>
              <a:rPr lang="ru-RU" dirty="0">
                <a:effectLst/>
              </a:rPr>
              <a:t> 45 </a:t>
            </a:r>
            <a:r>
              <a:rPr lang="ru-RU" dirty="0" err="1">
                <a:effectLst/>
              </a:rPr>
              <a:t>поверхів</a:t>
            </a:r>
            <a:r>
              <a:rPr lang="ru-RU" dirty="0">
                <a:effectLst/>
              </a:rPr>
              <a:t>)</a:t>
            </a:r>
            <a:r>
              <a:rPr lang="ru-RU" dirty="0" smtClean="0">
                <a:effectLst/>
              </a:rPr>
              <a:t>! З </a:t>
            </a:r>
            <a:r>
              <a:rPr lang="ru-RU" dirty="0" err="1" smtClean="0">
                <a:effectLst/>
              </a:rPr>
              <a:t>цієї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висоти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відкривається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панорама практично на все </a:t>
            </a:r>
            <a:r>
              <a:rPr lang="ru-RU" dirty="0" err="1">
                <a:effectLst/>
              </a:rPr>
              <a:t>місто</a:t>
            </a:r>
            <a:r>
              <a:rPr lang="ru-RU" dirty="0">
                <a:effectLst/>
              </a:rPr>
              <a:t>. Колесо </a:t>
            </a:r>
            <a:r>
              <a:rPr lang="ru-RU" dirty="0" err="1">
                <a:effectLst/>
              </a:rPr>
              <a:t>огляду</a:t>
            </a:r>
            <a:r>
              <a:rPr lang="ru-RU" dirty="0">
                <a:effectLst/>
              </a:rPr>
              <a:t> — проект </a:t>
            </a:r>
            <a:r>
              <a:rPr lang="ru-RU" dirty="0" err="1" smtClean="0">
                <a:effectLst/>
              </a:rPr>
              <a:t>архітекторів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Девіда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Маркса і </a:t>
            </a:r>
            <a:r>
              <a:rPr lang="ru-RU" dirty="0" err="1">
                <a:effectLst/>
              </a:rPr>
              <a:t>Джулії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Барфілд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переміг</a:t>
            </a:r>
            <a:r>
              <a:rPr lang="ru-RU" dirty="0">
                <a:effectLst/>
              </a:rPr>
              <a:t> на </a:t>
            </a:r>
            <a:r>
              <a:rPr lang="ru-RU" dirty="0" err="1">
                <a:effectLst/>
              </a:rPr>
              <a:t>конкурсі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проектів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споруд</a:t>
            </a:r>
            <a:r>
              <a:rPr lang="ru-RU" dirty="0">
                <a:effectLst/>
              </a:rPr>
              <a:t> на честь </a:t>
            </a:r>
            <a:r>
              <a:rPr lang="ru-RU" dirty="0" err="1">
                <a:effectLst/>
              </a:rPr>
              <a:t>настання</a:t>
            </a:r>
            <a:r>
              <a:rPr lang="ru-RU" dirty="0">
                <a:effectLst/>
              </a:rPr>
              <a:t> другого </a:t>
            </a:r>
            <a:r>
              <a:rPr lang="ru-RU" dirty="0" err="1">
                <a:effectLst/>
              </a:rPr>
              <a:t>тисячоліття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Втілення</a:t>
            </a:r>
            <a:r>
              <a:rPr lang="ru-RU" dirty="0">
                <a:effectLst/>
              </a:rPr>
              <a:t> проекту в </a:t>
            </a:r>
            <a:r>
              <a:rPr lang="ru-RU" dirty="0" err="1">
                <a:effectLst/>
              </a:rPr>
              <a:t>життя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зайняло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14" y="339531"/>
            <a:ext cx="4916477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14" y="3669393"/>
            <a:ext cx="4916477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6" y="3669393"/>
            <a:ext cx="5540591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65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TC104033929[[fn=Грифель]]</Template>
  <TotalTime>213</TotalTime>
  <Words>662</Words>
  <Application>Microsoft Office PowerPoint</Application>
  <PresentationFormat>Широкоэкранный</PresentationFormat>
  <Paragraphs>17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Aharoni</vt:lpstr>
      <vt:lpstr>Angsana New</vt:lpstr>
      <vt:lpstr>Calibri</vt:lpstr>
      <vt:lpstr>Calisto MT</vt:lpstr>
      <vt:lpstr>Trebuchet MS</vt:lpstr>
      <vt:lpstr>Wingdings 2</vt:lpstr>
      <vt:lpstr>Грифель</vt:lpstr>
      <vt:lpstr>Лондон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Лондоні на вас ще чекають Вестмінстесрське абатство, яке в другій половині 11 століття заснував Едуард Ісповідник. Саме тут відбувається коронація нових членів престолу, поховані усі англійські королі, включно із Георгом ІІІ. Тут спочивають тіла Дж. Чосера та В. Черчилля.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Лондон</dc:title>
  <dc:creator>ksenya Ksenya</dc:creator>
  <cp:lastModifiedBy>ksenya Ksenya</cp:lastModifiedBy>
  <cp:revision>21</cp:revision>
  <dcterms:created xsi:type="dcterms:W3CDTF">2014-03-29T09:11:19Z</dcterms:created>
  <dcterms:modified xsi:type="dcterms:W3CDTF">2014-03-29T12:44:55Z</dcterms:modified>
</cp:coreProperties>
</file>