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86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1C324B-4F98-4CB5-8C43-1964514347D1}" type="doc">
      <dgm:prSet loTypeId="urn:microsoft.com/office/officeart/2005/8/layout/radial3" loCatId="relationship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81766356-C25C-49B5-ADCA-B3FB9229F8D8}">
      <dgm:prSet phldrT="[Текст]"/>
      <dgm:spPr/>
      <dgm:t>
        <a:bodyPr/>
        <a:lstStyle/>
        <a:p>
          <a:r>
            <a:rPr lang="ru-RU" b="1" dirty="0" smtClean="0">
              <a:ln w="12700"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Источники загрязнения</a:t>
          </a:r>
          <a:endParaRPr lang="ru-RU" dirty="0">
            <a:solidFill>
              <a:schemeClr val="bg1"/>
            </a:solidFill>
          </a:endParaRPr>
        </a:p>
      </dgm:t>
    </dgm:pt>
    <dgm:pt modelId="{BB46B133-85EB-4B86-919E-22EDB85A2815}" type="parTrans" cxnId="{204BC140-713F-48C1-A70C-F95865FE4CF9}">
      <dgm:prSet/>
      <dgm:spPr/>
      <dgm:t>
        <a:bodyPr/>
        <a:lstStyle/>
        <a:p>
          <a:endParaRPr lang="ru-RU"/>
        </a:p>
      </dgm:t>
    </dgm:pt>
    <dgm:pt modelId="{A00BF0AF-199F-4724-A300-014807533001}" type="sibTrans" cxnId="{204BC140-713F-48C1-A70C-F95865FE4CF9}">
      <dgm:prSet/>
      <dgm:spPr/>
      <dgm:t>
        <a:bodyPr/>
        <a:lstStyle/>
        <a:p>
          <a:endParaRPr lang="ru-RU"/>
        </a:p>
      </dgm:t>
    </dgm:pt>
    <dgm:pt modelId="{0E02C953-C450-4361-B6FC-01FF0D654565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bg1"/>
              </a:solidFill>
              <a:latin typeface="+mj-lt"/>
            </a:rPr>
            <a:t>Загрязнение ионами тяжелых металлов </a:t>
          </a:r>
          <a:endParaRPr lang="ru-RU" sz="2000" b="1" dirty="0">
            <a:solidFill>
              <a:schemeClr val="bg1"/>
            </a:solidFill>
            <a:latin typeface="+mj-lt"/>
          </a:endParaRPr>
        </a:p>
      </dgm:t>
    </dgm:pt>
    <dgm:pt modelId="{6D845F46-E311-467D-BCED-A34BBFC80C74}" type="parTrans" cxnId="{7D250F49-8CFD-4EB5-A2D6-2386227E97D9}">
      <dgm:prSet/>
      <dgm:spPr/>
      <dgm:t>
        <a:bodyPr/>
        <a:lstStyle/>
        <a:p>
          <a:endParaRPr lang="ru-RU"/>
        </a:p>
      </dgm:t>
    </dgm:pt>
    <dgm:pt modelId="{E6BC3198-EAF6-4D03-A357-41DD80CA249E}" type="sibTrans" cxnId="{7D250F49-8CFD-4EB5-A2D6-2386227E97D9}">
      <dgm:prSet/>
      <dgm:spPr/>
      <dgm:t>
        <a:bodyPr/>
        <a:lstStyle/>
        <a:p>
          <a:endParaRPr lang="ru-RU"/>
        </a:p>
      </dgm:t>
    </dgm:pt>
    <dgm:pt modelId="{EF266097-7E24-4D93-BEDE-9BCC2DD2653A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bg1"/>
              </a:solidFill>
              <a:latin typeface="+mj-lt"/>
            </a:rPr>
            <a:t>Кислотные дожди</a:t>
          </a:r>
          <a:endParaRPr lang="ru-RU" sz="2000" b="1" dirty="0">
            <a:solidFill>
              <a:schemeClr val="bg1"/>
            </a:solidFill>
            <a:latin typeface="+mj-lt"/>
          </a:endParaRPr>
        </a:p>
      </dgm:t>
    </dgm:pt>
    <dgm:pt modelId="{300E9A5E-27DE-47DA-872E-6B35ABACC7A8}" type="parTrans" cxnId="{E5FF489E-D854-40BC-B0FC-D3D742D98346}">
      <dgm:prSet/>
      <dgm:spPr/>
      <dgm:t>
        <a:bodyPr/>
        <a:lstStyle/>
        <a:p>
          <a:endParaRPr lang="ru-RU"/>
        </a:p>
      </dgm:t>
    </dgm:pt>
    <dgm:pt modelId="{00F50E0D-3C06-485A-9FF7-CFB88D6C807E}" type="sibTrans" cxnId="{E5FF489E-D854-40BC-B0FC-D3D742D98346}">
      <dgm:prSet/>
      <dgm:spPr/>
      <dgm:t>
        <a:bodyPr/>
        <a:lstStyle/>
        <a:p>
          <a:endParaRPr lang="ru-RU"/>
        </a:p>
      </dgm:t>
    </dgm:pt>
    <dgm:pt modelId="{99D61605-FD4E-4653-9D3F-446A638BF2D6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bg1"/>
              </a:solidFill>
              <a:latin typeface="+mj-lt"/>
            </a:rPr>
            <a:t>Транспорт</a:t>
          </a:r>
          <a:endParaRPr lang="ru-RU" sz="2400" b="1" dirty="0">
            <a:solidFill>
              <a:schemeClr val="bg1"/>
            </a:solidFill>
            <a:latin typeface="+mj-lt"/>
          </a:endParaRPr>
        </a:p>
      </dgm:t>
    </dgm:pt>
    <dgm:pt modelId="{383939F2-C729-4468-8708-62C1E705A836}" type="parTrans" cxnId="{542AFF06-C0E1-4DCE-96EE-5F86839CB3F9}">
      <dgm:prSet/>
      <dgm:spPr/>
      <dgm:t>
        <a:bodyPr/>
        <a:lstStyle/>
        <a:p>
          <a:endParaRPr lang="ru-RU"/>
        </a:p>
      </dgm:t>
    </dgm:pt>
    <dgm:pt modelId="{A38B070B-1F3D-4AEC-B797-910E3101AB5C}" type="sibTrans" cxnId="{542AFF06-C0E1-4DCE-96EE-5F86839CB3F9}">
      <dgm:prSet/>
      <dgm:spPr/>
      <dgm:t>
        <a:bodyPr/>
        <a:lstStyle/>
        <a:p>
          <a:endParaRPr lang="ru-RU"/>
        </a:p>
      </dgm:t>
    </dgm:pt>
    <dgm:pt modelId="{C8C15F80-026D-4A2F-9460-F400A678C1AF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bg1"/>
              </a:solidFill>
              <a:latin typeface="+mj-lt"/>
            </a:rPr>
            <a:t>Загрязнение нефтью</a:t>
          </a:r>
          <a:endParaRPr lang="ru-RU" sz="2000" b="1" dirty="0">
            <a:solidFill>
              <a:schemeClr val="bg1"/>
            </a:solidFill>
            <a:latin typeface="+mj-lt"/>
          </a:endParaRPr>
        </a:p>
      </dgm:t>
    </dgm:pt>
    <dgm:pt modelId="{E6690FAF-CE62-45DB-B64F-F3778A8A594C}" type="parTrans" cxnId="{6A125DC2-E5B6-435F-8510-8B35434204E4}">
      <dgm:prSet/>
      <dgm:spPr/>
      <dgm:t>
        <a:bodyPr/>
        <a:lstStyle/>
        <a:p>
          <a:endParaRPr lang="ru-RU"/>
        </a:p>
      </dgm:t>
    </dgm:pt>
    <dgm:pt modelId="{12925C5D-0920-4B2A-879C-5FF2A95431ED}" type="sibTrans" cxnId="{6A125DC2-E5B6-435F-8510-8B35434204E4}">
      <dgm:prSet/>
      <dgm:spPr/>
      <dgm:t>
        <a:bodyPr/>
        <a:lstStyle/>
        <a:p>
          <a:endParaRPr lang="ru-RU"/>
        </a:p>
      </dgm:t>
    </dgm:pt>
    <dgm:pt modelId="{B74331F8-0088-469D-9EB1-83A09BFCEC44}">
      <dgm:prSet phldrT="[Текст]" phldr="1"/>
      <dgm:spPr/>
      <dgm:t>
        <a:bodyPr/>
        <a:lstStyle/>
        <a:p>
          <a:endParaRPr lang="ru-RU"/>
        </a:p>
      </dgm:t>
    </dgm:pt>
    <dgm:pt modelId="{606F8D39-2453-43C9-90F0-511C4B1F4C7F}" type="parTrans" cxnId="{7AEAF196-D10E-4390-9778-54A0815E9D94}">
      <dgm:prSet/>
      <dgm:spPr/>
      <dgm:t>
        <a:bodyPr/>
        <a:lstStyle/>
        <a:p>
          <a:endParaRPr lang="ru-RU"/>
        </a:p>
      </dgm:t>
    </dgm:pt>
    <dgm:pt modelId="{93945339-E679-4DF8-9EDC-D28DC1647C73}" type="sibTrans" cxnId="{7AEAF196-D10E-4390-9778-54A0815E9D94}">
      <dgm:prSet/>
      <dgm:spPr/>
      <dgm:t>
        <a:bodyPr/>
        <a:lstStyle/>
        <a:p>
          <a:endParaRPr lang="ru-RU"/>
        </a:p>
      </dgm:t>
    </dgm:pt>
    <dgm:pt modelId="{845184B3-A528-48CF-A640-7D06ED4A8398}">
      <dgm:prSet custT="1"/>
      <dgm:spPr/>
      <dgm:t>
        <a:bodyPr/>
        <a:lstStyle/>
        <a:p>
          <a:r>
            <a:rPr lang="ru-RU" sz="1800" b="1" dirty="0" err="1" smtClean="0">
              <a:solidFill>
                <a:schemeClr val="bg1"/>
              </a:solidFill>
              <a:latin typeface="+mj-lt"/>
            </a:rPr>
            <a:t>Пром.,с</a:t>
          </a:r>
          <a:r>
            <a:rPr lang="en-US" sz="1800" b="1" dirty="0" smtClean="0">
              <a:solidFill>
                <a:schemeClr val="bg1"/>
              </a:solidFill>
              <a:latin typeface="+mj-lt"/>
            </a:rPr>
            <a:t>/</a:t>
          </a:r>
          <a:r>
            <a:rPr lang="ru-RU" sz="1800" b="1" dirty="0" err="1" smtClean="0">
              <a:solidFill>
                <a:schemeClr val="bg1"/>
              </a:solidFill>
              <a:latin typeface="+mj-lt"/>
            </a:rPr>
            <a:t>х</a:t>
          </a:r>
          <a:r>
            <a:rPr lang="ru-RU" sz="1800" b="1" dirty="0" smtClean="0">
              <a:solidFill>
                <a:schemeClr val="bg1"/>
              </a:solidFill>
              <a:latin typeface="+mj-lt"/>
            </a:rPr>
            <a:t> бытовые сточные воды</a:t>
          </a:r>
          <a:endParaRPr lang="ru-RU" sz="1800" b="1" dirty="0">
            <a:solidFill>
              <a:schemeClr val="bg1"/>
            </a:solidFill>
            <a:latin typeface="+mj-lt"/>
          </a:endParaRPr>
        </a:p>
      </dgm:t>
    </dgm:pt>
    <dgm:pt modelId="{40E634A9-6A28-4623-A1EA-55D893714EE2}" type="parTrans" cxnId="{95D715A0-2C47-4ACC-BF7E-B0AE5943C94C}">
      <dgm:prSet/>
      <dgm:spPr/>
      <dgm:t>
        <a:bodyPr/>
        <a:lstStyle/>
        <a:p>
          <a:endParaRPr lang="ru-RU"/>
        </a:p>
      </dgm:t>
    </dgm:pt>
    <dgm:pt modelId="{7DB76AB5-DC3D-4282-89D4-993FA3A46D37}" type="sibTrans" cxnId="{95D715A0-2C47-4ACC-BF7E-B0AE5943C94C}">
      <dgm:prSet/>
      <dgm:spPr/>
      <dgm:t>
        <a:bodyPr/>
        <a:lstStyle/>
        <a:p>
          <a:endParaRPr lang="ru-RU"/>
        </a:p>
      </dgm:t>
    </dgm:pt>
    <dgm:pt modelId="{664BD2F7-0526-44FC-8948-AD8BEF4A6210}">
      <dgm:prSet/>
      <dgm:spPr/>
      <dgm:t>
        <a:bodyPr/>
        <a:lstStyle/>
        <a:p>
          <a:r>
            <a:rPr lang="ru-RU" b="1" dirty="0" smtClean="0">
              <a:solidFill>
                <a:schemeClr val="bg1"/>
              </a:solidFill>
              <a:latin typeface="+mj-lt"/>
            </a:rPr>
            <a:t>Бытовые отходы</a:t>
          </a:r>
          <a:endParaRPr lang="ru-RU" b="1" dirty="0">
            <a:solidFill>
              <a:schemeClr val="bg1"/>
            </a:solidFill>
            <a:latin typeface="+mj-lt"/>
          </a:endParaRPr>
        </a:p>
      </dgm:t>
    </dgm:pt>
    <dgm:pt modelId="{DA8EB28F-8874-4A32-A93B-0E3BE1400B7E}" type="parTrans" cxnId="{A5ED29E5-E07D-49C0-9873-8834AFEB3D0C}">
      <dgm:prSet/>
      <dgm:spPr/>
      <dgm:t>
        <a:bodyPr/>
        <a:lstStyle/>
        <a:p>
          <a:endParaRPr lang="ru-RU"/>
        </a:p>
      </dgm:t>
    </dgm:pt>
    <dgm:pt modelId="{B4979E0B-CFD7-49D4-8E60-D309C2B9238D}" type="sibTrans" cxnId="{A5ED29E5-E07D-49C0-9873-8834AFEB3D0C}">
      <dgm:prSet/>
      <dgm:spPr/>
      <dgm:t>
        <a:bodyPr/>
        <a:lstStyle/>
        <a:p>
          <a:endParaRPr lang="ru-RU"/>
        </a:p>
      </dgm:t>
    </dgm:pt>
    <dgm:pt modelId="{3EDEADE1-6056-406C-95DC-28470307C43B}" type="pres">
      <dgm:prSet presAssocID="{5C1C324B-4F98-4CB5-8C43-1964514347D1}" presName="composite" presStyleCnt="0">
        <dgm:presLayoutVars>
          <dgm:chMax val="1"/>
          <dgm:dir/>
          <dgm:resizeHandles val="exact"/>
        </dgm:presLayoutVars>
      </dgm:prSet>
      <dgm:spPr/>
    </dgm:pt>
    <dgm:pt modelId="{D8975AB6-0502-4DCB-8B3F-588CCF69FC0C}" type="pres">
      <dgm:prSet presAssocID="{5C1C324B-4F98-4CB5-8C43-1964514347D1}" presName="radial" presStyleCnt="0">
        <dgm:presLayoutVars>
          <dgm:animLvl val="ctr"/>
        </dgm:presLayoutVars>
      </dgm:prSet>
      <dgm:spPr/>
    </dgm:pt>
    <dgm:pt modelId="{60A51E06-76E9-4A71-B688-E32D3D341276}" type="pres">
      <dgm:prSet presAssocID="{81766356-C25C-49B5-ADCA-B3FB9229F8D8}" presName="centerShape" presStyleLbl="vennNode1" presStyleIdx="0" presStyleCnt="7"/>
      <dgm:spPr/>
      <dgm:t>
        <a:bodyPr/>
        <a:lstStyle/>
        <a:p>
          <a:endParaRPr lang="ru-RU"/>
        </a:p>
      </dgm:t>
    </dgm:pt>
    <dgm:pt modelId="{F1A2B397-B971-429D-BC65-6B995744CFA2}" type="pres">
      <dgm:prSet presAssocID="{0E02C953-C450-4361-B6FC-01FF0D654565}" presName="node" presStyleLbl="vennNode1" presStyleIdx="1" presStyleCnt="7" custScaleX="116043" custScaleY="1154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27A308-9AEE-4CCE-AB12-4AA0BECE2816}" type="pres">
      <dgm:prSet presAssocID="{664BD2F7-0526-44FC-8948-AD8BEF4A6210}" presName="node" presStyleLbl="vennNode1" presStyleIdx="2" presStyleCnt="7">
        <dgm:presLayoutVars>
          <dgm:bulletEnabled val="1"/>
        </dgm:presLayoutVars>
      </dgm:prSet>
      <dgm:spPr/>
    </dgm:pt>
    <dgm:pt modelId="{DC44C015-8974-457E-9989-3419E6895BFE}" type="pres">
      <dgm:prSet presAssocID="{EF266097-7E24-4D93-BEDE-9BCC2DD2653A}" presName="node" presStyleLbl="venn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A0E77D-FE1F-44CB-BE40-971E28EB6566}" type="pres">
      <dgm:prSet presAssocID="{99D61605-FD4E-4653-9D3F-446A638BF2D6}" presName="node" presStyleLbl="vennNode1" presStyleIdx="4" presStyleCnt="7" custScaleX="117576" custRadScaleRad="97064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EA640A-1307-4F6B-80A8-3D640A8E5986}" type="pres">
      <dgm:prSet presAssocID="{C8C15F80-026D-4A2F-9460-F400A678C1AF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095798-5D15-48C3-919A-7D7738E2A99B}" type="pres">
      <dgm:prSet presAssocID="{845184B3-A528-48CF-A640-7D06ED4A8398}" presName="node" presStyleLbl="vennNode1" presStyleIdx="6" presStyleCnt="7" custScaleX="99400" custScaleY="915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ED29E5-E07D-49C0-9873-8834AFEB3D0C}" srcId="{81766356-C25C-49B5-ADCA-B3FB9229F8D8}" destId="{664BD2F7-0526-44FC-8948-AD8BEF4A6210}" srcOrd="1" destOrd="0" parTransId="{DA8EB28F-8874-4A32-A93B-0E3BE1400B7E}" sibTransId="{B4979E0B-CFD7-49D4-8E60-D309C2B9238D}"/>
    <dgm:cxn modelId="{204BC140-713F-48C1-A70C-F95865FE4CF9}" srcId="{5C1C324B-4F98-4CB5-8C43-1964514347D1}" destId="{81766356-C25C-49B5-ADCA-B3FB9229F8D8}" srcOrd="0" destOrd="0" parTransId="{BB46B133-85EB-4B86-919E-22EDB85A2815}" sibTransId="{A00BF0AF-199F-4724-A300-014807533001}"/>
    <dgm:cxn modelId="{29E293F9-C1AD-400A-8EEB-2B4F817E9A1D}" type="presOf" srcId="{664BD2F7-0526-44FC-8948-AD8BEF4A6210}" destId="{6727A308-9AEE-4CCE-AB12-4AA0BECE2816}" srcOrd="0" destOrd="0" presId="urn:microsoft.com/office/officeart/2005/8/layout/radial3"/>
    <dgm:cxn modelId="{87C7F5B7-C5A2-4E84-B29E-94BB041D437B}" type="presOf" srcId="{5C1C324B-4F98-4CB5-8C43-1964514347D1}" destId="{3EDEADE1-6056-406C-95DC-28470307C43B}" srcOrd="0" destOrd="0" presId="urn:microsoft.com/office/officeart/2005/8/layout/radial3"/>
    <dgm:cxn modelId="{7D250F49-8CFD-4EB5-A2D6-2386227E97D9}" srcId="{81766356-C25C-49B5-ADCA-B3FB9229F8D8}" destId="{0E02C953-C450-4361-B6FC-01FF0D654565}" srcOrd="0" destOrd="0" parTransId="{6D845F46-E311-467D-BCED-A34BBFC80C74}" sibTransId="{E6BC3198-EAF6-4D03-A357-41DD80CA249E}"/>
    <dgm:cxn modelId="{542AFF06-C0E1-4DCE-96EE-5F86839CB3F9}" srcId="{81766356-C25C-49B5-ADCA-B3FB9229F8D8}" destId="{99D61605-FD4E-4653-9D3F-446A638BF2D6}" srcOrd="3" destOrd="0" parTransId="{383939F2-C729-4468-8708-62C1E705A836}" sibTransId="{A38B070B-1F3D-4AEC-B797-910E3101AB5C}"/>
    <dgm:cxn modelId="{95D715A0-2C47-4ACC-BF7E-B0AE5943C94C}" srcId="{81766356-C25C-49B5-ADCA-B3FB9229F8D8}" destId="{845184B3-A528-48CF-A640-7D06ED4A8398}" srcOrd="5" destOrd="0" parTransId="{40E634A9-6A28-4623-A1EA-55D893714EE2}" sibTransId="{7DB76AB5-DC3D-4282-89D4-993FA3A46D37}"/>
    <dgm:cxn modelId="{CA982F6B-1BE6-4F7B-956E-5419B0CDC08F}" type="presOf" srcId="{99D61605-FD4E-4653-9D3F-446A638BF2D6}" destId="{FCA0E77D-FE1F-44CB-BE40-971E28EB6566}" srcOrd="0" destOrd="0" presId="urn:microsoft.com/office/officeart/2005/8/layout/radial3"/>
    <dgm:cxn modelId="{5018F00F-AE65-4BDA-B875-8BE8A7104116}" type="presOf" srcId="{81766356-C25C-49B5-ADCA-B3FB9229F8D8}" destId="{60A51E06-76E9-4A71-B688-E32D3D341276}" srcOrd="0" destOrd="0" presId="urn:microsoft.com/office/officeart/2005/8/layout/radial3"/>
    <dgm:cxn modelId="{6A125DC2-E5B6-435F-8510-8B35434204E4}" srcId="{81766356-C25C-49B5-ADCA-B3FB9229F8D8}" destId="{C8C15F80-026D-4A2F-9460-F400A678C1AF}" srcOrd="4" destOrd="0" parTransId="{E6690FAF-CE62-45DB-B64F-F3778A8A594C}" sibTransId="{12925C5D-0920-4B2A-879C-5FF2A95431ED}"/>
    <dgm:cxn modelId="{CFE09BC5-084A-4B2E-A309-57E6DB9F9E04}" type="presOf" srcId="{0E02C953-C450-4361-B6FC-01FF0D654565}" destId="{F1A2B397-B971-429D-BC65-6B995744CFA2}" srcOrd="0" destOrd="0" presId="urn:microsoft.com/office/officeart/2005/8/layout/radial3"/>
    <dgm:cxn modelId="{E5FF489E-D854-40BC-B0FC-D3D742D98346}" srcId="{81766356-C25C-49B5-ADCA-B3FB9229F8D8}" destId="{EF266097-7E24-4D93-BEDE-9BCC2DD2653A}" srcOrd="2" destOrd="0" parTransId="{300E9A5E-27DE-47DA-872E-6B35ABACC7A8}" sibTransId="{00F50E0D-3C06-485A-9FF7-CFB88D6C807E}"/>
    <dgm:cxn modelId="{7AEAF196-D10E-4390-9778-54A0815E9D94}" srcId="{5C1C324B-4F98-4CB5-8C43-1964514347D1}" destId="{B74331F8-0088-469D-9EB1-83A09BFCEC44}" srcOrd="1" destOrd="0" parTransId="{606F8D39-2453-43C9-90F0-511C4B1F4C7F}" sibTransId="{93945339-E679-4DF8-9EDC-D28DC1647C73}"/>
    <dgm:cxn modelId="{DF32698A-6BB5-4738-91E2-3054C61354D6}" type="presOf" srcId="{845184B3-A528-48CF-A640-7D06ED4A8398}" destId="{C7095798-5D15-48C3-919A-7D7738E2A99B}" srcOrd="0" destOrd="0" presId="urn:microsoft.com/office/officeart/2005/8/layout/radial3"/>
    <dgm:cxn modelId="{C9C77CF2-32A4-499F-8E12-826606D0AA98}" type="presOf" srcId="{C8C15F80-026D-4A2F-9460-F400A678C1AF}" destId="{9AEA640A-1307-4F6B-80A8-3D640A8E5986}" srcOrd="0" destOrd="0" presId="urn:microsoft.com/office/officeart/2005/8/layout/radial3"/>
    <dgm:cxn modelId="{543E20AA-D431-4ACA-A402-E553DD23E01E}" type="presOf" srcId="{EF266097-7E24-4D93-BEDE-9BCC2DD2653A}" destId="{DC44C015-8974-457E-9989-3419E6895BFE}" srcOrd="0" destOrd="0" presId="urn:microsoft.com/office/officeart/2005/8/layout/radial3"/>
    <dgm:cxn modelId="{7F06AA7D-EB0A-4339-9787-D1FAE18CCACD}" type="presParOf" srcId="{3EDEADE1-6056-406C-95DC-28470307C43B}" destId="{D8975AB6-0502-4DCB-8B3F-588CCF69FC0C}" srcOrd="0" destOrd="0" presId="urn:microsoft.com/office/officeart/2005/8/layout/radial3"/>
    <dgm:cxn modelId="{71100F1D-EE2C-4ED5-A345-727AE724A1BA}" type="presParOf" srcId="{D8975AB6-0502-4DCB-8B3F-588CCF69FC0C}" destId="{60A51E06-76E9-4A71-B688-E32D3D341276}" srcOrd="0" destOrd="0" presId="urn:microsoft.com/office/officeart/2005/8/layout/radial3"/>
    <dgm:cxn modelId="{6CDB505C-0FFC-4DBD-84C9-16DBF5142A4B}" type="presParOf" srcId="{D8975AB6-0502-4DCB-8B3F-588CCF69FC0C}" destId="{F1A2B397-B971-429D-BC65-6B995744CFA2}" srcOrd="1" destOrd="0" presId="urn:microsoft.com/office/officeart/2005/8/layout/radial3"/>
    <dgm:cxn modelId="{26F4C9E9-7258-400E-A02C-565034FE105F}" type="presParOf" srcId="{D8975AB6-0502-4DCB-8B3F-588CCF69FC0C}" destId="{6727A308-9AEE-4CCE-AB12-4AA0BECE2816}" srcOrd="2" destOrd="0" presId="urn:microsoft.com/office/officeart/2005/8/layout/radial3"/>
    <dgm:cxn modelId="{DA43D772-6D7C-41EA-B278-C16917069FFF}" type="presParOf" srcId="{D8975AB6-0502-4DCB-8B3F-588CCF69FC0C}" destId="{DC44C015-8974-457E-9989-3419E6895BFE}" srcOrd="3" destOrd="0" presId="urn:microsoft.com/office/officeart/2005/8/layout/radial3"/>
    <dgm:cxn modelId="{BF9D42A5-71D6-4D9B-B1D9-FD0E29A2AFC1}" type="presParOf" srcId="{D8975AB6-0502-4DCB-8B3F-588CCF69FC0C}" destId="{FCA0E77D-FE1F-44CB-BE40-971E28EB6566}" srcOrd="4" destOrd="0" presId="urn:microsoft.com/office/officeart/2005/8/layout/radial3"/>
    <dgm:cxn modelId="{26F2C77A-D4F1-4E9A-B69F-3550512589CF}" type="presParOf" srcId="{D8975AB6-0502-4DCB-8B3F-588CCF69FC0C}" destId="{9AEA640A-1307-4F6B-80A8-3D640A8E5986}" srcOrd="5" destOrd="0" presId="urn:microsoft.com/office/officeart/2005/8/layout/radial3"/>
    <dgm:cxn modelId="{ED927F09-928F-4FF2-BB62-BC9A0F4427B4}" type="presParOf" srcId="{D8975AB6-0502-4DCB-8B3F-588CCF69FC0C}" destId="{C7095798-5D15-48C3-919A-7D7738E2A99B}" srcOrd="6" destOrd="0" presId="urn:microsoft.com/office/officeart/2005/8/layout/radial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0BC1F2-71F4-40BB-B471-EFF10386B66D}" type="doc">
      <dgm:prSet loTypeId="urn:microsoft.com/office/officeart/2005/8/layout/hierarchy1" loCatId="hierarchy" qsTypeId="urn:microsoft.com/office/officeart/2005/8/quickstyle/3d2" qsCatId="3D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2B026C6A-7AC1-4FA9-926B-27D07588E44F}">
      <dgm:prSet phldrT="[Текст]"/>
      <dgm:spPr/>
      <dgm:t>
        <a:bodyPr/>
        <a:lstStyle/>
        <a:p>
          <a:r>
            <a:rPr lang="ru-RU" dirty="0" smtClean="0">
              <a:latin typeface="+mj-lt"/>
            </a:rPr>
            <a:t>Виды загрязнения</a:t>
          </a:r>
          <a:endParaRPr lang="ru-RU" dirty="0">
            <a:latin typeface="+mj-lt"/>
          </a:endParaRPr>
        </a:p>
      </dgm:t>
    </dgm:pt>
    <dgm:pt modelId="{DEE9B192-4949-4A3A-BDEA-224F28546815}" type="parTrans" cxnId="{574DCD51-4BB1-4CFA-8965-D1B7A3C5D999}">
      <dgm:prSet/>
      <dgm:spPr/>
      <dgm:t>
        <a:bodyPr/>
        <a:lstStyle/>
        <a:p>
          <a:endParaRPr lang="ru-RU"/>
        </a:p>
      </dgm:t>
    </dgm:pt>
    <dgm:pt modelId="{7AA29985-B06C-4B2C-9684-EB12B78D1152}" type="sibTrans" cxnId="{574DCD51-4BB1-4CFA-8965-D1B7A3C5D999}">
      <dgm:prSet/>
      <dgm:spPr/>
      <dgm:t>
        <a:bodyPr/>
        <a:lstStyle/>
        <a:p>
          <a:endParaRPr lang="ru-RU"/>
        </a:p>
      </dgm:t>
    </dgm:pt>
    <dgm:pt modelId="{14030562-A9B1-440A-9DC1-06288361AA25}">
      <dgm:prSet phldrT="[Текст]"/>
      <dgm:spPr/>
      <dgm:t>
        <a:bodyPr/>
        <a:lstStyle/>
        <a:p>
          <a:pPr rtl="0"/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rPr>
            <a:t>Физическое</a:t>
          </a:r>
          <a:endParaRPr lang="ru-RU" dirty="0">
            <a:latin typeface="+mj-lt"/>
          </a:endParaRPr>
        </a:p>
      </dgm:t>
    </dgm:pt>
    <dgm:pt modelId="{B7051652-04C6-4080-B56A-29A2C5FE2162}" type="parTrans" cxnId="{A0B04175-20C6-4C86-B675-D90A4831F3F1}">
      <dgm:prSet/>
      <dgm:spPr/>
      <dgm:t>
        <a:bodyPr/>
        <a:lstStyle/>
        <a:p>
          <a:endParaRPr lang="ru-RU"/>
        </a:p>
      </dgm:t>
    </dgm:pt>
    <dgm:pt modelId="{FEFF1D03-870B-4052-9346-45E7D73D0FE2}" type="sibTrans" cxnId="{A0B04175-20C6-4C86-B675-D90A4831F3F1}">
      <dgm:prSet/>
      <dgm:spPr/>
      <dgm:t>
        <a:bodyPr/>
        <a:lstStyle/>
        <a:p>
          <a:endParaRPr lang="ru-RU"/>
        </a:p>
      </dgm:t>
    </dgm:pt>
    <dgm:pt modelId="{3CC0A460-A353-4B95-8679-6C6D8365B15B}">
      <dgm:prSet phldrT="[Текст]"/>
      <dgm:spPr/>
      <dgm:t>
        <a:bodyPr/>
        <a:lstStyle/>
        <a:p>
          <a:r>
            <a:rPr lang="ru-RU" dirty="0" smtClean="0">
              <a:latin typeface="+mj-lt"/>
            </a:rPr>
            <a:t>Биологическое</a:t>
          </a:r>
          <a:endParaRPr lang="ru-RU" dirty="0">
            <a:latin typeface="+mj-lt"/>
          </a:endParaRPr>
        </a:p>
      </dgm:t>
    </dgm:pt>
    <dgm:pt modelId="{EC9070F1-D9F0-4D0D-918E-339D25A8AB3A}" type="parTrans" cxnId="{88AE2E42-7E05-4102-AAE3-27FD7ED81292}">
      <dgm:prSet/>
      <dgm:spPr/>
      <dgm:t>
        <a:bodyPr/>
        <a:lstStyle/>
        <a:p>
          <a:endParaRPr lang="ru-RU"/>
        </a:p>
      </dgm:t>
    </dgm:pt>
    <dgm:pt modelId="{97B3E3C8-92A2-4CAD-BBE7-F844AA17225F}" type="sibTrans" cxnId="{88AE2E42-7E05-4102-AAE3-27FD7ED81292}">
      <dgm:prSet/>
      <dgm:spPr/>
      <dgm:t>
        <a:bodyPr/>
        <a:lstStyle/>
        <a:p>
          <a:endParaRPr lang="ru-RU"/>
        </a:p>
      </dgm:t>
    </dgm:pt>
    <dgm:pt modelId="{F3079CBE-AA06-44AF-A3CD-42E360025C33}">
      <dgm:prSet/>
      <dgm:spPr/>
      <dgm:t>
        <a:bodyPr/>
        <a:lstStyle/>
        <a:p>
          <a:r>
            <a:rPr lang="ru-RU" dirty="0" smtClean="0">
              <a:latin typeface="+mj-lt"/>
            </a:rPr>
            <a:t>Химическое</a:t>
          </a:r>
          <a:endParaRPr lang="ru-RU" dirty="0">
            <a:latin typeface="+mj-lt"/>
          </a:endParaRPr>
        </a:p>
      </dgm:t>
    </dgm:pt>
    <dgm:pt modelId="{558F0CD9-7EA0-4D91-AF35-0B20C72636FB}" type="parTrans" cxnId="{48AFCD5B-FEE9-4033-BB04-F5F7790A5008}">
      <dgm:prSet/>
      <dgm:spPr/>
      <dgm:t>
        <a:bodyPr/>
        <a:lstStyle/>
        <a:p>
          <a:endParaRPr lang="ru-RU"/>
        </a:p>
      </dgm:t>
    </dgm:pt>
    <dgm:pt modelId="{12D96B17-A847-4E30-BEC2-0F0B604C668D}" type="sibTrans" cxnId="{48AFCD5B-FEE9-4033-BB04-F5F7790A5008}">
      <dgm:prSet/>
      <dgm:spPr/>
      <dgm:t>
        <a:bodyPr/>
        <a:lstStyle/>
        <a:p>
          <a:endParaRPr lang="ru-RU"/>
        </a:p>
      </dgm:t>
    </dgm:pt>
    <dgm:pt modelId="{6703C063-900E-4CA7-BEB6-2B03C64554BC}" type="pres">
      <dgm:prSet presAssocID="{600BC1F2-71F4-40BB-B471-EFF10386B66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1C48E4B-4D23-46F6-A2E3-C88682AF2B43}" type="pres">
      <dgm:prSet presAssocID="{2B026C6A-7AC1-4FA9-926B-27D07588E44F}" presName="hierRoot1" presStyleCnt="0"/>
      <dgm:spPr/>
    </dgm:pt>
    <dgm:pt modelId="{721B646E-1772-4363-A5E8-E65929F96902}" type="pres">
      <dgm:prSet presAssocID="{2B026C6A-7AC1-4FA9-926B-27D07588E44F}" presName="composite" presStyleCnt="0"/>
      <dgm:spPr/>
    </dgm:pt>
    <dgm:pt modelId="{01EAF90E-027A-4AD1-A6B5-44822EDDA3DF}" type="pres">
      <dgm:prSet presAssocID="{2B026C6A-7AC1-4FA9-926B-27D07588E44F}" presName="background" presStyleLbl="node0" presStyleIdx="0" presStyleCnt="1"/>
      <dgm:spPr/>
    </dgm:pt>
    <dgm:pt modelId="{2CF89E9A-B85D-4308-9ECA-73EB20013265}" type="pres">
      <dgm:prSet presAssocID="{2B026C6A-7AC1-4FA9-926B-27D07588E44F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72E452-DC96-462D-A6D7-BCEA988E1463}" type="pres">
      <dgm:prSet presAssocID="{2B026C6A-7AC1-4FA9-926B-27D07588E44F}" presName="hierChild2" presStyleCnt="0"/>
      <dgm:spPr/>
    </dgm:pt>
    <dgm:pt modelId="{33D5B86B-8308-4481-AEAF-9DCCA2F4D5D5}" type="pres">
      <dgm:prSet presAssocID="{B7051652-04C6-4080-B56A-29A2C5FE2162}" presName="Name10" presStyleLbl="parChTrans1D2" presStyleIdx="0" presStyleCnt="3"/>
      <dgm:spPr/>
    </dgm:pt>
    <dgm:pt modelId="{30C470FE-5860-4A84-BB5F-339643E20245}" type="pres">
      <dgm:prSet presAssocID="{14030562-A9B1-440A-9DC1-06288361AA25}" presName="hierRoot2" presStyleCnt="0"/>
      <dgm:spPr/>
    </dgm:pt>
    <dgm:pt modelId="{31A36BDD-3361-419C-B2CE-93B9DF064D55}" type="pres">
      <dgm:prSet presAssocID="{14030562-A9B1-440A-9DC1-06288361AA25}" presName="composite2" presStyleCnt="0"/>
      <dgm:spPr/>
    </dgm:pt>
    <dgm:pt modelId="{2A51A116-67BB-4325-91F6-720FF0CE2F0D}" type="pres">
      <dgm:prSet presAssocID="{14030562-A9B1-440A-9DC1-06288361AA25}" presName="background2" presStyleLbl="node2" presStyleIdx="0" presStyleCnt="3"/>
      <dgm:spPr/>
    </dgm:pt>
    <dgm:pt modelId="{70C5B567-7CBD-44A5-80D0-C9BCD7271BFE}" type="pres">
      <dgm:prSet presAssocID="{14030562-A9B1-440A-9DC1-06288361AA25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216615-0C9E-428A-9DF3-4305980CFFDF}" type="pres">
      <dgm:prSet presAssocID="{14030562-A9B1-440A-9DC1-06288361AA25}" presName="hierChild3" presStyleCnt="0"/>
      <dgm:spPr/>
    </dgm:pt>
    <dgm:pt modelId="{DD406A83-E60F-4A8B-B243-250BB56BEF11}" type="pres">
      <dgm:prSet presAssocID="{558F0CD9-7EA0-4D91-AF35-0B20C72636FB}" presName="Name10" presStyleLbl="parChTrans1D2" presStyleIdx="1" presStyleCnt="3"/>
      <dgm:spPr/>
    </dgm:pt>
    <dgm:pt modelId="{4355A728-D7D3-4562-A01A-3D3AAC19FDCB}" type="pres">
      <dgm:prSet presAssocID="{F3079CBE-AA06-44AF-A3CD-42E360025C33}" presName="hierRoot2" presStyleCnt="0"/>
      <dgm:spPr/>
    </dgm:pt>
    <dgm:pt modelId="{008A89D3-5FD1-4E44-AE00-E280F844C2F0}" type="pres">
      <dgm:prSet presAssocID="{F3079CBE-AA06-44AF-A3CD-42E360025C33}" presName="composite2" presStyleCnt="0"/>
      <dgm:spPr/>
    </dgm:pt>
    <dgm:pt modelId="{D1DED1DF-7833-4698-9060-E6E7A910E380}" type="pres">
      <dgm:prSet presAssocID="{F3079CBE-AA06-44AF-A3CD-42E360025C33}" presName="background2" presStyleLbl="node2" presStyleIdx="1" presStyleCnt="3"/>
      <dgm:spPr/>
    </dgm:pt>
    <dgm:pt modelId="{6EFDCD16-8E1F-4984-A0D7-C38DA19DF083}" type="pres">
      <dgm:prSet presAssocID="{F3079CBE-AA06-44AF-A3CD-42E360025C33}" presName="text2" presStyleLbl="fgAcc2" presStyleIdx="1" presStyleCnt="3">
        <dgm:presLayoutVars>
          <dgm:chPref val="3"/>
        </dgm:presLayoutVars>
      </dgm:prSet>
      <dgm:spPr/>
    </dgm:pt>
    <dgm:pt modelId="{A402E211-806A-4270-93BF-C4AA094367E4}" type="pres">
      <dgm:prSet presAssocID="{F3079CBE-AA06-44AF-A3CD-42E360025C33}" presName="hierChild3" presStyleCnt="0"/>
      <dgm:spPr/>
    </dgm:pt>
    <dgm:pt modelId="{CC70E585-9D03-4D3A-8013-D2894EA4C26D}" type="pres">
      <dgm:prSet presAssocID="{EC9070F1-D9F0-4D0D-918E-339D25A8AB3A}" presName="Name10" presStyleLbl="parChTrans1D2" presStyleIdx="2" presStyleCnt="3"/>
      <dgm:spPr/>
    </dgm:pt>
    <dgm:pt modelId="{BF51B152-CE46-49DE-90AE-1F8E3CD772E6}" type="pres">
      <dgm:prSet presAssocID="{3CC0A460-A353-4B95-8679-6C6D8365B15B}" presName="hierRoot2" presStyleCnt="0"/>
      <dgm:spPr/>
    </dgm:pt>
    <dgm:pt modelId="{6680AF1A-2554-4834-BC18-A20182C1E121}" type="pres">
      <dgm:prSet presAssocID="{3CC0A460-A353-4B95-8679-6C6D8365B15B}" presName="composite2" presStyleCnt="0"/>
      <dgm:spPr/>
    </dgm:pt>
    <dgm:pt modelId="{D27E660A-35F0-46FF-9A55-C876742A58CE}" type="pres">
      <dgm:prSet presAssocID="{3CC0A460-A353-4B95-8679-6C6D8365B15B}" presName="background2" presStyleLbl="node2" presStyleIdx="2" presStyleCnt="3"/>
      <dgm:spPr/>
    </dgm:pt>
    <dgm:pt modelId="{72BDF963-E243-46F3-9A9F-6FCF503F9ADB}" type="pres">
      <dgm:prSet presAssocID="{3CC0A460-A353-4B95-8679-6C6D8365B15B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4442173-9419-457C-915F-C00BAB50B571}" type="pres">
      <dgm:prSet presAssocID="{3CC0A460-A353-4B95-8679-6C6D8365B15B}" presName="hierChild3" presStyleCnt="0"/>
      <dgm:spPr/>
    </dgm:pt>
  </dgm:ptLst>
  <dgm:cxnLst>
    <dgm:cxn modelId="{E4D6197D-FD4B-4B85-9F56-185E0522707F}" type="presOf" srcId="{2B026C6A-7AC1-4FA9-926B-27D07588E44F}" destId="{2CF89E9A-B85D-4308-9ECA-73EB20013265}" srcOrd="0" destOrd="0" presId="urn:microsoft.com/office/officeart/2005/8/layout/hierarchy1"/>
    <dgm:cxn modelId="{69E6F5F4-9E4C-4DC9-AEF6-3C389F527062}" type="presOf" srcId="{14030562-A9B1-440A-9DC1-06288361AA25}" destId="{70C5B567-7CBD-44A5-80D0-C9BCD7271BFE}" srcOrd="0" destOrd="0" presId="urn:microsoft.com/office/officeart/2005/8/layout/hierarchy1"/>
    <dgm:cxn modelId="{F8EF652A-B3E0-414E-B158-71F0ADB1A750}" type="presOf" srcId="{600BC1F2-71F4-40BB-B471-EFF10386B66D}" destId="{6703C063-900E-4CA7-BEB6-2B03C64554BC}" srcOrd="0" destOrd="0" presId="urn:microsoft.com/office/officeart/2005/8/layout/hierarchy1"/>
    <dgm:cxn modelId="{88AE2E42-7E05-4102-AAE3-27FD7ED81292}" srcId="{2B026C6A-7AC1-4FA9-926B-27D07588E44F}" destId="{3CC0A460-A353-4B95-8679-6C6D8365B15B}" srcOrd="2" destOrd="0" parTransId="{EC9070F1-D9F0-4D0D-918E-339D25A8AB3A}" sibTransId="{97B3E3C8-92A2-4CAD-BBE7-F844AA17225F}"/>
    <dgm:cxn modelId="{BBC8F9EA-ABE9-48F7-B534-CA6201C67CF9}" type="presOf" srcId="{558F0CD9-7EA0-4D91-AF35-0B20C72636FB}" destId="{DD406A83-E60F-4A8B-B243-250BB56BEF11}" srcOrd="0" destOrd="0" presId="urn:microsoft.com/office/officeart/2005/8/layout/hierarchy1"/>
    <dgm:cxn modelId="{1A04891A-3519-4A9D-88EF-B8CFF5608C8C}" type="presOf" srcId="{B7051652-04C6-4080-B56A-29A2C5FE2162}" destId="{33D5B86B-8308-4481-AEAF-9DCCA2F4D5D5}" srcOrd="0" destOrd="0" presId="urn:microsoft.com/office/officeart/2005/8/layout/hierarchy1"/>
    <dgm:cxn modelId="{0EC4BBC9-BC5F-4D29-9C9A-4212D726C67A}" type="presOf" srcId="{3CC0A460-A353-4B95-8679-6C6D8365B15B}" destId="{72BDF963-E243-46F3-9A9F-6FCF503F9ADB}" srcOrd="0" destOrd="0" presId="urn:microsoft.com/office/officeart/2005/8/layout/hierarchy1"/>
    <dgm:cxn modelId="{C59414E2-6FF0-43BB-8C8D-E05B3659E722}" type="presOf" srcId="{F3079CBE-AA06-44AF-A3CD-42E360025C33}" destId="{6EFDCD16-8E1F-4984-A0D7-C38DA19DF083}" srcOrd="0" destOrd="0" presId="urn:microsoft.com/office/officeart/2005/8/layout/hierarchy1"/>
    <dgm:cxn modelId="{574DCD51-4BB1-4CFA-8965-D1B7A3C5D999}" srcId="{600BC1F2-71F4-40BB-B471-EFF10386B66D}" destId="{2B026C6A-7AC1-4FA9-926B-27D07588E44F}" srcOrd="0" destOrd="0" parTransId="{DEE9B192-4949-4A3A-BDEA-224F28546815}" sibTransId="{7AA29985-B06C-4B2C-9684-EB12B78D1152}"/>
    <dgm:cxn modelId="{978F2C43-69E9-4BD7-A1A1-983F381B19DE}" type="presOf" srcId="{EC9070F1-D9F0-4D0D-918E-339D25A8AB3A}" destId="{CC70E585-9D03-4D3A-8013-D2894EA4C26D}" srcOrd="0" destOrd="0" presId="urn:microsoft.com/office/officeart/2005/8/layout/hierarchy1"/>
    <dgm:cxn modelId="{48AFCD5B-FEE9-4033-BB04-F5F7790A5008}" srcId="{2B026C6A-7AC1-4FA9-926B-27D07588E44F}" destId="{F3079CBE-AA06-44AF-A3CD-42E360025C33}" srcOrd="1" destOrd="0" parTransId="{558F0CD9-7EA0-4D91-AF35-0B20C72636FB}" sibTransId="{12D96B17-A847-4E30-BEC2-0F0B604C668D}"/>
    <dgm:cxn modelId="{A0B04175-20C6-4C86-B675-D90A4831F3F1}" srcId="{2B026C6A-7AC1-4FA9-926B-27D07588E44F}" destId="{14030562-A9B1-440A-9DC1-06288361AA25}" srcOrd="0" destOrd="0" parTransId="{B7051652-04C6-4080-B56A-29A2C5FE2162}" sibTransId="{FEFF1D03-870B-4052-9346-45E7D73D0FE2}"/>
    <dgm:cxn modelId="{EEA9EA88-D663-4B45-8773-B870792ED82A}" type="presParOf" srcId="{6703C063-900E-4CA7-BEB6-2B03C64554BC}" destId="{01C48E4B-4D23-46F6-A2E3-C88682AF2B43}" srcOrd="0" destOrd="0" presId="urn:microsoft.com/office/officeart/2005/8/layout/hierarchy1"/>
    <dgm:cxn modelId="{1D7F4323-D631-497A-8491-35DE425EAF41}" type="presParOf" srcId="{01C48E4B-4D23-46F6-A2E3-C88682AF2B43}" destId="{721B646E-1772-4363-A5E8-E65929F96902}" srcOrd="0" destOrd="0" presId="urn:microsoft.com/office/officeart/2005/8/layout/hierarchy1"/>
    <dgm:cxn modelId="{80B69468-210C-44AB-92CF-69596AC0EC24}" type="presParOf" srcId="{721B646E-1772-4363-A5E8-E65929F96902}" destId="{01EAF90E-027A-4AD1-A6B5-44822EDDA3DF}" srcOrd="0" destOrd="0" presId="urn:microsoft.com/office/officeart/2005/8/layout/hierarchy1"/>
    <dgm:cxn modelId="{5EB47E3E-15AB-4ACC-BE9B-8AD896C79CC8}" type="presParOf" srcId="{721B646E-1772-4363-A5E8-E65929F96902}" destId="{2CF89E9A-B85D-4308-9ECA-73EB20013265}" srcOrd="1" destOrd="0" presId="urn:microsoft.com/office/officeart/2005/8/layout/hierarchy1"/>
    <dgm:cxn modelId="{6318DE51-6448-4041-90E2-E694B6969510}" type="presParOf" srcId="{01C48E4B-4D23-46F6-A2E3-C88682AF2B43}" destId="{3C72E452-DC96-462D-A6D7-BCEA988E1463}" srcOrd="1" destOrd="0" presId="urn:microsoft.com/office/officeart/2005/8/layout/hierarchy1"/>
    <dgm:cxn modelId="{B39544FE-B41B-4E7F-91B9-829C873334D3}" type="presParOf" srcId="{3C72E452-DC96-462D-A6D7-BCEA988E1463}" destId="{33D5B86B-8308-4481-AEAF-9DCCA2F4D5D5}" srcOrd="0" destOrd="0" presId="urn:microsoft.com/office/officeart/2005/8/layout/hierarchy1"/>
    <dgm:cxn modelId="{7B313751-6AD8-4480-93D1-4E10136278F2}" type="presParOf" srcId="{3C72E452-DC96-462D-A6D7-BCEA988E1463}" destId="{30C470FE-5860-4A84-BB5F-339643E20245}" srcOrd="1" destOrd="0" presId="urn:microsoft.com/office/officeart/2005/8/layout/hierarchy1"/>
    <dgm:cxn modelId="{19E9AE7F-8772-420F-8643-1606F09CD9EA}" type="presParOf" srcId="{30C470FE-5860-4A84-BB5F-339643E20245}" destId="{31A36BDD-3361-419C-B2CE-93B9DF064D55}" srcOrd="0" destOrd="0" presId="urn:microsoft.com/office/officeart/2005/8/layout/hierarchy1"/>
    <dgm:cxn modelId="{6848FC95-D195-413D-B5C4-9699D0C9FF90}" type="presParOf" srcId="{31A36BDD-3361-419C-B2CE-93B9DF064D55}" destId="{2A51A116-67BB-4325-91F6-720FF0CE2F0D}" srcOrd="0" destOrd="0" presId="urn:microsoft.com/office/officeart/2005/8/layout/hierarchy1"/>
    <dgm:cxn modelId="{CD01577C-1F1F-4481-AB60-565A21509991}" type="presParOf" srcId="{31A36BDD-3361-419C-B2CE-93B9DF064D55}" destId="{70C5B567-7CBD-44A5-80D0-C9BCD7271BFE}" srcOrd="1" destOrd="0" presId="urn:microsoft.com/office/officeart/2005/8/layout/hierarchy1"/>
    <dgm:cxn modelId="{6624BF29-018D-4F6F-92D9-AC4FD004205B}" type="presParOf" srcId="{30C470FE-5860-4A84-BB5F-339643E20245}" destId="{E8216615-0C9E-428A-9DF3-4305980CFFDF}" srcOrd="1" destOrd="0" presId="urn:microsoft.com/office/officeart/2005/8/layout/hierarchy1"/>
    <dgm:cxn modelId="{7C6C169A-AE74-4FC9-B08A-180E512059CD}" type="presParOf" srcId="{3C72E452-DC96-462D-A6D7-BCEA988E1463}" destId="{DD406A83-E60F-4A8B-B243-250BB56BEF11}" srcOrd="2" destOrd="0" presId="urn:microsoft.com/office/officeart/2005/8/layout/hierarchy1"/>
    <dgm:cxn modelId="{7FB22961-4979-4DA1-867D-C978F363D4E9}" type="presParOf" srcId="{3C72E452-DC96-462D-A6D7-BCEA988E1463}" destId="{4355A728-D7D3-4562-A01A-3D3AAC19FDCB}" srcOrd="3" destOrd="0" presId="urn:microsoft.com/office/officeart/2005/8/layout/hierarchy1"/>
    <dgm:cxn modelId="{BA3A8CB3-BA5E-41A2-9658-54FDAB5306D3}" type="presParOf" srcId="{4355A728-D7D3-4562-A01A-3D3AAC19FDCB}" destId="{008A89D3-5FD1-4E44-AE00-E280F844C2F0}" srcOrd="0" destOrd="0" presId="urn:microsoft.com/office/officeart/2005/8/layout/hierarchy1"/>
    <dgm:cxn modelId="{7189E14D-F7C7-45EA-8DAB-3AB2B7A5EFB6}" type="presParOf" srcId="{008A89D3-5FD1-4E44-AE00-E280F844C2F0}" destId="{D1DED1DF-7833-4698-9060-E6E7A910E380}" srcOrd="0" destOrd="0" presId="urn:microsoft.com/office/officeart/2005/8/layout/hierarchy1"/>
    <dgm:cxn modelId="{83DABAC4-7FE0-4C59-A46C-C515FA329F46}" type="presParOf" srcId="{008A89D3-5FD1-4E44-AE00-E280F844C2F0}" destId="{6EFDCD16-8E1F-4984-A0D7-C38DA19DF083}" srcOrd="1" destOrd="0" presId="urn:microsoft.com/office/officeart/2005/8/layout/hierarchy1"/>
    <dgm:cxn modelId="{D7BB263F-A714-4EE6-9C1D-99455D93A023}" type="presParOf" srcId="{4355A728-D7D3-4562-A01A-3D3AAC19FDCB}" destId="{A402E211-806A-4270-93BF-C4AA094367E4}" srcOrd="1" destOrd="0" presId="urn:microsoft.com/office/officeart/2005/8/layout/hierarchy1"/>
    <dgm:cxn modelId="{2DB8F218-7408-4EAC-90B1-9751C499CC26}" type="presParOf" srcId="{3C72E452-DC96-462D-A6D7-BCEA988E1463}" destId="{CC70E585-9D03-4D3A-8013-D2894EA4C26D}" srcOrd="4" destOrd="0" presId="urn:microsoft.com/office/officeart/2005/8/layout/hierarchy1"/>
    <dgm:cxn modelId="{7B4C87C4-E7F6-464A-AEC2-7E482EC048EC}" type="presParOf" srcId="{3C72E452-DC96-462D-A6D7-BCEA988E1463}" destId="{BF51B152-CE46-49DE-90AE-1F8E3CD772E6}" srcOrd="5" destOrd="0" presId="urn:microsoft.com/office/officeart/2005/8/layout/hierarchy1"/>
    <dgm:cxn modelId="{74FA21C5-6E17-418C-B70D-23B42FF3202A}" type="presParOf" srcId="{BF51B152-CE46-49DE-90AE-1F8E3CD772E6}" destId="{6680AF1A-2554-4834-BC18-A20182C1E121}" srcOrd="0" destOrd="0" presId="urn:microsoft.com/office/officeart/2005/8/layout/hierarchy1"/>
    <dgm:cxn modelId="{77536FB7-6258-457E-985B-1391BBD2161C}" type="presParOf" srcId="{6680AF1A-2554-4834-BC18-A20182C1E121}" destId="{D27E660A-35F0-46FF-9A55-C876742A58CE}" srcOrd="0" destOrd="0" presId="urn:microsoft.com/office/officeart/2005/8/layout/hierarchy1"/>
    <dgm:cxn modelId="{E08F76F3-7370-4657-B177-A611761E3E89}" type="presParOf" srcId="{6680AF1A-2554-4834-BC18-A20182C1E121}" destId="{72BDF963-E243-46F3-9A9F-6FCF503F9ADB}" srcOrd="1" destOrd="0" presId="urn:microsoft.com/office/officeart/2005/8/layout/hierarchy1"/>
    <dgm:cxn modelId="{9CFA3F02-6AE9-4316-9B7B-322ACAE1AA51}" type="presParOf" srcId="{BF51B152-CE46-49DE-90AE-1F8E3CD772E6}" destId="{84442173-9419-457C-915F-C00BAB50B571}" srcOrd="1" destOrd="0" presId="urn:microsoft.com/office/officeart/2005/8/layout/hierarchy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90F6D0-1786-4F3E-836F-E6DCFAD5155E}" type="doc">
      <dgm:prSet loTypeId="urn:microsoft.com/office/officeart/2005/8/layout/orgChart1" loCatId="hierarchy" qsTypeId="urn:microsoft.com/office/officeart/2005/8/quickstyle/3d2" qsCatId="3D" csTypeId="urn:microsoft.com/office/officeart/2005/8/colors/accent3_4" csCatId="accent3" phldr="1"/>
      <dgm:spPr/>
    </dgm:pt>
    <dgm:pt modelId="{53399081-55BC-4302-B352-3AA5D02D994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rPr>
            <a:t>Методы очистки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rPr>
            <a:t> гидросферы</a:t>
          </a:r>
        </a:p>
      </dgm:t>
    </dgm:pt>
    <dgm:pt modelId="{FDB6B049-7881-42CF-8B12-99EA54293328}" type="parTrans" cxnId="{F4AA5B5E-B318-4BB1-AD79-B374C8DFBA61}">
      <dgm:prSet/>
      <dgm:spPr/>
      <dgm:t>
        <a:bodyPr/>
        <a:lstStyle/>
        <a:p>
          <a:endParaRPr lang="ru-RU"/>
        </a:p>
      </dgm:t>
    </dgm:pt>
    <dgm:pt modelId="{5B6750FD-6A6A-482C-B81F-8404D2EAACC6}" type="sibTrans" cxnId="{F4AA5B5E-B318-4BB1-AD79-B374C8DFBA61}">
      <dgm:prSet/>
      <dgm:spPr/>
      <dgm:t>
        <a:bodyPr/>
        <a:lstStyle/>
        <a:p>
          <a:endParaRPr lang="ru-RU"/>
        </a:p>
      </dgm:t>
    </dgm:pt>
    <dgm:pt modelId="{C5D3EFC5-AEAF-434D-8D75-3A381A729444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cap="none" spc="0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механические</a:t>
          </a:r>
        </a:p>
      </dgm:t>
    </dgm:pt>
    <dgm:pt modelId="{9824F628-2D5B-4217-9D23-363102D6D4D2}" type="parTrans" cxnId="{DDCACC82-EC47-46A9-9A02-450B417D9C6D}">
      <dgm:prSet/>
      <dgm:spPr/>
      <dgm:t>
        <a:bodyPr/>
        <a:lstStyle/>
        <a:p>
          <a:endParaRPr lang="ru-RU"/>
        </a:p>
      </dgm:t>
    </dgm:pt>
    <dgm:pt modelId="{B55790DA-ED93-40B8-AC8F-4C2DEEBD1113}" type="sibTrans" cxnId="{DDCACC82-EC47-46A9-9A02-450B417D9C6D}">
      <dgm:prSet/>
      <dgm:spPr/>
      <dgm:t>
        <a:bodyPr/>
        <a:lstStyle/>
        <a:p>
          <a:endParaRPr lang="ru-RU"/>
        </a:p>
      </dgm:t>
    </dgm:pt>
    <dgm:pt modelId="{FA35011A-08F0-4088-9FB7-3C3E241FCD4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ts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cap="none" spc="0" normalizeH="0" baseline="0" dirty="0" err="1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Print" pitchFamily="2" charset="0"/>
            </a:rPr>
            <a:t>отстаивани</a:t>
          </a:r>
          <a:r>
            <a:rPr kumimoji="0" lang="en-US" sz="2000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Print" pitchFamily="2" charset="0"/>
            </a:rPr>
            <a:t>e</a:t>
          </a:r>
          <a:r>
            <a:rPr kumimoji="0" lang="ru-RU" sz="2000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Print" pitchFamily="2" charset="0"/>
            </a:rPr>
            <a:t>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ts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Print" pitchFamily="2" charset="0"/>
            </a:rPr>
            <a:t> фильтрация</a:t>
          </a:r>
        </a:p>
      </dgm:t>
    </dgm:pt>
    <dgm:pt modelId="{CCF646AC-EA4C-4D7F-A426-8675A9F09D14}" type="parTrans" cxnId="{CDA6EC07-9105-40E2-98FF-77D6B2E91985}">
      <dgm:prSet/>
      <dgm:spPr/>
      <dgm:t>
        <a:bodyPr/>
        <a:lstStyle/>
        <a:p>
          <a:endParaRPr lang="ru-RU"/>
        </a:p>
      </dgm:t>
    </dgm:pt>
    <dgm:pt modelId="{1529F113-48B4-49C3-A3DC-A4D58848E129}" type="sibTrans" cxnId="{CDA6EC07-9105-40E2-98FF-77D6B2E91985}">
      <dgm:prSet/>
      <dgm:spPr/>
      <dgm:t>
        <a:bodyPr/>
        <a:lstStyle/>
        <a:p>
          <a:endParaRPr lang="ru-RU"/>
        </a:p>
      </dgm:t>
    </dgm:pt>
    <dgm:pt modelId="{C570F290-576D-444C-8864-C7962FC19BE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cap="none" spc="0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химические</a:t>
          </a:r>
          <a:endParaRPr kumimoji="0" lang="ru-RU" sz="2200" b="0" i="0" u="none" strike="noStrike" cap="none" spc="0" normalizeH="0" baseline="0" dirty="0" smtClean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/>
            <a:latin typeface="+mj-lt"/>
          </a:endParaRPr>
        </a:p>
      </dgm:t>
    </dgm:pt>
    <dgm:pt modelId="{80E63175-D863-44C6-BE41-EEB3DBFB0930}" type="parTrans" cxnId="{691D9560-90FF-46AE-BAFB-2D5F5B120DA1}">
      <dgm:prSet/>
      <dgm:spPr/>
      <dgm:t>
        <a:bodyPr/>
        <a:lstStyle/>
        <a:p>
          <a:endParaRPr lang="ru-RU"/>
        </a:p>
      </dgm:t>
    </dgm:pt>
    <dgm:pt modelId="{534444C0-F22F-41DE-A5BF-4674B668A3CD}" type="sibTrans" cxnId="{691D9560-90FF-46AE-BAFB-2D5F5B120DA1}">
      <dgm:prSet/>
      <dgm:spPr/>
      <dgm:t>
        <a:bodyPr/>
        <a:lstStyle/>
        <a:p>
          <a:endParaRPr lang="ru-RU"/>
        </a:p>
      </dgm:t>
    </dgm:pt>
    <dgm:pt modelId="{11AA4368-B041-4976-A951-805B0829355F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Print" pitchFamily="2" charset="0"/>
            </a:rPr>
            <a:t>дистилляция,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Print" pitchFamily="2" charset="0"/>
            </a:rPr>
            <a:t>вымораживание </a:t>
          </a:r>
        </a:p>
      </dgm:t>
    </dgm:pt>
    <dgm:pt modelId="{E62D0804-0427-4565-B197-93869EF54997}" type="parTrans" cxnId="{F0AA9D62-84B5-4A67-95FF-30DCCC9315A9}">
      <dgm:prSet/>
      <dgm:spPr/>
      <dgm:t>
        <a:bodyPr/>
        <a:lstStyle/>
        <a:p>
          <a:endParaRPr lang="ru-RU"/>
        </a:p>
      </dgm:t>
    </dgm:pt>
    <dgm:pt modelId="{013D03F0-7A92-4F13-A8AB-507B83888E94}" type="sibTrans" cxnId="{F0AA9D62-84B5-4A67-95FF-30DCCC9315A9}">
      <dgm:prSet/>
      <dgm:spPr/>
      <dgm:t>
        <a:bodyPr/>
        <a:lstStyle/>
        <a:p>
          <a:endParaRPr lang="ru-RU"/>
        </a:p>
      </dgm:t>
    </dgm:pt>
    <dgm:pt modelId="{2049B957-312B-4220-AA47-E2CD2D46A27F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cap="none" spc="0" normalizeH="0" baseline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физико</a:t>
          </a:r>
          <a:r>
            <a:rPr kumimoji="0" lang="ru-RU" sz="2200" b="0" i="0" u="none" strike="noStrike" cap="none" spc="0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cap="none" spc="0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химические</a:t>
          </a:r>
        </a:p>
      </dgm:t>
    </dgm:pt>
    <dgm:pt modelId="{8D0EFF3A-3BD3-414F-B6BD-93D2A2188583}" type="parTrans" cxnId="{A338FEC8-42D7-43EA-89ED-60FB72B19932}">
      <dgm:prSet/>
      <dgm:spPr/>
      <dgm:t>
        <a:bodyPr/>
        <a:lstStyle/>
        <a:p>
          <a:endParaRPr lang="ru-RU"/>
        </a:p>
      </dgm:t>
    </dgm:pt>
    <dgm:pt modelId="{DBD655F2-4F83-40A5-A51D-88C60960C49D}" type="sibTrans" cxnId="{A338FEC8-42D7-43EA-89ED-60FB72B19932}">
      <dgm:prSet/>
      <dgm:spPr/>
      <dgm:t>
        <a:bodyPr/>
        <a:lstStyle/>
        <a:p>
          <a:endParaRPr lang="ru-RU"/>
        </a:p>
      </dgm:t>
    </dgm:pt>
    <dgm:pt modelId="{D31CCC14-5848-4DA5-9A93-428E728E6233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Pct val="70000"/>
            <a:buFont typeface="Wingdings" pitchFamily="2" charset="2"/>
            <a:buNone/>
            <a:tabLst/>
          </a:pPr>
          <a:endParaRPr kumimoji="0" lang="ru-RU" sz="1600" b="0" i="0" u="none" strike="noStrike" cap="none" normalizeH="0" baseline="0" dirty="0" smtClean="0">
            <a:ln/>
            <a:effectLst>
              <a:outerShdw blurRad="38100" dist="38100" dir="2700000" algn="tl">
                <a:srgbClr val="FFFFFF"/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Pct val="70000"/>
            <a:buFont typeface="Wingdings" pitchFamily="2" charset="2"/>
            <a:buNone/>
            <a:tabLst/>
          </a:pPr>
          <a:r>
            <a:rPr kumimoji="0" lang="ru-RU" sz="1600" b="0" i="0" u="none" strike="noStrike" cap="none" normalizeH="0" baseline="0" dirty="0" smtClean="0">
              <a:ln/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rPr>
            <a:t> </a:t>
          </a:r>
          <a:r>
            <a:rPr kumimoji="0" lang="ru-RU" sz="2000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Print" pitchFamily="2" charset="0"/>
            </a:rPr>
            <a:t>коагуляция, 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Pct val="70000"/>
            <a:buFont typeface="Wingdings" pitchFamily="2" charset="2"/>
            <a:buNone/>
            <a:tabLst/>
          </a:pPr>
          <a:r>
            <a:rPr kumimoji="0" lang="ru-RU" sz="2000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Print" pitchFamily="2" charset="0"/>
            </a:rPr>
            <a:t>окисление, 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Pct val="70000"/>
            <a:buFont typeface="Wingdings" pitchFamily="2" charset="2"/>
            <a:buNone/>
            <a:tabLst/>
          </a:pPr>
          <a:r>
            <a:rPr kumimoji="0" lang="ru-RU" sz="2000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Print" pitchFamily="2" charset="0"/>
            </a:rPr>
            <a:t>экстракция, 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Pct val="70000"/>
            <a:buFont typeface="Wingdings" pitchFamily="2" charset="2"/>
            <a:buNone/>
            <a:tabLst/>
          </a:pPr>
          <a:r>
            <a:rPr kumimoji="0" lang="ru-RU" sz="2000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Print" pitchFamily="2" charset="0"/>
            </a:rPr>
            <a:t>электролиз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600" b="0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5F8F9172-5746-4F00-BC0E-4BD921E3C98A}" type="parTrans" cxnId="{78B4B3FC-252C-4407-BC45-5451EE8228F2}">
      <dgm:prSet/>
      <dgm:spPr/>
      <dgm:t>
        <a:bodyPr/>
        <a:lstStyle/>
        <a:p>
          <a:endParaRPr lang="ru-RU"/>
        </a:p>
      </dgm:t>
    </dgm:pt>
    <dgm:pt modelId="{50E90D6C-26B8-458E-B0C2-0B6E23646E7B}" type="sibTrans" cxnId="{78B4B3FC-252C-4407-BC45-5451EE8228F2}">
      <dgm:prSet/>
      <dgm:spPr/>
      <dgm:t>
        <a:bodyPr/>
        <a:lstStyle/>
        <a:p>
          <a:endParaRPr lang="ru-RU"/>
        </a:p>
      </dgm:t>
    </dgm:pt>
    <dgm:pt modelId="{4143FE7D-02DE-406C-ACD0-1F92DE3FF529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cap="none" spc="0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биологические</a:t>
          </a:r>
        </a:p>
      </dgm:t>
    </dgm:pt>
    <dgm:pt modelId="{6F85D6C9-07DF-4D62-BDA2-29538085A100}" type="parTrans" cxnId="{D953321C-EB15-46F3-8EF3-1A07A600B9FF}">
      <dgm:prSet/>
      <dgm:spPr/>
      <dgm:t>
        <a:bodyPr/>
        <a:lstStyle/>
        <a:p>
          <a:endParaRPr lang="ru-RU"/>
        </a:p>
      </dgm:t>
    </dgm:pt>
    <dgm:pt modelId="{875D7363-0215-466B-940F-49C63E2A3D27}" type="sibTrans" cxnId="{D953321C-EB15-46F3-8EF3-1A07A600B9FF}">
      <dgm:prSet/>
      <dgm:spPr/>
      <dgm:t>
        <a:bodyPr/>
        <a:lstStyle/>
        <a:p>
          <a:endParaRPr lang="ru-RU"/>
        </a:p>
      </dgm:t>
    </dgm:pt>
    <dgm:pt modelId="{B7524700-9AB0-4F5E-88F4-78F3A797AB6E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Print" pitchFamily="2" charset="0"/>
            </a:rPr>
            <a:t>переработка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cap="none" spc="0" normalizeH="0" baseline="0" dirty="0" err="1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Print" pitchFamily="2" charset="0"/>
            </a:rPr>
            <a:t>органич</a:t>
          </a:r>
          <a:r>
            <a:rPr kumimoji="0" lang="ru-RU" sz="1800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Print" pitchFamily="2" charset="0"/>
            </a:rPr>
            <a:t>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Print" pitchFamily="2" charset="0"/>
            </a:rPr>
            <a:t> соединений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Print" pitchFamily="2" charset="0"/>
            </a:rPr>
            <a:t>микроорганизмами</a:t>
          </a:r>
          <a:endParaRPr kumimoji="0" lang="ru-RU" sz="2000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Segoe Print" pitchFamily="2" charset="0"/>
          </a:endParaRPr>
        </a:p>
      </dgm:t>
    </dgm:pt>
    <dgm:pt modelId="{47D0C1C6-ACB7-4B10-BBEB-829863B1AD95}" type="parTrans" cxnId="{0AC577FD-FC3D-4B54-BD36-7BADEC6B90AA}">
      <dgm:prSet/>
      <dgm:spPr/>
      <dgm:t>
        <a:bodyPr/>
        <a:lstStyle/>
        <a:p>
          <a:endParaRPr lang="ru-RU"/>
        </a:p>
      </dgm:t>
    </dgm:pt>
    <dgm:pt modelId="{BD081128-F554-446E-99F6-E638AB76F014}" type="sibTrans" cxnId="{0AC577FD-FC3D-4B54-BD36-7BADEC6B90AA}">
      <dgm:prSet/>
      <dgm:spPr/>
      <dgm:t>
        <a:bodyPr/>
        <a:lstStyle/>
        <a:p>
          <a:endParaRPr lang="ru-RU"/>
        </a:p>
      </dgm:t>
    </dgm:pt>
    <dgm:pt modelId="{8AA9693F-444E-4A8F-861E-3E40A9FB9539}" type="pres">
      <dgm:prSet presAssocID="{3C90F6D0-1786-4F3E-836F-E6DCFAD5155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91381F5-3650-48A5-B198-7F5C2B882AED}" type="pres">
      <dgm:prSet presAssocID="{53399081-55BC-4302-B352-3AA5D02D9947}" presName="hierRoot1" presStyleCnt="0">
        <dgm:presLayoutVars>
          <dgm:hierBranch/>
        </dgm:presLayoutVars>
      </dgm:prSet>
      <dgm:spPr/>
    </dgm:pt>
    <dgm:pt modelId="{5BC37319-773F-4FC0-886F-DE8C70AF0C72}" type="pres">
      <dgm:prSet presAssocID="{53399081-55BC-4302-B352-3AA5D02D9947}" presName="rootComposite1" presStyleCnt="0"/>
      <dgm:spPr/>
    </dgm:pt>
    <dgm:pt modelId="{F6F5F4DD-7E66-4489-99EC-54142740585D}" type="pres">
      <dgm:prSet presAssocID="{53399081-55BC-4302-B352-3AA5D02D9947}" presName="rootText1" presStyleLbl="node0" presStyleIdx="0" presStyleCnt="1" custScaleX="130354" custScaleY="136031">
        <dgm:presLayoutVars>
          <dgm:chPref val="3"/>
        </dgm:presLayoutVars>
      </dgm:prSet>
      <dgm:spPr/>
    </dgm:pt>
    <dgm:pt modelId="{39D6559C-A016-43E5-B6E4-05A1D17C0BC9}" type="pres">
      <dgm:prSet presAssocID="{53399081-55BC-4302-B352-3AA5D02D9947}" presName="rootConnector1" presStyleLbl="node1" presStyleIdx="0" presStyleCnt="0"/>
      <dgm:spPr/>
    </dgm:pt>
    <dgm:pt modelId="{2D87CB24-E134-4F7C-B38B-967CD4A3022A}" type="pres">
      <dgm:prSet presAssocID="{53399081-55BC-4302-B352-3AA5D02D9947}" presName="hierChild2" presStyleCnt="0"/>
      <dgm:spPr/>
    </dgm:pt>
    <dgm:pt modelId="{25908166-1FC3-454A-B48E-95C0DE88E318}" type="pres">
      <dgm:prSet presAssocID="{9824F628-2D5B-4217-9D23-363102D6D4D2}" presName="Name35" presStyleLbl="parChTrans1D2" presStyleIdx="0" presStyleCnt="4"/>
      <dgm:spPr/>
    </dgm:pt>
    <dgm:pt modelId="{6BC5C794-3A2F-45B7-8E68-1ABC837F7324}" type="pres">
      <dgm:prSet presAssocID="{C5D3EFC5-AEAF-434D-8D75-3A381A729444}" presName="hierRoot2" presStyleCnt="0">
        <dgm:presLayoutVars>
          <dgm:hierBranch/>
        </dgm:presLayoutVars>
      </dgm:prSet>
      <dgm:spPr/>
    </dgm:pt>
    <dgm:pt modelId="{7EC0F321-85DC-4D9E-A146-D009267E5D09}" type="pres">
      <dgm:prSet presAssocID="{C5D3EFC5-AEAF-434D-8D75-3A381A729444}" presName="rootComposite" presStyleCnt="0"/>
      <dgm:spPr/>
    </dgm:pt>
    <dgm:pt modelId="{729BA7C4-316F-454F-9AD3-11E5C55096BD}" type="pres">
      <dgm:prSet presAssocID="{C5D3EFC5-AEAF-434D-8D75-3A381A729444}" presName="rootText" presStyleLbl="node2" presStyleIdx="0" presStyleCnt="4" custScaleX="120691">
        <dgm:presLayoutVars>
          <dgm:chPref val="3"/>
        </dgm:presLayoutVars>
      </dgm:prSet>
      <dgm:spPr/>
    </dgm:pt>
    <dgm:pt modelId="{C15D53C4-D0C1-458D-A600-A3B14050348D}" type="pres">
      <dgm:prSet presAssocID="{C5D3EFC5-AEAF-434D-8D75-3A381A729444}" presName="rootConnector" presStyleLbl="node2" presStyleIdx="0" presStyleCnt="4"/>
      <dgm:spPr/>
    </dgm:pt>
    <dgm:pt modelId="{CB7D2948-D79E-44DE-821E-0A629F358CED}" type="pres">
      <dgm:prSet presAssocID="{C5D3EFC5-AEAF-434D-8D75-3A381A729444}" presName="hierChild4" presStyleCnt="0"/>
      <dgm:spPr/>
    </dgm:pt>
    <dgm:pt modelId="{6B7EA246-B675-432D-B0A4-655358B79B8B}" type="pres">
      <dgm:prSet presAssocID="{CCF646AC-EA4C-4D7F-A426-8675A9F09D14}" presName="Name35" presStyleLbl="parChTrans1D3" presStyleIdx="0" presStyleCnt="4"/>
      <dgm:spPr/>
    </dgm:pt>
    <dgm:pt modelId="{977F066B-1068-4D2F-AD22-71B0B652B9F1}" type="pres">
      <dgm:prSet presAssocID="{FA35011A-08F0-4088-9FB7-3C3E241FCD42}" presName="hierRoot2" presStyleCnt="0">
        <dgm:presLayoutVars>
          <dgm:hierBranch val="r"/>
        </dgm:presLayoutVars>
      </dgm:prSet>
      <dgm:spPr/>
    </dgm:pt>
    <dgm:pt modelId="{0462E76B-D83C-4DE4-A1F8-334AC70122D5}" type="pres">
      <dgm:prSet presAssocID="{FA35011A-08F0-4088-9FB7-3C3E241FCD42}" presName="rootComposite" presStyleCnt="0"/>
      <dgm:spPr/>
    </dgm:pt>
    <dgm:pt modelId="{2B553F75-DBF9-4912-BB13-762032CE35E0}" type="pres">
      <dgm:prSet presAssocID="{FA35011A-08F0-4088-9FB7-3C3E241FCD42}" presName="rootText" presStyleLbl="node3" presStyleIdx="0" presStyleCnt="4" custScaleX="138531" custScaleY="1434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417868-83FA-4B5B-8B03-D905354ECE5B}" type="pres">
      <dgm:prSet presAssocID="{FA35011A-08F0-4088-9FB7-3C3E241FCD42}" presName="rootConnector" presStyleLbl="node3" presStyleIdx="0" presStyleCnt="4"/>
      <dgm:spPr/>
    </dgm:pt>
    <dgm:pt modelId="{6AC817F2-CDD0-4CD9-BBE5-5883D72C85B8}" type="pres">
      <dgm:prSet presAssocID="{FA35011A-08F0-4088-9FB7-3C3E241FCD42}" presName="hierChild4" presStyleCnt="0"/>
      <dgm:spPr/>
    </dgm:pt>
    <dgm:pt modelId="{AD47425C-2E0E-484B-B74C-D23743FCD00F}" type="pres">
      <dgm:prSet presAssocID="{FA35011A-08F0-4088-9FB7-3C3E241FCD42}" presName="hierChild5" presStyleCnt="0"/>
      <dgm:spPr/>
    </dgm:pt>
    <dgm:pt modelId="{E5BC25E2-1B7B-4984-8E0A-8EA07EE37282}" type="pres">
      <dgm:prSet presAssocID="{C5D3EFC5-AEAF-434D-8D75-3A381A729444}" presName="hierChild5" presStyleCnt="0"/>
      <dgm:spPr/>
    </dgm:pt>
    <dgm:pt modelId="{A908F6BF-0A4F-4DA0-841E-BCFFBC8AD8ED}" type="pres">
      <dgm:prSet presAssocID="{80E63175-D863-44C6-BE41-EEB3DBFB0930}" presName="Name35" presStyleLbl="parChTrans1D2" presStyleIdx="1" presStyleCnt="4"/>
      <dgm:spPr/>
    </dgm:pt>
    <dgm:pt modelId="{3E2123FD-2574-48B9-B4EB-E699ADEDCADA}" type="pres">
      <dgm:prSet presAssocID="{C570F290-576D-444C-8864-C7962FC19BEB}" presName="hierRoot2" presStyleCnt="0">
        <dgm:presLayoutVars>
          <dgm:hierBranch/>
        </dgm:presLayoutVars>
      </dgm:prSet>
      <dgm:spPr/>
    </dgm:pt>
    <dgm:pt modelId="{593B0F0D-E7CD-49C4-AA63-DBFDBBAE4210}" type="pres">
      <dgm:prSet presAssocID="{C570F290-576D-444C-8864-C7962FC19BEB}" presName="rootComposite" presStyleCnt="0"/>
      <dgm:spPr/>
    </dgm:pt>
    <dgm:pt modelId="{B89AB962-2866-4E33-B593-99765EFDF85C}" type="pres">
      <dgm:prSet presAssocID="{C570F290-576D-444C-8864-C7962FC19BEB}" presName="rootText" presStyleLbl="node2" presStyleIdx="1" presStyleCnt="4">
        <dgm:presLayoutVars>
          <dgm:chPref val="3"/>
        </dgm:presLayoutVars>
      </dgm:prSet>
      <dgm:spPr/>
    </dgm:pt>
    <dgm:pt modelId="{5F0D4D58-EB55-4445-84D1-675E905AAC51}" type="pres">
      <dgm:prSet presAssocID="{C570F290-576D-444C-8864-C7962FC19BEB}" presName="rootConnector" presStyleLbl="node2" presStyleIdx="1" presStyleCnt="4"/>
      <dgm:spPr/>
    </dgm:pt>
    <dgm:pt modelId="{77B13CCB-F4F8-4BDA-9066-0E2036371335}" type="pres">
      <dgm:prSet presAssocID="{C570F290-576D-444C-8864-C7962FC19BEB}" presName="hierChild4" presStyleCnt="0"/>
      <dgm:spPr/>
    </dgm:pt>
    <dgm:pt modelId="{67F58DA1-94D1-47C1-945C-37A106A6EBDD}" type="pres">
      <dgm:prSet presAssocID="{E62D0804-0427-4565-B197-93869EF54997}" presName="Name35" presStyleLbl="parChTrans1D3" presStyleIdx="1" presStyleCnt="4"/>
      <dgm:spPr/>
    </dgm:pt>
    <dgm:pt modelId="{075CEB0A-248E-440C-846A-C7406CBAD783}" type="pres">
      <dgm:prSet presAssocID="{11AA4368-B041-4976-A951-805B0829355F}" presName="hierRoot2" presStyleCnt="0">
        <dgm:presLayoutVars>
          <dgm:hierBranch val="r"/>
        </dgm:presLayoutVars>
      </dgm:prSet>
      <dgm:spPr/>
    </dgm:pt>
    <dgm:pt modelId="{343823CD-D377-4E66-93F5-1F7D15232310}" type="pres">
      <dgm:prSet presAssocID="{11AA4368-B041-4976-A951-805B0829355F}" presName="rootComposite" presStyleCnt="0"/>
      <dgm:spPr/>
    </dgm:pt>
    <dgm:pt modelId="{8E5DC14C-2FA5-4908-AD3C-07EC9726F9F0}" type="pres">
      <dgm:prSet presAssocID="{11AA4368-B041-4976-A951-805B0829355F}" presName="rootText" presStyleLbl="node3" presStyleIdx="1" presStyleCnt="4" custScaleX="128232" custScaleY="175092">
        <dgm:presLayoutVars>
          <dgm:chPref val="3"/>
        </dgm:presLayoutVars>
      </dgm:prSet>
      <dgm:spPr/>
    </dgm:pt>
    <dgm:pt modelId="{9796BE74-2FF2-472C-AE9F-482909F68B22}" type="pres">
      <dgm:prSet presAssocID="{11AA4368-B041-4976-A951-805B0829355F}" presName="rootConnector" presStyleLbl="node3" presStyleIdx="1" presStyleCnt="4"/>
      <dgm:spPr/>
    </dgm:pt>
    <dgm:pt modelId="{C4835FBA-BD17-480D-B1F6-CF3850107EA6}" type="pres">
      <dgm:prSet presAssocID="{11AA4368-B041-4976-A951-805B0829355F}" presName="hierChild4" presStyleCnt="0"/>
      <dgm:spPr/>
    </dgm:pt>
    <dgm:pt modelId="{9265BF5A-6FCA-4DB2-B948-663BE1636F6C}" type="pres">
      <dgm:prSet presAssocID="{11AA4368-B041-4976-A951-805B0829355F}" presName="hierChild5" presStyleCnt="0"/>
      <dgm:spPr/>
    </dgm:pt>
    <dgm:pt modelId="{E47C0176-025F-4E9D-B8A0-9CA3C1174CA1}" type="pres">
      <dgm:prSet presAssocID="{C570F290-576D-444C-8864-C7962FC19BEB}" presName="hierChild5" presStyleCnt="0"/>
      <dgm:spPr/>
    </dgm:pt>
    <dgm:pt modelId="{8709ED86-8B93-433A-83AD-7895DE029922}" type="pres">
      <dgm:prSet presAssocID="{8D0EFF3A-3BD3-414F-B6BD-93D2A2188583}" presName="Name35" presStyleLbl="parChTrans1D2" presStyleIdx="2" presStyleCnt="4"/>
      <dgm:spPr/>
    </dgm:pt>
    <dgm:pt modelId="{545697C8-8E3E-4A30-ABE5-0B53F5010E58}" type="pres">
      <dgm:prSet presAssocID="{2049B957-312B-4220-AA47-E2CD2D46A27F}" presName="hierRoot2" presStyleCnt="0">
        <dgm:presLayoutVars>
          <dgm:hierBranch/>
        </dgm:presLayoutVars>
      </dgm:prSet>
      <dgm:spPr/>
    </dgm:pt>
    <dgm:pt modelId="{DBDEF8DF-E049-4B21-87EB-1A9EE05BFCAE}" type="pres">
      <dgm:prSet presAssocID="{2049B957-312B-4220-AA47-E2CD2D46A27F}" presName="rootComposite" presStyleCnt="0"/>
      <dgm:spPr/>
    </dgm:pt>
    <dgm:pt modelId="{B1251E4C-0CE8-4765-949F-767E71EE62F7}" type="pres">
      <dgm:prSet presAssocID="{2049B957-312B-4220-AA47-E2CD2D46A27F}" presName="rootText" presStyleLbl="node2" presStyleIdx="2" presStyleCnt="4">
        <dgm:presLayoutVars>
          <dgm:chPref val="3"/>
        </dgm:presLayoutVars>
      </dgm:prSet>
      <dgm:spPr/>
    </dgm:pt>
    <dgm:pt modelId="{A4FB3448-170A-4430-A54D-5529A5C1473A}" type="pres">
      <dgm:prSet presAssocID="{2049B957-312B-4220-AA47-E2CD2D46A27F}" presName="rootConnector" presStyleLbl="node2" presStyleIdx="2" presStyleCnt="4"/>
      <dgm:spPr/>
    </dgm:pt>
    <dgm:pt modelId="{EF0AECE6-68D6-43AE-A68D-4C5EF63734BC}" type="pres">
      <dgm:prSet presAssocID="{2049B957-312B-4220-AA47-E2CD2D46A27F}" presName="hierChild4" presStyleCnt="0"/>
      <dgm:spPr/>
    </dgm:pt>
    <dgm:pt modelId="{F155FFF1-BE4C-41F6-8BFF-2D1B5162A05F}" type="pres">
      <dgm:prSet presAssocID="{5F8F9172-5746-4F00-BC0E-4BD921E3C98A}" presName="Name35" presStyleLbl="parChTrans1D3" presStyleIdx="2" presStyleCnt="4"/>
      <dgm:spPr/>
    </dgm:pt>
    <dgm:pt modelId="{C2A22057-2BC3-458B-B064-6C82214DFE22}" type="pres">
      <dgm:prSet presAssocID="{D31CCC14-5848-4DA5-9A93-428E728E6233}" presName="hierRoot2" presStyleCnt="0">
        <dgm:presLayoutVars>
          <dgm:hierBranch val="r"/>
        </dgm:presLayoutVars>
      </dgm:prSet>
      <dgm:spPr/>
    </dgm:pt>
    <dgm:pt modelId="{D07CB943-64B4-41F1-B888-BE46DD8CA2D5}" type="pres">
      <dgm:prSet presAssocID="{D31CCC14-5848-4DA5-9A93-428E728E6233}" presName="rootComposite" presStyleCnt="0"/>
      <dgm:spPr/>
    </dgm:pt>
    <dgm:pt modelId="{4495410D-EC3A-42F2-8C7E-68F3ED64E7BC}" type="pres">
      <dgm:prSet presAssocID="{D31CCC14-5848-4DA5-9A93-428E728E6233}" presName="rootText" presStyleLbl="node3" presStyleIdx="2" presStyleCnt="4" custScaleX="126960" custScaleY="186008">
        <dgm:presLayoutVars>
          <dgm:chPref val="3"/>
        </dgm:presLayoutVars>
      </dgm:prSet>
      <dgm:spPr/>
    </dgm:pt>
    <dgm:pt modelId="{C7E5B5AC-CCAA-431E-9BB4-8CABA107785E}" type="pres">
      <dgm:prSet presAssocID="{D31CCC14-5848-4DA5-9A93-428E728E6233}" presName="rootConnector" presStyleLbl="node3" presStyleIdx="2" presStyleCnt="4"/>
      <dgm:spPr/>
    </dgm:pt>
    <dgm:pt modelId="{69C701DC-60E5-44BD-8CEE-7E044142C54A}" type="pres">
      <dgm:prSet presAssocID="{D31CCC14-5848-4DA5-9A93-428E728E6233}" presName="hierChild4" presStyleCnt="0"/>
      <dgm:spPr/>
    </dgm:pt>
    <dgm:pt modelId="{96C0BC5E-5497-4CAF-BB4D-F050EC214B33}" type="pres">
      <dgm:prSet presAssocID="{D31CCC14-5848-4DA5-9A93-428E728E6233}" presName="hierChild5" presStyleCnt="0"/>
      <dgm:spPr/>
    </dgm:pt>
    <dgm:pt modelId="{60B1DB67-09D1-40CA-B81B-2FBFAF81605C}" type="pres">
      <dgm:prSet presAssocID="{2049B957-312B-4220-AA47-E2CD2D46A27F}" presName="hierChild5" presStyleCnt="0"/>
      <dgm:spPr/>
    </dgm:pt>
    <dgm:pt modelId="{DF2F5D3B-FD20-4460-8360-A7619B201642}" type="pres">
      <dgm:prSet presAssocID="{6F85D6C9-07DF-4D62-BDA2-29538085A100}" presName="Name35" presStyleLbl="parChTrans1D2" presStyleIdx="3" presStyleCnt="4"/>
      <dgm:spPr/>
    </dgm:pt>
    <dgm:pt modelId="{D72B4735-14DF-4823-B4D1-22EBECEEB76B}" type="pres">
      <dgm:prSet presAssocID="{4143FE7D-02DE-406C-ACD0-1F92DE3FF529}" presName="hierRoot2" presStyleCnt="0">
        <dgm:presLayoutVars>
          <dgm:hierBranch/>
        </dgm:presLayoutVars>
      </dgm:prSet>
      <dgm:spPr/>
    </dgm:pt>
    <dgm:pt modelId="{F5C8E0EA-373A-4611-8FC8-8CA3205D9C98}" type="pres">
      <dgm:prSet presAssocID="{4143FE7D-02DE-406C-ACD0-1F92DE3FF529}" presName="rootComposite" presStyleCnt="0"/>
      <dgm:spPr/>
    </dgm:pt>
    <dgm:pt modelId="{2C8BC398-29B2-4604-AE68-F7847617DD4E}" type="pres">
      <dgm:prSet presAssocID="{4143FE7D-02DE-406C-ACD0-1F92DE3FF529}" presName="rootText" presStyleLbl="node2" presStyleIdx="3" presStyleCnt="4" custScaleX="129247">
        <dgm:presLayoutVars>
          <dgm:chPref val="3"/>
        </dgm:presLayoutVars>
      </dgm:prSet>
      <dgm:spPr/>
    </dgm:pt>
    <dgm:pt modelId="{B9B43B81-CE8E-4AA9-9ADA-E7849801015C}" type="pres">
      <dgm:prSet presAssocID="{4143FE7D-02DE-406C-ACD0-1F92DE3FF529}" presName="rootConnector" presStyleLbl="node2" presStyleIdx="3" presStyleCnt="4"/>
      <dgm:spPr/>
    </dgm:pt>
    <dgm:pt modelId="{25F02DB2-BA5B-448D-9D0B-282FA1ECD50A}" type="pres">
      <dgm:prSet presAssocID="{4143FE7D-02DE-406C-ACD0-1F92DE3FF529}" presName="hierChild4" presStyleCnt="0"/>
      <dgm:spPr/>
    </dgm:pt>
    <dgm:pt modelId="{D2F359AA-59B5-47F5-8465-DF5C875A55FE}" type="pres">
      <dgm:prSet presAssocID="{47D0C1C6-ACB7-4B10-BBEB-829863B1AD95}" presName="Name35" presStyleLbl="parChTrans1D3" presStyleIdx="3" presStyleCnt="4"/>
      <dgm:spPr/>
    </dgm:pt>
    <dgm:pt modelId="{D0F424DD-C81B-4969-A481-F2344B044224}" type="pres">
      <dgm:prSet presAssocID="{B7524700-9AB0-4F5E-88F4-78F3A797AB6E}" presName="hierRoot2" presStyleCnt="0">
        <dgm:presLayoutVars>
          <dgm:hierBranch val="r"/>
        </dgm:presLayoutVars>
      </dgm:prSet>
      <dgm:spPr/>
    </dgm:pt>
    <dgm:pt modelId="{D58788C9-9AC6-435C-A2BD-970641AF0805}" type="pres">
      <dgm:prSet presAssocID="{B7524700-9AB0-4F5E-88F4-78F3A797AB6E}" presName="rootComposite" presStyleCnt="0"/>
      <dgm:spPr/>
    </dgm:pt>
    <dgm:pt modelId="{F4575432-D22A-4510-8C26-BDC32E17B0A4}" type="pres">
      <dgm:prSet presAssocID="{B7524700-9AB0-4F5E-88F4-78F3A797AB6E}" presName="rootText" presStyleLbl="node3" presStyleIdx="3" presStyleCnt="4" custScaleX="157924" custScaleY="2543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1AED1B-389B-4044-97CC-E56B596F1DD7}" type="pres">
      <dgm:prSet presAssocID="{B7524700-9AB0-4F5E-88F4-78F3A797AB6E}" presName="rootConnector" presStyleLbl="node3" presStyleIdx="3" presStyleCnt="4"/>
      <dgm:spPr/>
    </dgm:pt>
    <dgm:pt modelId="{2C63256A-6ACF-4A33-9CC7-6B577E7AA153}" type="pres">
      <dgm:prSet presAssocID="{B7524700-9AB0-4F5E-88F4-78F3A797AB6E}" presName="hierChild4" presStyleCnt="0"/>
      <dgm:spPr/>
    </dgm:pt>
    <dgm:pt modelId="{D0A964BA-9520-40A9-B9EE-2759EE8C8F47}" type="pres">
      <dgm:prSet presAssocID="{B7524700-9AB0-4F5E-88F4-78F3A797AB6E}" presName="hierChild5" presStyleCnt="0"/>
      <dgm:spPr/>
    </dgm:pt>
    <dgm:pt modelId="{DFBD92F9-32C0-4D70-BDE0-AB00F2D7A11D}" type="pres">
      <dgm:prSet presAssocID="{4143FE7D-02DE-406C-ACD0-1F92DE3FF529}" presName="hierChild5" presStyleCnt="0"/>
      <dgm:spPr/>
    </dgm:pt>
    <dgm:pt modelId="{14663AC2-0AF1-412E-BD26-4533E85CAD82}" type="pres">
      <dgm:prSet presAssocID="{53399081-55BC-4302-B352-3AA5D02D9947}" presName="hierChild3" presStyleCnt="0"/>
      <dgm:spPr/>
    </dgm:pt>
  </dgm:ptLst>
  <dgm:cxnLst>
    <dgm:cxn modelId="{A338FEC8-42D7-43EA-89ED-60FB72B19932}" srcId="{53399081-55BC-4302-B352-3AA5D02D9947}" destId="{2049B957-312B-4220-AA47-E2CD2D46A27F}" srcOrd="2" destOrd="0" parTransId="{8D0EFF3A-3BD3-414F-B6BD-93D2A2188583}" sibTransId="{DBD655F2-4F83-40A5-A51D-88C60960C49D}"/>
    <dgm:cxn modelId="{DDCACC82-EC47-46A9-9A02-450B417D9C6D}" srcId="{53399081-55BC-4302-B352-3AA5D02D9947}" destId="{C5D3EFC5-AEAF-434D-8D75-3A381A729444}" srcOrd="0" destOrd="0" parTransId="{9824F628-2D5B-4217-9D23-363102D6D4D2}" sibTransId="{B55790DA-ED93-40B8-AC8F-4C2DEEBD1113}"/>
    <dgm:cxn modelId="{CE24AE59-C614-4680-B37E-69A947DEC3DE}" type="presOf" srcId="{E62D0804-0427-4565-B197-93869EF54997}" destId="{67F58DA1-94D1-47C1-945C-37A106A6EBDD}" srcOrd="0" destOrd="0" presId="urn:microsoft.com/office/officeart/2005/8/layout/orgChart1"/>
    <dgm:cxn modelId="{52317192-75E3-4CAF-87BC-22585EEAB33D}" type="presOf" srcId="{80E63175-D863-44C6-BE41-EEB3DBFB0930}" destId="{A908F6BF-0A4F-4DA0-841E-BCFFBC8AD8ED}" srcOrd="0" destOrd="0" presId="urn:microsoft.com/office/officeart/2005/8/layout/orgChart1"/>
    <dgm:cxn modelId="{CDA6EC07-9105-40E2-98FF-77D6B2E91985}" srcId="{C5D3EFC5-AEAF-434D-8D75-3A381A729444}" destId="{FA35011A-08F0-4088-9FB7-3C3E241FCD42}" srcOrd="0" destOrd="0" parTransId="{CCF646AC-EA4C-4D7F-A426-8675A9F09D14}" sibTransId="{1529F113-48B4-49C3-A3DC-A4D58848E129}"/>
    <dgm:cxn modelId="{C5A416E7-D30E-4023-954F-507223FDC8C8}" type="presOf" srcId="{53399081-55BC-4302-B352-3AA5D02D9947}" destId="{F6F5F4DD-7E66-4489-99EC-54142740585D}" srcOrd="0" destOrd="0" presId="urn:microsoft.com/office/officeart/2005/8/layout/orgChart1"/>
    <dgm:cxn modelId="{95FB4D8C-31A5-4636-B32F-D2F3E70B5C33}" type="presOf" srcId="{FA35011A-08F0-4088-9FB7-3C3E241FCD42}" destId="{98417868-83FA-4B5B-8B03-D905354ECE5B}" srcOrd="1" destOrd="0" presId="urn:microsoft.com/office/officeart/2005/8/layout/orgChart1"/>
    <dgm:cxn modelId="{3B5835A8-D038-4718-B0B6-0DB3F752832C}" type="presOf" srcId="{C5D3EFC5-AEAF-434D-8D75-3A381A729444}" destId="{C15D53C4-D0C1-458D-A600-A3B14050348D}" srcOrd="1" destOrd="0" presId="urn:microsoft.com/office/officeart/2005/8/layout/orgChart1"/>
    <dgm:cxn modelId="{2794B508-1EDE-4581-9FE6-39A829752C5A}" type="presOf" srcId="{CCF646AC-EA4C-4D7F-A426-8675A9F09D14}" destId="{6B7EA246-B675-432D-B0A4-655358B79B8B}" srcOrd="0" destOrd="0" presId="urn:microsoft.com/office/officeart/2005/8/layout/orgChart1"/>
    <dgm:cxn modelId="{691D9560-90FF-46AE-BAFB-2D5F5B120DA1}" srcId="{53399081-55BC-4302-B352-3AA5D02D9947}" destId="{C570F290-576D-444C-8864-C7962FC19BEB}" srcOrd="1" destOrd="0" parTransId="{80E63175-D863-44C6-BE41-EEB3DBFB0930}" sibTransId="{534444C0-F22F-41DE-A5BF-4674B668A3CD}"/>
    <dgm:cxn modelId="{78B4B3FC-252C-4407-BC45-5451EE8228F2}" srcId="{2049B957-312B-4220-AA47-E2CD2D46A27F}" destId="{D31CCC14-5848-4DA5-9A93-428E728E6233}" srcOrd="0" destOrd="0" parTransId="{5F8F9172-5746-4F00-BC0E-4BD921E3C98A}" sibTransId="{50E90D6C-26B8-458E-B0C2-0B6E23646E7B}"/>
    <dgm:cxn modelId="{389948AA-5E34-4280-BBD1-F953457C0919}" type="presOf" srcId="{9824F628-2D5B-4217-9D23-363102D6D4D2}" destId="{25908166-1FC3-454A-B48E-95C0DE88E318}" srcOrd="0" destOrd="0" presId="urn:microsoft.com/office/officeart/2005/8/layout/orgChart1"/>
    <dgm:cxn modelId="{B6FA1864-8D96-4690-8DC7-7443C07756C5}" type="presOf" srcId="{11AA4368-B041-4976-A951-805B0829355F}" destId="{8E5DC14C-2FA5-4908-AD3C-07EC9726F9F0}" srcOrd="0" destOrd="0" presId="urn:microsoft.com/office/officeart/2005/8/layout/orgChart1"/>
    <dgm:cxn modelId="{9F7BFE97-58EF-44B0-89E7-AEF9BA97A299}" type="presOf" srcId="{47D0C1C6-ACB7-4B10-BBEB-829863B1AD95}" destId="{D2F359AA-59B5-47F5-8465-DF5C875A55FE}" srcOrd="0" destOrd="0" presId="urn:microsoft.com/office/officeart/2005/8/layout/orgChart1"/>
    <dgm:cxn modelId="{4E79BCD7-0DC5-43D1-A23A-EC7EEEB0FC46}" type="presOf" srcId="{2049B957-312B-4220-AA47-E2CD2D46A27F}" destId="{A4FB3448-170A-4430-A54D-5529A5C1473A}" srcOrd="1" destOrd="0" presId="urn:microsoft.com/office/officeart/2005/8/layout/orgChart1"/>
    <dgm:cxn modelId="{DD1CA9C5-71A4-4E2A-B771-A0FBCB25B181}" type="presOf" srcId="{53399081-55BC-4302-B352-3AA5D02D9947}" destId="{39D6559C-A016-43E5-B6E4-05A1D17C0BC9}" srcOrd="1" destOrd="0" presId="urn:microsoft.com/office/officeart/2005/8/layout/orgChart1"/>
    <dgm:cxn modelId="{B4BA1373-27C4-437E-A4CD-5EC20DA95DA4}" type="presOf" srcId="{C570F290-576D-444C-8864-C7962FC19BEB}" destId="{5F0D4D58-EB55-4445-84D1-675E905AAC51}" srcOrd="1" destOrd="0" presId="urn:microsoft.com/office/officeart/2005/8/layout/orgChart1"/>
    <dgm:cxn modelId="{4DCCBDB0-167A-4E59-A132-B4748A1C8F4C}" type="presOf" srcId="{8D0EFF3A-3BD3-414F-B6BD-93D2A2188583}" destId="{8709ED86-8B93-433A-83AD-7895DE029922}" srcOrd="0" destOrd="0" presId="urn:microsoft.com/office/officeart/2005/8/layout/orgChart1"/>
    <dgm:cxn modelId="{22AA1700-6B2E-4077-8083-B1783C8994B8}" type="presOf" srcId="{C5D3EFC5-AEAF-434D-8D75-3A381A729444}" destId="{729BA7C4-316F-454F-9AD3-11E5C55096BD}" srcOrd="0" destOrd="0" presId="urn:microsoft.com/office/officeart/2005/8/layout/orgChart1"/>
    <dgm:cxn modelId="{F0AA9D62-84B5-4A67-95FF-30DCCC9315A9}" srcId="{C570F290-576D-444C-8864-C7962FC19BEB}" destId="{11AA4368-B041-4976-A951-805B0829355F}" srcOrd="0" destOrd="0" parTransId="{E62D0804-0427-4565-B197-93869EF54997}" sibTransId="{013D03F0-7A92-4F13-A8AB-507B83888E94}"/>
    <dgm:cxn modelId="{F60F2B64-A74B-48EB-B343-3CC8D3A02B62}" type="presOf" srcId="{FA35011A-08F0-4088-9FB7-3C3E241FCD42}" destId="{2B553F75-DBF9-4912-BB13-762032CE35E0}" srcOrd="0" destOrd="0" presId="urn:microsoft.com/office/officeart/2005/8/layout/orgChart1"/>
    <dgm:cxn modelId="{D953321C-EB15-46F3-8EF3-1A07A600B9FF}" srcId="{53399081-55BC-4302-B352-3AA5D02D9947}" destId="{4143FE7D-02DE-406C-ACD0-1F92DE3FF529}" srcOrd="3" destOrd="0" parTransId="{6F85D6C9-07DF-4D62-BDA2-29538085A100}" sibTransId="{875D7363-0215-466B-940F-49C63E2A3D27}"/>
    <dgm:cxn modelId="{99F4112D-BAC3-4B72-AEAE-7666B76BD3D9}" type="presOf" srcId="{6F85D6C9-07DF-4D62-BDA2-29538085A100}" destId="{DF2F5D3B-FD20-4460-8360-A7619B201642}" srcOrd="0" destOrd="0" presId="urn:microsoft.com/office/officeart/2005/8/layout/orgChart1"/>
    <dgm:cxn modelId="{C9AC86BA-81E3-4966-A761-ED93A2F48FD0}" type="presOf" srcId="{11AA4368-B041-4976-A951-805B0829355F}" destId="{9796BE74-2FF2-472C-AE9F-482909F68B22}" srcOrd="1" destOrd="0" presId="urn:microsoft.com/office/officeart/2005/8/layout/orgChart1"/>
    <dgm:cxn modelId="{A7B74738-0E88-4801-B85C-5130904E9A07}" type="presOf" srcId="{4143FE7D-02DE-406C-ACD0-1F92DE3FF529}" destId="{B9B43B81-CE8E-4AA9-9ADA-E7849801015C}" srcOrd="1" destOrd="0" presId="urn:microsoft.com/office/officeart/2005/8/layout/orgChart1"/>
    <dgm:cxn modelId="{135645A1-498B-472B-926B-E457E1793AF7}" type="presOf" srcId="{2049B957-312B-4220-AA47-E2CD2D46A27F}" destId="{B1251E4C-0CE8-4765-949F-767E71EE62F7}" srcOrd="0" destOrd="0" presId="urn:microsoft.com/office/officeart/2005/8/layout/orgChart1"/>
    <dgm:cxn modelId="{F5DA7EDF-2B6C-41A0-BDBC-9A19B09B3C82}" type="presOf" srcId="{5F8F9172-5746-4F00-BC0E-4BD921E3C98A}" destId="{F155FFF1-BE4C-41F6-8BFF-2D1B5162A05F}" srcOrd="0" destOrd="0" presId="urn:microsoft.com/office/officeart/2005/8/layout/orgChart1"/>
    <dgm:cxn modelId="{0AC577FD-FC3D-4B54-BD36-7BADEC6B90AA}" srcId="{4143FE7D-02DE-406C-ACD0-1F92DE3FF529}" destId="{B7524700-9AB0-4F5E-88F4-78F3A797AB6E}" srcOrd="0" destOrd="0" parTransId="{47D0C1C6-ACB7-4B10-BBEB-829863B1AD95}" sibTransId="{BD081128-F554-446E-99F6-E638AB76F014}"/>
    <dgm:cxn modelId="{F7D5ED34-1DFF-4457-852E-E10514999EB1}" type="presOf" srcId="{D31CCC14-5848-4DA5-9A93-428E728E6233}" destId="{4495410D-EC3A-42F2-8C7E-68F3ED64E7BC}" srcOrd="0" destOrd="0" presId="urn:microsoft.com/office/officeart/2005/8/layout/orgChart1"/>
    <dgm:cxn modelId="{791E78AC-E1B6-4DFE-B97C-E557772D9990}" type="presOf" srcId="{B7524700-9AB0-4F5E-88F4-78F3A797AB6E}" destId="{F4575432-D22A-4510-8C26-BDC32E17B0A4}" srcOrd="0" destOrd="0" presId="urn:microsoft.com/office/officeart/2005/8/layout/orgChart1"/>
    <dgm:cxn modelId="{F4AA5B5E-B318-4BB1-AD79-B374C8DFBA61}" srcId="{3C90F6D0-1786-4F3E-836F-E6DCFAD5155E}" destId="{53399081-55BC-4302-B352-3AA5D02D9947}" srcOrd="0" destOrd="0" parTransId="{FDB6B049-7881-42CF-8B12-99EA54293328}" sibTransId="{5B6750FD-6A6A-482C-B81F-8404D2EAACC6}"/>
    <dgm:cxn modelId="{93DDCBE0-3CCA-47EF-8B00-FD4CBB603C5C}" type="presOf" srcId="{C570F290-576D-444C-8864-C7962FC19BEB}" destId="{B89AB962-2866-4E33-B593-99765EFDF85C}" srcOrd="0" destOrd="0" presId="urn:microsoft.com/office/officeart/2005/8/layout/orgChart1"/>
    <dgm:cxn modelId="{E565DD9B-0859-4970-8675-F6ADFD6CEB8D}" type="presOf" srcId="{4143FE7D-02DE-406C-ACD0-1F92DE3FF529}" destId="{2C8BC398-29B2-4604-AE68-F7847617DD4E}" srcOrd="0" destOrd="0" presId="urn:microsoft.com/office/officeart/2005/8/layout/orgChart1"/>
    <dgm:cxn modelId="{037C65F2-E0CB-4319-BB52-E04ECE23B3F4}" type="presOf" srcId="{B7524700-9AB0-4F5E-88F4-78F3A797AB6E}" destId="{671AED1B-389B-4044-97CC-E56B596F1DD7}" srcOrd="1" destOrd="0" presId="urn:microsoft.com/office/officeart/2005/8/layout/orgChart1"/>
    <dgm:cxn modelId="{9E72F932-AF11-438E-A2B2-0529F7DC6869}" type="presOf" srcId="{3C90F6D0-1786-4F3E-836F-E6DCFAD5155E}" destId="{8AA9693F-444E-4A8F-861E-3E40A9FB9539}" srcOrd="0" destOrd="0" presId="urn:microsoft.com/office/officeart/2005/8/layout/orgChart1"/>
    <dgm:cxn modelId="{28BD55A8-94F5-4BD7-B587-C7891970E8BE}" type="presOf" srcId="{D31CCC14-5848-4DA5-9A93-428E728E6233}" destId="{C7E5B5AC-CCAA-431E-9BB4-8CABA107785E}" srcOrd="1" destOrd="0" presId="urn:microsoft.com/office/officeart/2005/8/layout/orgChart1"/>
    <dgm:cxn modelId="{C2E010DF-1848-467A-849D-53846E2B9818}" type="presParOf" srcId="{8AA9693F-444E-4A8F-861E-3E40A9FB9539}" destId="{D91381F5-3650-48A5-B198-7F5C2B882AED}" srcOrd="0" destOrd="0" presId="urn:microsoft.com/office/officeart/2005/8/layout/orgChart1"/>
    <dgm:cxn modelId="{52F002D5-BDFF-41C5-98A2-48BD175C0B3F}" type="presParOf" srcId="{D91381F5-3650-48A5-B198-7F5C2B882AED}" destId="{5BC37319-773F-4FC0-886F-DE8C70AF0C72}" srcOrd="0" destOrd="0" presId="urn:microsoft.com/office/officeart/2005/8/layout/orgChart1"/>
    <dgm:cxn modelId="{F5D168D8-66F3-4E89-AA85-24F0B90A73FF}" type="presParOf" srcId="{5BC37319-773F-4FC0-886F-DE8C70AF0C72}" destId="{F6F5F4DD-7E66-4489-99EC-54142740585D}" srcOrd="0" destOrd="0" presId="urn:microsoft.com/office/officeart/2005/8/layout/orgChart1"/>
    <dgm:cxn modelId="{5913DFAE-7582-497F-A0B0-3B1D5B626F6B}" type="presParOf" srcId="{5BC37319-773F-4FC0-886F-DE8C70AF0C72}" destId="{39D6559C-A016-43E5-B6E4-05A1D17C0BC9}" srcOrd="1" destOrd="0" presId="urn:microsoft.com/office/officeart/2005/8/layout/orgChart1"/>
    <dgm:cxn modelId="{E85725B8-3276-4083-B669-4C038F69ABFC}" type="presParOf" srcId="{D91381F5-3650-48A5-B198-7F5C2B882AED}" destId="{2D87CB24-E134-4F7C-B38B-967CD4A3022A}" srcOrd="1" destOrd="0" presId="urn:microsoft.com/office/officeart/2005/8/layout/orgChart1"/>
    <dgm:cxn modelId="{670D625B-059C-4614-8037-294199CA0F0B}" type="presParOf" srcId="{2D87CB24-E134-4F7C-B38B-967CD4A3022A}" destId="{25908166-1FC3-454A-B48E-95C0DE88E318}" srcOrd="0" destOrd="0" presId="urn:microsoft.com/office/officeart/2005/8/layout/orgChart1"/>
    <dgm:cxn modelId="{F6774054-8122-418C-B1F0-878E28EEA218}" type="presParOf" srcId="{2D87CB24-E134-4F7C-B38B-967CD4A3022A}" destId="{6BC5C794-3A2F-45B7-8E68-1ABC837F7324}" srcOrd="1" destOrd="0" presId="urn:microsoft.com/office/officeart/2005/8/layout/orgChart1"/>
    <dgm:cxn modelId="{5BFDD216-F63A-4CBC-BD72-AE21E3552879}" type="presParOf" srcId="{6BC5C794-3A2F-45B7-8E68-1ABC837F7324}" destId="{7EC0F321-85DC-4D9E-A146-D009267E5D09}" srcOrd="0" destOrd="0" presId="urn:microsoft.com/office/officeart/2005/8/layout/orgChart1"/>
    <dgm:cxn modelId="{BC158CD9-A924-414E-8319-84D18CE10DC1}" type="presParOf" srcId="{7EC0F321-85DC-4D9E-A146-D009267E5D09}" destId="{729BA7C4-316F-454F-9AD3-11E5C55096BD}" srcOrd="0" destOrd="0" presId="urn:microsoft.com/office/officeart/2005/8/layout/orgChart1"/>
    <dgm:cxn modelId="{B91277F9-8E8E-4649-B4B6-F4FE8EEE490E}" type="presParOf" srcId="{7EC0F321-85DC-4D9E-A146-D009267E5D09}" destId="{C15D53C4-D0C1-458D-A600-A3B14050348D}" srcOrd="1" destOrd="0" presId="urn:microsoft.com/office/officeart/2005/8/layout/orgChart1"/>
    <dgm:cxn modelId="{8D13005C-B61E-4783-BECF-59D6DF8E6D5E}" type="presParOf" srcId="{6BC5C794-3A2F-45B7-8E68-1ABC837F7324}" destId="{CB7D2948-D79E-44DE-821E-0A629F358CED}" srcOrd="1" destOrd="0" presId="urn:microsoft.com/office/officeart/2005/8/layout/orgChart1"/>
    <dgm:cxn modelId="{D5DD5FF0-CBD3-4F0F-9FFB-E5BC7E0D9898}" type="presParOf" srcId="{CB7D2948-D79E-44DE-821E-0A629F358CED}" destId="{6B7EA246-B675-432D-B0A4-655358B79B8B}" srcOrd="0" destOrd="0" presId="urn:microsoft.com/office/officeart/2005/8/layout/orgChart1"/>
    <dgm:cxn modelId="{F28D30BF-BBF3-4F4C-BA93-845FFBD5142A}" type="presParOf" srcId="{CB7D2948-D79E-44DE-821E-0A629F358CED}" destId="{977F066B-1068-4D2F-AD22-71B0B652B9F1}" srcOrd="1" destOrd="0" presId="urn:microsoft.com/office/officeart/2005/8/layout/orgChart1"/>
    <dgm:cxn modelId="{EF5A3B5B-6073-46AA-9DF9-2825CAA02612}" type="presParOf" srcId="{977F066B-1068-4D2F-AD22-71B0B652B9F1}" destId="{0462E76B-D83C-4DE4-A1F8-334AC70122D5}" srcOrd="0" destOrd="0" presId="urn:microsoft.com/office/officeart/2005/8/layout/orgChart1"/>
    <dgm:cxn modelId="{338E3E37-59FC-4157-8CB6-4FA1FBE3AF22}" type="presParOf" srcId="{0462E76B-D83C-4DE4-A1F8-334AC70122D5}" destId="{2B553F75-DBF9-4912-BB13-762032CE35E0}" srcOrd="0" destOrd="0" presId="urn:microsoft.com/office/officeart/2005/8/layout/orgChart1"/>
    <dgm:cxn modelId="{06D387F9-B31A-47EB-8E8B-DBA0A26AC415}" type="presParOf" srcId="{0462E76B-D83C-4DE4-A1F8-334AC70122D5}" destId="{98417868-83FA-4B5B-8B03-D905354ECE5B}" srcOrd="1" destOrd="0" presId="urn:microsoft.com/office/officeart/2005/8/layout/orgChart1"/>
    <dgm:cxn modelId="{2F68FE94-5ACF-46D7-BD11-C7BB616682A0}" type="presParOf" srcId="{977F066B-1068-4D2F-AD22-71B0B652B9F1}" destId="{6AC817F2-CDD0-4CD9-BBE5-5883D72C85B8}" srcOrd="1" destOrd="0" presId="urn:microsoft.com/office/officeart/2005/8/layout/orgChart1"/>
    <dgm:cxn modelId="{DD62BE9A-2E55-41C3-8F0F-555D68808145}" type="presParOf" srcId="{977F066B-1068-4D2F-AD22-71B0B652B9F1}" destId="{AD47425C-2E0E-484B-B74C-D23743FCD00F}" srcOrd="2" destOrd="0" presId="urn:microsoft.com/office/officeart/2005/8/layout/orgChart1"/>
    <dgm:cxn modelId="{E6AB996B-C601-4139-9E15-A8A923A9B708}" type="presParOf" srcId="{6BC5C794-3A2F-45B7-8E68-1ABC837F7324}" destId="{E5BC25E2-1B7B-4984-8E0A-8EA07EE37282}" srcOrd="2" destOrd="0" presId="urn:microsoft.com/office/officeart/2005/8/layout/orgChart1"/>
    <dgm:cxn modelId="{70B2F03E-92BD-46E7-BB2F-4BE4976F98DF}" type="presParOf" srcId="{2D87CB24-E134-4F7C-B38B-967CD4A3022A}" destId="{A908F6BF-0A4F-4DA0-841E-BCFFBC8AD8ED}" srcOrd="2" destOrd="0" presId="urn:microsoft.com/office/officeart/2005/8/layout/orgChart1"/>
    <dgm:cxn modelId="{BA065DFE-3F70-4F92-B3FA-FD1543881B36}" type="presParOf" srcId="{2D87CB24-E134-4F7C-B38B-967CD4A3022A}" destId="{3E2123FD-2574-48B9-B4EB-E699ADEDCADA}" srcOrd="3" destOrd="0" presId="urn:microsoft.com/office/officeart/2005/8/layout/orgChart1"/>
    <dgm:cxn modelId="{6201257A-536E-447A-867E-5A461539B7EC}" type="presParOf" srcId="{3E2123FD-2574-48B9-B4EB-E699ADEDCADA}" destId="{593B0F0D-E7CD-49C4-AA63-DBFDBBAE4210}" srcOrd="0" destOrd="0" presId="urn:microsoft.com/office/officeart/2005/8/layout/orgChart1"/>
    <dgm:cxn modelId="{46733A6B-AA71-488C-A6F8-5687298D6FEF}" type="presParOf" srcId="{593B0F0D-E7CD-49C4-AA63-DBFDBBAE4210}" destId="{B89AB962-2866-4E33-B593-99765EFDF85C}" srcOrd="0" destOrd="0" presId="urn:microsoft.com/office/officeart/2005/8/layout/orgChart1"/>
    <dgm:cxn modelId="{83B3AD39-87AE-41F3-9954-75E305156536}" type="presParOf" srcId="{593B0F0D-E7CD-49C4-AA63-DBFDBBAE4210}" destId="{5F0D4D58-EB55-4445-84D1-675E905AAC51}" srcOrd="1" destOrd="0" presId="urn:microsoft.com/office/officeart/2005/8/layout/orgChart1"/>
    <dgm:cxn modelId="{DB4DECB1-D3D6-458E-8C03-4A00AB067A8D}" type="presParOf" srcId="{3E2123FD-2574-48B9-B4EB-E699ADEDCADA}" destId="{77B13CCB-F4F8-4BDA-9066-0E2036371335}" srcOrd="1" destOrd="0" presId="urn:microsoft.com/office/officeart/2005/8/layout/orgChart1"/>
    <dgm:cxn modelId="{634B9F4C-F303-40C4-9483-B4EC1F39E28C}" type="presParOf" srcId="{77B13CCB-F4F8-4BDA-9066-0E2036371335}" destId="{67F58DA1-94D1-47C1-945C-37A106A6EBDD}" srcOrd="0" destOrd="0" presId="urn:microsoft.com/office/officeart/2005/8/layout/orgChart1"/>
    <dgm:cxn modelId="{B3BE6127-7C78-43CD-8653-6D9C0C4A3CC4}" type="presParOf" srcId="{77B13CCB-F4F8-4BDA-9066-0E2036371335}" destId="{075CEB0A-248E-440C-846A-C7406CBAD783}" srcOrd="1" destOrd="0" presId="urn:microsoft.com/office/officeart/2005/8/layout/orgChart1"/>
    <dgm:cxn modelId="{D386FEC1-A84A-4B15-8CE7-E647AC613F8F}" type="presParOf" srcId="{075CEB0A-248E-440C-846A-C7406CBAD783}" destId="{343823CD-D377-4E66-93F5-1F7D15232310}" srcOrd="0" destOrd="0" presId="urn:microsoft.com/office/officeart/2005/8/layout/orgChart1"/>
    <dgm:cxn modelId="{11720729-C111-4EA3-A687-7DABA1C1CBF0}" type="presParOf" srcId="{343823CD-D377-4E66-93F5-1F7D15232310}" destId="{8E5DC14C-2FA5-4908-AD3C-07EC9726F9F0}" srcOrd="0" destOrd="0" presId="urn:microsoft.com/office/officeart/2005/8/layout/orgChart1"/>
    <dgm:cxn modelId="{F85AC15F-AB04-41A5-90BD-928CADDA8EFD}" type="presParOf" srcId="{343823CD-D377-4E66-93F5-1F7D15232310}" destId="{9796BE74-2FF2-472C-AE9F-482909F68B22}" srcOrd="1" destOrd="0" presId="urn:microsoft.com/office/officeart/2005/8/layout/orgChart1"/>
    <dgm:cxn modelId="{125085D4-7912-4C6F-9934-9AB4DB25E67F}" type="presParOf" srcId="{075CEB0A-248E-440C-846A-C7406CBAD783}" destId="{C4835FBA-BD17-480D-B1F6-CF3850107EA6}" srcOrd="1" destOrd="0" presId="urn:microsoft.com/office/officeart/2005/8/layout/orgChart1"/>
    <dgm:cxn modelId="{071AF25D-970A-469F-87D3-96788898A8A8}" type="presParOf" srcId="{075CEB0A-248E-440C-846A-C7406CBAD783}" destId="{9265BF5A-6FCA-4DB2-B948-663BE1636F6C}" srcOrd="2" destOrd="0" presId="urn:microsoft.com/office/officeart/2005/8/layout/orgChart1"/>
    <dgm:cxn modelId="{A8916632-C7AD-4333-8AAA-A37BD1FF1182}" type="presParOf" srcId="{3E2123FD-2574-48B9-B4EB-E699ADEDCADA}" destId="{E47C0176-025F-4E9D-B8A0-9CA3C1174CA1}" srcOrd="2" destOrd="0" presId="urn:microsoft.com/office/officeart/2005/8/layout/orgChart1"/>
    <dgm:cxn modelId="{D251C127-F510-4E9B-B8B6-903DDD9E595B}" type="presParOf" srcId="{2D87CB24-E134-4F7C-B38B-967CD4A3022A}" destId="{8709ED86-8B93-433A-83AD-7895DE029922}" srcOrd="4" destOrd="0" presId="urn:microsoft.com/office/officeart/2005/8/layout/orgChart1"/>
    <dgm:cxn modelId="{35EE3878-9EF7-44BE-95B9-2EFDDE7E9798}" type="presParOf" srcId="{2D87CB24-E134-4F7C-B38B-967CD4A3022A}" destId="{545697C8-8E3E-4A30-ABE5-0B53F5010E58}" srcOrd="5" destOrd="0" presId="urn:microsoft.com/office/officeart/2005/8/layout/orgChart1"/>
    <dgm:cxn modelId="{168D2AE9-EF5A-4C06-906D-0ECEF5CD3F32}" type="presParOf" srcId="{545697C8-8E3E-4A30-ABE5-0B53F5010E58}" destId="{DBDEF8DF-E049-4B21-87EB-1A9EE05BFCAE}" srcOrd="0" destOrd="0" presId="urn:microsoft.com/office/officeart/2005/8/layout/orgChart1"/>
    <dgm:cxn modelId="{CE387CBA-6273-46C1-A4CF-29552F863E19}" type="presParOf" srcId="{DBDEF8DF-E049-4B21-87EB-1A9EE05BFCAE}" destId="{B1251E4C-0CE8-4765-949F-767E71EE62F7}" srcOrd="0" destOrd="0" presId="urn:microsoft.com/office/officeart/2005/8/layout/orgChart1"/>
    <dgm:cxn modelId="{E5B17DED-ADAE-4DB2-84DA-6282187EE839}" type="presParOf" srcId="{DBDEF8DF-E049-4B21-87EB-1A9EE05BFCAE}" destId="{A4FB3448-170A-4430-A54D-5529A5C1473A}" srcOrd="1" destOrd="0" presId="urn:microsoft.com/office/officeart/2005/8/layout/orgChart1"/>
    <dgm:cxn modelId="{5EC3A93B-65D5-4738-AEE1-5B3489A665DB}" type="presParOf" srcId="{545697C8-8E3E-4A30-ABE5-0B53F5010E58}" destId="{EF0AECE6-68D6-43AE-A68D-4C5EF63734BC}" srcOrd="1" destOrd="0" presId="urn:microsoft.com/office/officeart/2005/8/layout/orgChart1"/>
    <dgm:cxn modelId="{EEB1ED67-1B61-4B83-B902-467ACFDF4DCC}" type="presParOf" srcId="{EF0AECE6-68D6-43AE-A68D-4C5EF63734BC}" destId="{F155FFF1-BE4C-41F6-8BFF-2D1B5162A05F}" srcOrd="0" destOrd="0" presId="urn:microsoft.com/office/officeart/2005/8/layout/orgChart1"/>
    <dgm:cxn modelId="{52599413-B7B9-452B-B07E-49E596E6161D}" type="presParOf" srcId="{EF0AECE6-68D6-43AE-A68D-4C5EF63734BC}" destId="{C2A22057-2BC3-458B-B064-6C82214DFE22}" srcOrd="1" destOrd="0" presId="urn:microsoft.com/office/officeart/2005/8/layout/orgChart1"/>
    <dgm:cxn modelId="{FD1433DC-A13B-48F3-92EE-2EE22946FD7F}" type="presParOf" srcId="{C2A22057-2BC3-458B-B064-6C82214DFE22}" destId="{D07CB943-64B4-41F1-B888-BE46DD8CA2D5}" srcOrd="0" destOrd="0" presId="urn:microsoft.com/office/officeart/2005/8/layout/orgChart1"/>
    <dgm:cxn modelId="{B9F1CCAE-E154-4634-A64E-E8F147995D84}" type="presParOf" srcId="{D07CB943-64B4-41F1-B888-BE46DD8CA2D5}" destId="{4495410D-EC3A-42F2-8C7E-68F3ED64E7BC}" srcOrd="0" destOrd="0" presId="urn:microsoft.com/office/officeart/2005/8/layout/orgChart1"/>
    <dgm:cxn modelId="{351960D2-72AD-4516-99DD-2D590EE25D8B}" type="presParOf" srcId="{D07CB943-64B4-41F1-B888-BE46DD8CA2D5}" destId="{C7E5B5AC-CCAA-431E-9BB4-8CABA107785E}" srcOrd="1" destOrd="0" presId="urn:microsoft.com/office/officeart/2005/8/layout/orgChart1"/>
    <dgm:cxn modelId="{BA8CF4A2-7C95-4FB0-A19E-3A37694FDAD1}" type="presParOf" srcId="{C2A22057-2BC3-458B-B064-6C82214DFE22}" destId="{69C701DC-60E5-44BD-8CEE-7E044142C54A}" srcOrd="1" destOrd="0" presId="urn:microsoft.com/office/officeart/2005/8/layout/orgChart1"/>
    <dgm:cxn modelId="{EB171E7C-688A-46F6-8790-3374984A4989}" type="presParOf" srcId="{C2A22057-2BC3-458B-B064-6C82214DFE22}" destId="{96C0BC5E-5497-4CAF-BB4D-F050EC214B33}" srcOrd="2" destOrd="0" presId="urn:microsoft.com/office/officeart/2005/8/layout/orgChart1"/>
    <dgm:cxn modelId="{5ECC19B7-A03C-4022-B92D-791B20D9236F}" type="presParOf" srcId="{545697C8-8E3E-4A30-ABE5-0B53F5010E58}" destId="{60B1DB67-09D1-40CA-B81B-2FBFAF81605C}" srcOrd="2" destOrd="0" presId="urn:microsoft.com/office/officeart/2005/8/layout/orgChart1"/>
    <dgm:cxn modelId="{29BDE9F4-54C1-450D-A06F-840093F318C6}" type="presParOf" srcId="{2D87CB24-E134-4F7C-B38B-967CD4A3022A}" destId="{DF2F5D3B-FD20-4460-8360-A7619B201642}" srcOrd="6" destOrd="0" presId="urn:microsoft.com/office/officeart/2005/8/layout/orgChart1"/>
    <dgm:cxn modelId="{2D096EE0-FEAE-4E36-91CD-F74855CCBE04}" type="presParOf" srcId="{2D87CB24-E134-4F7C-B38B-967CD4A3022A}" destId="{D72B4735-14DF-4823-B4D1-22EBECEEB76B}" srcOrd="7" destOrd="0" presId="urn:microsoft.com/office/officeart/2005/8/layout/orgChart1"/>
    <dgm:cxn modelId="{4432181F-0609-4E0C-9C0A-CFD9D00F87EA}" type="presParOf" srcId="{D72B4735-14DF-4823-B4D1-22EBECEEB76B}" destId="{F5C8E0EA-373A-4611-8FC8-8CA3205D9C98}" srcOrd="0" destOrd="0" presId="urn:microsoft.com/office/officeart/2005/8/layout/orgChart1"/>
    <dgm:cxn modelId="{92922AD1-EAD6-42DD-B55F-B7BCECF88C42}" type="presParOf" srcId="{F5C8E0EA-373A-4611-8FC8-8CA3205D9C98}" destId="{2C8BC398-29B2-4604-AE68-F7847617DD4E}" srcOrd="0" destOrd="0" presId="urn:microsoft.com/office/officeart/2005/8/layout/orgChart1"/>
    <dgm:cxn modelId="{B58A88A8-A0C8-449A-85ED-C5FD998B0A83}" type="presParOf" srcId="{F5C8E0EA-373A-4611-8FC8-8CA3205D9C98}" destId="{B9B43B81-CE8E-4AA9-9ADA-E7849801015C}" srcOrd="1" destOrd="0" presId="urn:microsoft.com/office/officeart/2005/8/layout/orgChart1"/>
    <dgm:cxn modelId="{06C4B3DF-5531-483B-9CAE-BF3D3A22CA94}" type="presParOf" srcId="{D72B4735-14DF-4823-B4D1-22EBECEEB76B}" destId="{25F02DB2-BA5B-448D-9D0B-282FA1ECD50A}" srcOrd="1" destOrd="0" presId="urn:microsoft.com/office/officeart/2005/8/layout/orgChart1"/>
    <dgm:cxn modelId="{030D3ADE-CCEC-4FF1-88E0-EF89423C090D}" type="presParOf" srcId="{25F02DB2-BA5B-448D-9D0B-282FA1ECD50A}" destId="{D2F359AA-59B5-47F5-8465-DF5C875A55FE}" srcOrd="0" destOrd="0" presId="urn:microsoft.com/office/officeart/2005/8/layout/orgChart1"/>
    <dgm:cxn modelId="{6A7717A7-B080-4E3F-A1A8-974F87DF238C}" type="presParOf" srcId="{25F02DB2-BA5B-448D-9D0B-282FA1ECD50A}" destId="{D0F424DD-C81B-4969-A481-F2344B044224}" srcOrd="1" destOrd="0" presId="urn:microsoft.com/office/officeart/2005/8/layout/orgChart1"/>
    <dgm:cxn modelId="{EA89A534-D029-4D95-BF23-7B4274FF1845}" type="presParOf" srcId="{D0F424DD-C81B-4969-A481-F2344B044224}" destId="{D58788C9-9AC6-435C-A2BD-970641AF0805}" srcOrd="0" destOrd="0" presId="urn:microsoft.com/office/officeart/2005/8/layout/orgChart1"/>
    <dgm:cxn modelId="{04BEA1DC-970F-430D-AE43-4BEF51C1A25A}" type="presParOf" srcId="{D58788C9-9AC6-435C-A2BD-970641AF0805}" destId="{F4575432-D22A-4510-8C26-BDC32E17B0A4}" srcOrd="0" destOrd="0" presId="urn:microsoft.com/office/officeart/2005/8/layout/orgChart1"/>
    <dgm:cxn modelId="{1DD77B27-1086-4FC9-BD7D-2E765B0C7399}" type="presParOf" srcId="{D58788C9-9AC6-435C-A2BD-970641AF0805}" destId="{671AED1B-389B-4044-97CC-E56B596F1DD7}" srcOrd="1" destOrd="0" presId="urn:microsoft.com/office/officeart/2005/8/layout/orgChart1"/>
    <dgm:cxn modelId="{12C5E2DC-FBA6-4637-A7C8-96BBC8BF3AA5}" type="presParOf" srcId="{D0F424DD-C81B-4969-A481-F2344B044224}" destId="{2C63256A-6ACF-4A33-9CC7-6B577E7AA153}" srcOrd="1" destOrd="0" presId="urn:microsoft.com/office/officeart/2005/8/layout/orgChart1"/>
    <dgm:cxn modelId="{1E2CCE9B-D21F-4AA3-A79D-DD13BBB42F29}" type="presParOf" srcId="{D0F424DD-C81B-4969-A481-F2344B044224}" destId="{D0A964BA-9520-40A9-B9EE-2759EE8C8F47}" srcOrd="2" destOrd="0" presId="urn:microsoft.com/office/officeart/2005/8/layout/orgChart1"/>
    <dgm:cxn modelId="{9C6976C0-AEC3-47CB-BC5F-FC57731EAB4C}" type="presParOf" srcId="{D72B4735-14DF-4823-B4D1-22EBECEEB76B}" destId="{DFBD92F9-32C0-4D70-BDE0-AB00F2D7A11D}" srcOrd="2" destOrd="0" presId="urn:microsoft.com/office/officeart/2005/8/layout/orgChart1"/>
    <dgm:cxn modelId="{A71A18DD-B999-4425-9F94-F952A0C71095}" type="presParOf" srcId="{D91381F5-3650-48A5-B198-7F5C2B882AED}" destId="{14663AC2-0AF1-412E-BD26-4533E85CAD82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9869-00DC-4DAE-9017-56D272284020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DE71-D529-48C6-98FD-32FF8D689BF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9869-00DC-4DAE-9017-56D272284020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DE71-D529-48C6-98FD-32FF8D689B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9869-00DC-4DAE-9017-56D272284020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DE71-D529-48C6-98FD-32FF8D689B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9869-00DC-4DAE-9017-56D272284020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DE71-D529-48C6-98FD-32FF8D689B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9869-00DC-4DAE-9017-56D272284020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DE71-D529-48C6-98FD-32FF8D689BF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9869-00DC-4DAE-9017-56D272284020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DE71-D529-48C6-98FD-32FF8D689B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9869-00DC-4DAE-9017-56D272284020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DE71-D529-48C6-98FD-32FF8D689B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9869-00DC-4DAE-9017-56D272284020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DE71-D529-48C6-98FD-32FF8D689B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9869-00DC-4DAE-9017-56D272284020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DE71-D529-48C6-98FD-32FF8D689B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9869-00DC-4DAE-9017-56D272284020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DE71-D529-48C6-98FD-32FF8D689B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9869-00DC-4DAE-9017-56D272284020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47DE71-D529-48C6-98FD-32FF8D689BF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5E9869-00DC-4DAE-9017-56D272284020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47DE71-D529-48C6-98FD-32FF8D689BF4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plit orient="vert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643106" y="1928802"/>
            <a:ext cx="9358346" cy="2214577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8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Загрязнение </a:t>
            </a:r>
            <a:br>
              <a:rPr lang="ru-RU" sz="8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ru-RU" sz="8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гидросферы</a:t>
            </a:r>
            <a:endParaRPr lang="ru-RU" sz="8000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356" y="285728"/>
            <a:ext cx="7624763" cy="9271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9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Загрязнение рек и озёр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1357298"/>
            <a:ext cx="8858312" cy="2500330"/>
          </a:xfrm>
          <a:gradFill>
            <a:gsLst>
              <a:gs pos="0">
                <a:schemeClr val="accent3">
                  <a:tint val="98000"/>
                  <a:shade val="25000"/>
                  <a:satMod val="250000"/>
                  <a:alpha val="34000"/>
                </a:schemeClr>
              </a:gs>
              <a:gs pos="68000">
                <a:schemeClr val="accent3">
                  <a:tint val="86000"/>
                  <a:satMod val="115000"/>
                  <a:alpha val="52000"/>
                </a:schemeClr>
              </a:gs>
              <a:gs pos="100000">
                <a:schemeClr val="accent3">
                  <a:tint val="50000"/>
                  <a:satMod val="150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1800" dirty="0" smtClean="0">
                <a:solidFill>
                  <a:srgbClr val="FFFF99"/>
                </a:solidFill>
              </a:rPr>
              <a:t>      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Большое количество сточных вод, нефтепродуктов и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даже жидкие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радиоактивные отходы поступают в реки и озера различных регионов мира. Особую угрозу представляют пестициды. Попав в озера, они быстро рассеиваются, но двигаясь по пищевой цепочке, ядохимикаты достигают высокой степени концентрации. Большую угрозу представляют жидкие радиоактивные отходы производства ядерного топлива и оружейного плутония.</a:t>
            </a:r>
            <a:endParaRPr lang="ru-RU" sz="1900" dirty="0" smtClean="0">
              <a:solidFill>
                <a:srgbClr val="FFFF99"/>
              </a:solidFill>
              <a:latin typeface="+mj-lt"/>
            </a:endParaRPr>
          </a:p>
        </p:txBody>
      </p:sp>
      <p:pic>
        <p:nvPicPr>
          <p:cNvPr id="11268" name="Picture 4" descr="48DB67E60D05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4581525"/>
            <a:ext cx="2133600" cy="1600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269" name="Picture 5" descr="2007051121454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4143380"/>
            <a:ext cx="3048000" cy="228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270" name="Picture 7" descr="1053-240229234232_19324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3860800"/>
            <a:ext cx="2540000" cy="27559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271" name="Picture 8" descr="iшшш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9388" y="260350"/>
            <a:ext cx="1189037" cy="7953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142852"/>
            <a:ext cx="8229600" cy="71437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Загрязнение подземных </a:t>
            </a:r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вод</a:t>
            </a:r>
            <a:endParaRPr lang="ru-RU" sz="4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928646"/>
            <a:ext cx="8858280" cy="5715064"/>
          </a:xfrm>
          <a:gradFill>
            <a:gsLst>
              <a:gs pos="0">
                <a:schemeClr val="accent3">
                  <a:tint val="98000"/>
                  <a:shade val="25000"/>
                  <a:satMod val="250000"/>
                  <a:alpha val="38000"/>
                </a:schemeClr>
              </a:gs>
              <a:gs pos="68000">
                <a:schemeClr val="accent3">
                  <a:tint val="86000"/>
                  <a:satMod val="115000"/>
                  <a:alpha val="56000"/>
                </a:schemeClr>
              </a:gs>
              <a:gs pos="100000">
                <a:schemeClr val="accent3">
                  <a:tint val="50000"/>
                  <a:satMod val="150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dirty="0" smtClean="0"/>
              <a:t>        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Подземные воды страдают от загрязнений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нефтяных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промыслов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, предприятий горнодобывающей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промышленности,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полей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фильтрации,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шлаконакопителей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и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отвалов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металлургических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заводов, хранилищ химических отходов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удобрений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, свалок, животноводческих комплексов,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не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канализированных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населенных пунктов. Происходит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ухудшение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качества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воды в результате подтягивания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некондиционных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природных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вод при нарушении режима 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эксплуатации водозаборов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. Площади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очагов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загрязнения подземных вод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достигают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с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отен квадратных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километров.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         Из загрязняющих подземные воды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                                                 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веществ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преобладают: нефтепродукты,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                                                 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фенолы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, тяжелые металлы (медь, цинк,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                                                  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свинец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, кадмий, никель, ртуть), сульфаты,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                                               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хлориды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, соединения азота.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         Перечень веществ контролируемых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в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подземных водах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не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регламентирован,поэтому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нельзя составить точную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картину о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загрязнении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подземных вод.</a:t>
            </a:r>
          </a:p>
        </p:txBody>
      </p:sp>
      <p:pic>
        <p:nvPicPr>
          <p:cNvPr id="12292" name="Picture 5" descr="o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3357562"/>
            <a:ext cx="2857500" cy="1905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00042"/>
            <a:ext cx="3729038" cy="57149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Заключение</a:t>
            </a:r>
            <a:endParaRPr lang="ru-RU" sz="4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428736"/>
            <a:ext cx="8501122" cy="4214842"/>
          </a:xfrm>
          <a:gradFill>
            <a:gsLst>
              <a:gs pos="0">
                <a:schemeClr val="accent3">
                  <a:tint val="98000"/>
                  <a:shade val="25000"/>
                  <a:satMod val="250000"/>
                  <a:alpha val="29000"/>
                </a:schemeClr>
              </a:gs>
              <a:gs pos="68000">
                <a:schemeClr val="accent3">
                  <a:tint val="86000"/>
                  <a:satMod val="115000"/>
                  <a:alpha val="48000"/>
                </a:schemeClr>
              </a:gs>
              <a:gs pos="100000">
                <a:schemeClr val="accent3">
                  <a:tint val="50000"/>
                  <a:satMod val="150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FFFF99"/>
                </a:solidFill>
                <a:latin typeface="+mj-lt"/>
              </a:rPr>
              <a:t>           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Защита водных ресурсов от истощения и  загрязнения и их рационального использования для нужд народного хозяйства - одна из наиболее важных проблем, требующих безотлагательного решения.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         Одним из основных направлений работы по охране водных ресурсов является внедрение новых технологических процессов производства, переработки и очистки.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          Таким образом, охрана и рациональное использование водных ресурсов - это одно из звеньев комплексной мировой проблемы охраны природы. 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 fontScale="92500" lnSpcReduction="20000"/>
          </a:bodyPr>
          <a:lstStyle/>
          <a:p>
            <a:pPr>
              <a:buNone/>
              <a:defRPr/>
            </a:pPr>
            <a:r>
              <a:rPr lang="ru-RU" sz="3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Гидросфера – водная среда, которая включает поверхностные и подземные воды. Поверхностные воды в основном сосредоточены в Мировом океане, содержащем около 91% всей воды на Земле. Поверхность океана (акватория) составляет 361 млн. кв. км. Она примерно в 2,4 раза больше площади суши – территории, занимающей 149 млн. кв. км. Если распределить воду ровным слоем, то она покроет Землю толщиной 3000 м.</a:t>
            </a:r>
          </a:p>
          <a:p>
            <a:pPr>
              <a:buNone/>
              <a:defRPr/>
            </a:pPr>
            <a:r>
              <a:rPr lang="ru-RU" sz="3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        Вода в океане (94%) и под землей – соленая. Количество пресной воды составляет 6% от общего объема воды на Земле, причем очень малая ее доля (всего 0,36%) имеется в легкодоступных для добычи местах</a:t>
            </a:r>
            <a:r>
              <a:rPr lang="ru-RU" sz="3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.</a:t>
            </a:r>
            <a:endParaRPr lang="ru-RU" sz="33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хема 9"/>
          <p:cNvGraphicFramePr/>
          <p:nvPr/>
        </p:nvGraphicFramePr>
        <p:xfrm>
          <a:off x="-785850" y="285728"/>
          <a:ext cx="10572824" cy="6572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5500726"/>
          </a:xfrm>
        </p:spPr>
        <p:txBody>
          <a:bodyPr>
            <a:normAutofit fontScale="92500" lnSpcReduction="20000"/>
          </a:bodyPr>
          <a:lstStyle/>
          <a:p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Сильно загрязняют водоемы поверхностно-активные вещества(ПАВ), в том числе синтетические моющие средства(СМС), широко применяемые в быту и промышленности. Присутствие СМС в воде придает ей неприятный вкус и запах. В загрязненных реках с быстрым течением образуется пена. Концентрация СМС в воде в 1 мг/л вызывает гибель микроскопических планктонных организмов, 3 мг/л -  гибель дафний и циклопов, 5 мг/л – заморы рыбы. СМС замедляет естественное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саоочищение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водоемов, действуя угнетающе на многие биохимические процессы.</a:t>
            </a:r>
          </a:p>
          <a:p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214290"/>
          <a:ext cx="8929718" cy="6500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Последствия загрязнения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000240"/>
            <a:ext cx="8786874" cy="4143404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Проблема пресной воды, органическое загрязнение водоемов, ухудшение качества питьевой воды.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Гибель растений и животных.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Неконтролируемое развитие водорослей.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Гибель водных экосистем с непроточной водой.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Заболачивание местности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.</a:t>
            </a:r>
            <a:endParaRPr lang="ru-RU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0" y="285728"/>
          <a:ext cx="9144000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000504"/>
            <a:ext cx="8858312" cy="250033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Водоем площадью 1.2 гектара, выполняет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роль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регулятора.</a:t>
            </a:r>
          </a:p>
          <a:p>
            <a:pPr>
              <a:buNone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Основной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проблемой водоема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является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неконтролируемое</a:t>
            </a:r>
          </a:p>
          <a:p>
            <a:pPr>
              <a:buNone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размножение сине-зеленой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водоросли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, высокая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мутность</a:t>
            </a:r>
          </a:p>
          <a:p>
            <a:pPr>
              <a:buNone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воды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, высокий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уровень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донных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отложений.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Водоем</a:t>
            </a:r>
          </a:p>
          <a:p>
            <a:pPr>
              <a:buNone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Обрабатывался биопрепаратом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«ПОНД ТРИТ».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pic>
        <p:nvPicPr>
          <p:cNvPr id="4" name="Picture 8" descr="krasnosred1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 flipH="1">
            <a:off x="357158" y="857232"/>
            <a:ext cx="3714776" cy="26606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9" descr="krasnosred2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786314" y="857232"/>
            <a:ext cx="3889375" cy="26638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1429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Загрязнение океанов и морей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00108"/>
            <a:ext cx="8786874" cy="4603434"/>
          </a:xfrm>
          <a:gradFill>
            <a:gsLst>
              <a:gs pos="0">
                <a:schemeClr val="accent3">
                  <a:tint val="98000"/>
                  <a:shade val="25000"/>
                  <a:satMod val="250000"/>
                  <a:alpha val="33000"/>
                </a:schemeClr>
              </a:gs>
              <a:gs pos="68000">
                <a:schemeClr val="accent3">
                  <a:tint val="86000"/>
                  <a:satMod val="115000"/>
                  <a:alpha val="61000"/>
                </a:schemeClr>
              </a:gs>
              <a:gs pos="100000">
                <a:schemeClr val="accent3">
                  <a:tint val="50000"/>
                  <a:satMod val="150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>
              <a:buNone/>
              <a:defRPr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Ежегодно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в Мировой океан попадает более 10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млн.т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нефти и до 20% его площади уже покрыты нефтяной пленкой. В первую очередь это связано с тем, что добыча нефти и газа в Мировом океане стала важнейшим компонентом нефтегазового комплекса. </a:t>
            </a:r>
          </a:p>
          <a:p>
            <a:pPr>
              <a:buNone/>
              <a:defRPr/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         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Происходит загрязнение океана и другими видами отходов промышленности. Во все моря мира сброшено примерно 20 млрд. т мусора. Подсчитано, что на 1 кв. км океана приходится в среднем 17 т отбросов. </a:t>
            </a:r>
            <a:endParaRPr lang="ru-RU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endParaRPr>
          </a:p>
          <a:p>
            <a:pPr>
              <a:buNone/>
              <a:defRPr/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          Серьезную экологическую угрозу для жизни в Мировом океане и, следовательно, для человека представляет захоронение на морском дне радиоактивных отходов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и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сброс в море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жидких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радиоактивных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отходов.</a:t>
            </a:r>
            <a:endParaRPr lang="ru-RU" dirty="0"/>
          </a:p>
        </p:txBody>
      </p:sp>
      <p:pic>
        <p:nvPicPr>
          <p:cNvPr id="4" name="Picture 4" descr="z11zemly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5072074"/>
            <a:ext cx="2514600" cy="1676400"/>
          </a:xfrm>
          <a:prstGeom prst="rect">
            <a:avLst/>
          </a:prstGeom>
          <a:ln w="3175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5" descr="image002"/>
          <p:cNvPicPr>
            <a:picLocks noChangeAspect="1" noChangeArrowheads="1"/>
          </p:cNvPicPr>
          <p:nvPr/>
        </p:nvPicPr>
        <p:blipFill>
          <a:blip r:embed="rId3"/>
          <a:srcRect l="3006" t="6251" r="2304" b="3471"/>
          <a:stretch>
            <a:fillRect/>
          </a:stretch>
        </p:blipFill>
        <p:spPr bwMode="auto">
          <a:xfrm>
            <a:off x="357158" y="5000612"/>
            <a:ext cx="450059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112</TotalTime>
  <Words>691</Words>
  <Application>Microsoft Office PowerPoint</Application>
  <PresentationFormat>Экран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Загрязнение  гидросферы</vt:lpstr>
      <vt:lpstr>Слайд 2</vt:lpstr>
      <vt:lpstr>Слайд 3</vt:lpstr>
      <vt:lpstr>Слайд 4</vt:lpstr>
      <vt:lpstr>Слайд 5</vt:lpstr>
      <vt:lpstr>Последствия загрязнения</vt:lpstr>
      <vt:lpstr>Слайд 7</vt:lpstr>
      <vt:lpstr>Слайд 8</vt:lpstr>
      <vt:lpstr>Загрязнение океанов и морей</vt:lpstr>
      <vt:lpstr>Загрязнение рек и озёр</vt:lpstr>
      <vt:lpstr>Загрязнение подземных вод</vt:lpstr>
      <vt:lpstr>Заключение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Загрязнение  гидросферы</dc:title>
  <dc:creator>Bogdana_Yarik</dc:creator>
  <cp:lastModifiedBy>Bogdana_Yarik</cp:lastModifiedBy>
  <cp:revision>7</cp:revision>
  <dcterms:created xsi:type="dcterms:W3CDTF">2013-10-03T19:07:24Z</dcterms:created>
  <dcterms:modified xsi:type="dcterms:W3CDTF">2013-10-03T20:59:40Z</dcterms:modified>
</cp:coreProperties>
</file>