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291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2915AA3-1089-46D8-AF14-2B36D46925D2}" type="datetimeFigureOut">
              <a:rPr lang="ru-RU" smtClean="0"/>
              <a:t>16.01.2014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281817-47CF-4629-A1B4-AE8E8F19C78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96%D0%BB%D0%BE%D1%81%D0%BE%D1%84%D1%96%D1%8F" TargetMode="External"/><Relationship Id="rId13" Type="http://schemas.openxmlformats.org/officeDocument/2006/relationships/hyperlink" Target="http://uk.wikipedia.org/wiki/%D0%93%D1%80%D0%B5%D1%86%D1%8C%D0%BA%D0%B0_%D0%BC%D0%BE%D0%B2%D0%B0" TargetMode="External"/><Relationship Id="rId18" Type="http://schemas.openxmlformats.org/officeDocument/2006/relationships/hyperlink" Target="http://uk.wikipedia.org/wiki/%D0%9A%D0%B8%D1%80%D0%B8%D0%BB%D0%B8%D1%86%D1%8F" TargetMode="External"/><Relationship Id="rId3" Type="http://schemas.openxmlformats.org/officeDocument/2006/relationships/hyperlink" Target="http://uk.wikipedia.org/wiki/%D0%9A%D1%83%D0%BB%D1%8C%D1%82%D1%83%D1%80%D0%B0_%D0%A1%D1%82%D0%B0%D1%80%D0%BE%D0%B4%D0%B0%D0%B2%D0%BD%D1%8C%D0%BE%D1%97_%D0%93%D1%80%D0%B5%D1%86%D1%96%D1%97" TargetMode="External"/><Relationship Id="rId7" Type="http://schemas.openxmlformats.org/officeDocument/2006/relationships/hyperlink" Target="http://uk.wikipedia.org/wiki/%D0%93%D1%80%D0%B5%D1%86%D1%96%D1%8F" TargetMode="External"/><Relationship Id="rId12" Type="http://schemas.openxmlformats.org/officeDocument/2006/relationships/hyperlink" Target="http://uk.wikipedia.org/wiki/%D0%9E%D0%BB%D1%96%D0%BC%D0%BF%D1%96%D0%B9%D1%81%D1%8C%D0%BA%D1%96_%D1%96%D0%B3%D1%80%D0%B8" TargetMode="External"/><Relationship Id="rId17" Type="http://schemas.openxmlformats.org/officeDocument/2006/relationships/hyperlink" Target="http://uk.wikipedia.org/wiki/%D0%9B%D0%B0%D1%82%D0%B8%D0%BD%D0%B8%D1%86%D1%8F" TargetMode="External"/><Relationship Id="rId2" Type="http://schemas.openxmlformats.org/officeDocument/2006/relationships/image" Target="../media/image4.gif"/><Relationship Id="rId16" Type="http://schemas.openxmlformats.org/officeDocument/2006/relationships/hyperlink" Target="http://uk.wikipedia.org/wiki/%D0%93%D1%80%D0%B5%D1%86%D1%8C%D0%BA%D0%B0_%D0%B0%D0%B1%D0%B5%D1%82%D0%BA%D0%B0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uk.wikipedia.org/wiki/%D0%94%D0%B5%D0%BC%D0%BE%D0%BA%D1%80%D0%B0%D1%82%D1%96%D1%8F" TargetMode="External"/><Relationship Id="rId11" Type="http://schemas.openxmlformats.org/officeDocument/2006/relationships/hyperlink" Target="http://uk.wikipedia.org/wiki/%D0%94%D0%B0%D0%B2%D0%BD%D1%8C%D0%BE%D0%B3%D1%80%D0%B5%D1%86%D1%8C%D0%BA%D0%B8%D0%B9_%D1%82%D0%B5%D0%B0%D1%82%D1%80" TargetMode="External"/><Relationship Id="rId5" Type="http://schemas.openxmlformats.org/officeDocument/2006/relationships/hyperlink" Target="http://uk.wikipedia.org/wiki/%D0%97%D0%B0%D1%85%D1%96%D0%B4%D0%BD%D0%B0_%D1%86%D0%B8%D0%B2%D1%96%D0%BB%D1%96%D0%B7%D0%B0%D1%86%D1%96%D1%8F" TargetMode="External"/><Relationship Id="rId15" Type="http://schemas.openxmlformats.org/officeDocument/2006/relationships/hyperlink" Target="http://uk.wikipedia.org/wiki/%D0%9F%D0%B8%D1%81%D0%B5%D0%BC%D0%BD%D1%96%D1%81%D1%82%D1%8C" TargetMode="External"/><Relationship Id="rId10" Type="http://schemas.openxmlformats.org/officeDocument/2006/relationships/hyperlink" Target="http://uk.wikipedia.org/wiki/%D0%9C%D0%B0%D1%82%D0%B5%D0%BC%D0%B0%D1%82%D0%B8%D0%BA%D0%B0" TargetMode="External"/><Relationship Id="rId19" Type="http://schemas.openxmlformats.org/officeDocument/2006/relationships/image" Target="../media/image5.png"/><Relationship Id="rId4" Type="http://schemas.openxmlformats.org/officeDocument/2006/relationships/hyperlink" Target="http://uk.wikipedia.org/wiki/%D0%A1%D1%82%D0%B0%D1%80%D0%BE%D0%B4%D0%B0%D0%B2%D0%BD%D1%8F_%D0%93%D1%80%D0%B5%D1%86%D1%96%D1%8F" TargetMode="External"/><Relationship Id="rId9" Type="http://schemas.openxmlformats.org/officeDocument/2006/relationships/hyperlink" Target="http://uk.wikipedia.org/wiki/%D0%A4%D1%96%D0%B7%D0%B8%D0%BA%D0%B0" TargetMode="External"/><Relationship Id="rId14" Type="http://schemas.openxmlformats.org/officeDocument/2006/relationships/hyperlink" Target="http://uk.wikipedia.org/wiki/%D0%86%D0%BD%D0%B4%D0%BE%D1%94%D0%B2%D1%80%D0%BE%D0%BF%D0%B5%D0%B9%D1%81%D1%8C%D0%BA%D1%96_%D0%BC%D0%BE%D0%B2%D0%B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83%D1%80%D0%BE%D1%80%D1%82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uk.wikipedia.org/wiki/%D0%A0%D0%B5%D0%BA%D1%80%D0%B5%D0%B0%D1%86%D1%96%D1%8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A5%D1%80%D0%B8%D1%81%D1%82%D0%B8%D1%8F%D0%BD%D1%81%D1%82%D0%B2%D0%BE" TargetMode="External"/><Relationship Id="rId5" Type="http://schemas.openxmlformats.org/officeDocument/2006/relationships/hyperlink" Target="http://uk.wikipedia.org/wiki/%D0%9F%D0%B0%D0%BB%D0%BE%D0%BC%D0%BD%D0%B8%D1%86%D1%82%D0%B2%D0%BE" TargetMode="External"/><Relationship Id="rId4" Type="http://schemas.openxmlformats.org/officeDocument/2006/relationships/hyperlink" Target="http://uk.wikipedia.org/wiki/%D0%A2%D1%83%D1%80%D0%B8%D0%B7%D0%BC_%D0%B2_%D0%93%D1%80%D0%B5%D1%86%D1%96%D1%97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80%D0%B0%D0%BA%D1%96%D1%8F" TargetMode="External"/><Relationship Id="rId13" Type="http://schemas.openxmlformats.org/officeDocument/2006/relationships/hyperlink" Target="http://uk.wikipedia.org/wiki/%D0%86%D0%BE%D0%BD%D1%96%D1%87%D0%BD%D0%B5_%D0%BC%D0%BE%D1%80%D0%B5" TargetMode="External"/><Relationship Id="rId18" Type="http://schemas.openxmlformats.org/officeDocument/2006/relationships/hyperlink" Target="http://uk.wikipedia.org/wiki/%D0%A1%D0%BF%D0%BE%D1%80%D0%B0%D0%B4%D0%B8" TargetMode="External"/><Relationship Id="rId3" Type="http://schemas.openxmlformats.org/officeDocument/2006/relationships/hyperlink" Target="http://uk.wikipedia.org/wiki/%D0%9F%D0%B5%D0%BB%D0%BE%D0%BF%D0%BE%D0%BD%D0%BD%D0%B5%D1%81" TargetMode="External"/><Relationship Id="rId21" Type="http://schemas.openxmlformats.org/officeDocument/2006/relationships/image" Target="../media/image7.jpeg"/><Relationship Id="rId7" Type="http://schemas.openxmlformats.org/officeDocument/2006/relationships/hyperlink" Target="http://uk.wikipedia.org/wiki/%D0%9C%D0%B0%D0%BA%D0%B5%D0%B4%D0%BE%D0%BD%D1%96%D1%8F_(%D0%93%D1%80%D0%B5%D1%86%D1%96%D1%8F)" TargetMode="External"/><Relationship Id="rId12" Type="http://schemas.openxmlformats.org/officeDocument/2006/relationships/hyperlink" Target="http://uk.wikipedia.org/wiki/%D0%95%D0%B3%D0%B5%D0%B9%D1%81%D1%8C%D0%BA%D0%B5_%D0%BC%D0%BE%D1%80%D0%B5" TargetMode="External"/><Relationship Id="rId17" Type="http://schemas.openxmlformats.org/officeDocument/2006/relationships/hyperlink" Target="http://uk.wikipedia.org/wiki/%D0%90%D1%80%D1%85%D1%96%D0%BF%D0%B5%D0%BB%D0%B0%D0%B3" TargetMode="External"/><Relationship Id="rId2" Type="http://schemas.openxmlformats.org/officeDocument/2006/relationships/hyperlink" Target="http://uk.wikipedia.org/wiki/%D0%90%D1%82%D1%82%D0%B8%D0%BA%D0%B0" TargetMode="External"/><Relationship Id="rId16" Type="http://schemas.openxmlformats.org/officeDocument/2006/relationships/hyperlink" Target="http://uk.wikipedia.org/wiki/%D0%95%D0%B3%D0%B5%D0%B9%D1%81%D1%8C%D0%BA%D1%96_%D0%BE%D1%81%D1%82%D1%80%D0%BE%D0%B2%D0%B8" TargetMode="External"/><Relationship Id="rId20" Type="http://schemas.openxmlformats.org/officeDocument/2006/relationships/hyperlink" Target="http://uk.wikipedia.org/wiki/%D0%94%D0%BE%D0%B4%D0%B5%D0%BA%D0%B0%D0%BD%D0%B5%D1%8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5%D0%BF%D1%96%D1%80" TargetMode="External"/><Relationship Id="rId11" Type="http://schemas.openxmlformats.org/officeDocument/2006/relationships/hyperlink" Target="http://uk.wikipedia.org/wiki/%D0%A0%D0%BE%D0%B4%D0%BE%D1%81" TargetMode="External"/><Relationship Id="rId5" Type="http://schemas.openxmlformats.org/officeDocument/2006/relationships/hyperlink" Target="http://uk.wikipedia.org/wiki/%D0%A4%D0%B5%D1%81%D1%81%D0%B0%D0%BB%D1%96%D1%8F" TargetMode="External"/><Relationship Id="rId15" Type="http://schemas.openxmlformats.org/officeDocument/2006/relationships/hyperlink" Target="http://uk.wikipedia.org/wiki/%D0%86%D0%BE%D0%BD%D1%96%D1%87%D0%BD%D1%96_%D0%BE%D1%81%D1%82%D1%80%D0%BE%D0%B2%D0%B8" TargetMode="External"/><Relationship Id="rId10" Type="http://schemas.openxmlformats.org/officeDocument/2006/relationships/hyperlink" Target="http://uk.wikipedia.org/wiki/%D0%9A%D0%B5%D1%80%D0%BA%D1%96%D1%80%D0%B0_(%D0%BE%D1%81%D1%82%D1%80%D1%96%D0%B2)" TargetMode="External"/><Relationship Id="rId19" Type="http://schemas.openxmlformats.org/officeDocument/2006/relationships/hyperlink" Target="http://uk.wikipedia.org/wiki/%D0%9A%D1%96%D0%BA%D0%BB%D0%B0%D0%B4%D0%B8" TargetMode="External"/><Relationship Id="rId4" Type="http://schemas.openxmlformats.org/officeDocument/2006/relationships/hyperlink" Target="http://uk.wikipedia.org/wiki/%D0%A6%D0%B5%D0%BD%D1%82%D1%80%D0%B0%D0%BB%D1%8C%D0%BD%D0%B0_%D0%93%D1%80%D0%B5%D1%86%D1%96%D1%8F" TargetMode="External"/><Relationship Id="rId9" Type="http://schemas.openxmlformats.org/officeDocument/2006/relationships/hyperlink" Target="http://uk.wikipedia.org/wiki/%D0%9A%D1%80%D0%B8%D1%82" TargetMode="External"/><Relationship Id="rId14" Type="http://schemas.openxmlformats.org/officeDocument/2006/relationships/hyperlink" Target="http://uk.wikipedia.org/wiki/%D0%9B%D1%96%D0%B2%D1%96%D0%B9%D1%81%D1%8C%D0%BA%D0%B5_%D0%BC%D0%BE%D1%80%D0%B5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1%80%D0%B0%D0%BA%D1%96%D1%8F" TargetMode="External"/><Relationship Id="rId13" Type="http://schemas.openxmlformats.org/officeDocument/2006/relationships/hyperlink" Target="http://uk.wikipedia.org/wiki/%D0%95%D0%B3%D0%B5%D0%B9%D1%81%D1%8C%D0%BA%D0%B5_%D0%BC%D0%BE%D1%80%D0%B5" TargetMode="External"/><Relationship Id="rId18" Type="http://schemas.openxmlformats.org/officeDocument/2006/relationships/hyperlink" Target="http://uk.wikipedia.org/wiki/%D0%90%D1%80%D1%85%D1%96%D0%BF%D0%B5%D0%BB%D0%B0%D0%B3" TargetMode="External"/><Relationship Id="rId3" Type="http://schemas.openxmlformats.org/officeDocument/2006/relationships/hyperlink" Target="http://uk.wikipedia.org/wiki/%D0%9F%D0%B5%D0%BB%D0%BE%D0%BF%D0%BE%D0%BD%D0%BD%D0%B5%D1%81" TargetMode="External"/><Relationship Id="rId21" Type="http://schemas.openxmlformats.org/officeDocument/2006/relationships/hyperlink" Target="http://uk.wikipedia.org/wiki/%D0%94%D0%BE%D0%B4%D0%B5%D0%BA%D0%B0%D0%BD%D0%B5%D1%81" TargetMode="External"/><Relationship Id="rId7" Type="http://schemas.openxmlformats.org/officeDocument/2006/relationships/hyperlink" Target="http://uk.wikipedia.org/wiki/%D0%9C%D0%B0%D0%BA%D0%B5%D0%B4%D0%BE%D0%BD%D1%96%D1%8F_(%D0%93%D1%80%D0%B5%D1%86%D1%96%D1%8F)" TargetMode="External"/><Relationship Id="rId12" Type="http://schemas.openxmlformats.org/officeDocument/2006/relationships/hyperlink" Target="http://uk.wikipedia.org/wiki/%D0%A0%D0%BE%D0%B4%D0%BE%D1%81" TargetMode="External"/><Relationship Id="rId17" Type="http://schemas.openxmlformats.org/officeDocument/2006/relationships/hyperlink" Target="http://uk.wikipedia.org/wiki/%D0%95%D0%B3%D0%B5%D0%B9%D1%81%D1%8C%D0%BA%D1%96_%D0%BE%D1%81%D1%82%D1%80%D0%BE%D0%B2%D0%B8" TargetMode="External"/><Relationship Id="rId2" Type="http://schemas.openxmlformats.org/officeDocument/2006/relationships/hyperlink" Target="http://uk.wikipedia.org/wiki/%D0%90%D1%82%D1%82%D0%B8%D0%BA%D0%B0" TargetMode="External"/><Relationship Id="rId16" Type="http://schemas.openxmlformats.org/officeDocument/2006/relationships/hyperlink" Target="http://uk.wikipedia.org/wiki/%D0%86%D0%BE%D0%BD%D1%96%D1%87%D0%BD%D1%96_%D0%BE%D1%81%D1%82%D1%80%D0%BE%D0%B2%D0%B8" TargetMode="External"/><Relationship Id="rId20" Type="http://schemas.openxmlformats.org/officeDocument/2006/relationships/hyperlink" Target="http://uk.wikipedia.org/wiki/%D0%9A%D1%96%D0%BA%D0%BB%D0%B0%D0%B4%D0%B8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5%D0%BF%D1%96%D1%80" TargetMode="External"/><Relationship Id="rId11" Type="http://schemas.openxmlformats.org/officeDocument/2006/relationships/hyperlink" Target="http://uk.wikipedia.org/wiki/%D0%9A%D0%B5%D1%80%D0%BA%D1%96%D1%80%D0%B0_(%D0%BE%D1%81%D1%82%D1%80%D1%96%D0%B2)" TargetMode="External"/><Relationship Id="rId5" Type="http://schemas.openxmlformats.org/officeDocument/2006/relationships/hyperlink" Target="http://uk.wikipedia.org/wiki/%D0%A4%D0%B5%D1%81%D1%81%D0%B0%D0%BB%D1%96%D1%8F" TargetMode="External"/><Relationship Id="rId15" Type="http://schemas.openxmlformats.org/officeDocument/2006/relationships/hyperlink" Target="http://uk.wikipedia.org/wiki/%D0%9B%D1%96%D0%B2%D1%96%D0%B9%D1%81%D1%8C%D0%BA%D0%B5_%D0%BC%D0%BE%D1%80%D0%B5" TargetMode="External"/><Relationship Id="rId10" Type="http://schemas.openxmlformats.org/officeDocument/2006/relationships/hyperlink" Target="http://uk.wikipedia.org/wiki/%D0%9A%D1%80%D0%B8%D1%82" TargetMode="External"/><Relationship Id="rId19" Type="http://schemas.openxmlformats.org/officeDocument/2006/relationships/hyperlink" Target="http://uk.wikipedia.org/wiki/%D0%A1%D0%BF%D0%BE%D1%80%D0%B0%D0%B4%D0%B8" TargetMode="External"/><Relationship Id="rId4" Type="http://schemas.openxmlformats.org/officeDocument/2006/relationships/hyperlink" Target="http://uk.wikipedia.org/wiki/%D0%A6%D0%B5%D0%BD%D1%82%D1%80%D0%B0%D0%BB%D1%8C%D0%BD%D0%B0_%D0%93%D1%80%D0%B5%D1%86%D1%96%D1%8F" TargetMode="External"/><Relationship Id="rId9" Type="http://schemas.openxmlformats.org/officeDocument/2006/relationships/hyperlink" Target="http://uk.wikipedia.org/wiki/%D0%93%D1%80%D0%B5%D1%86%D1%96%D1%8F" TargetMode="External"/><Relationship Id="rId14" Type="http://schemas.openxmlformats.org/officeDocument/2006/relationships/hyperlink" Target="http://uk.wikipedia.org/wiki/%D0%86%D0%BE%D0%BD%D1%96%D1%87%D0%BD%D0%B5_%D0%BC%D0%BE%D1%80%D0%B5" TargetMode="External"/><Relationship Id="rId2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C%D0%B0%D0%BA%D0%B5%D0%B4%D0%BE%D0%BD%D1%96%D1%8F_(%D0%93%D1%80%D0%B5%D1%86%D1%96%D1%8F)" TargetMode="External"/><Relationship Id="rId13" Type="http://schemas.openxmlformats.org/officeDocument/2006/relationships/image" Target="../media/image9.jpeg"/><Relationship Id="rId3" Type="http://schemas.openxmlformats.org/officeDocument/2006/relationships/hyperlink" Target="http://uk.wikipedia.org/wiki/%D0%93%D1%80%D0%B5%D1%86%D1%8C%D0%BA%D0%B0_%D0%BC%D0%BE%D0%B2%D0%B0" TargetMode="External"/><Relationship Id="rId7" Type="http://schemas.openxmlformats.org/officeDocument/2006/relationships/hyperlink" Target="http://uk.wikipedia.org/wiki/%D0%A1%D0%B0%D0%BB%D0%BE%D0%BD%D1%96%D0%BA%D0%B8" TargetMode="External"/><Relationship Id="rId12" Type="http://schemas.openxmlformats.org/officeDocument/2006/relationships/hyperlink" Target="http://uk.wikipedia.org/wiki/%D0%A4%D0%B5%D1%81%D1%81%D0%B0%D0%BB%D0%BE%D0%BD%D1%96%D0%BA%D1%96%D0%B9%D1%81%D1%8C%D0%BA%D0%B8%D0%B9_%D1%83%D0%BD%D1%96%D0%B2%D0%B5%D1%80%D1%81%D0%B8%D1%82%D0%B5%D1%82_%D0%90%D1%80%D0%B8%D1%81%D1%82%D0%BE%D1%82%D0%B5%D0%BB%D1%8F" TargetMode="External"/><Relationship Id="rId2" Type="http://schemas.openxmlformats.org/officeDocument/2006/relationships/hyperlink" Target="http://uk.wikipedia.org/wiki/%D0%90%D1%84%D1%96%D0%BD%D0%B8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F%D1%96%D1%80%D0%B5%D0%B9" TargetMode="External"/><Relationship Id="rId11" Type="http://schemas.openxmlformats.org/officeDocument/2006/relationships/hyperlink" Target="http://uk.wikipedia.org/wiki/%D0%9C%D1%96%D0%B6%D0%BD%D0%B0%D1%80%D0%BE%D0%B4%D0%BD%D0%B0_%D0%B2%D0%B8%D1%81%D1%82%D0%B0%D0%B2%D0%BA%D0%B0_%D0%B2_%D0%A1%D0%B0%D0%BB%D0%BE%D0%BD%D1%96%D0%BA%D0%B0%D1%85" TargetMode="External"/><Relationship Id="rId5" Type="http://schemas.openxmlformats.org/officeDocument/2006/relationships/hyperlink" Target="http://uk.wikipedia.org/wiki/%D0%93%D1%80%D0%B5%D1%86%D1%8C%D0%BA%D0%B0_%D1%80%D0%B5%D0%B2%D0%BE%D0%BB%D1%8E%D1%86%D1%96%D1%8F" TargetMode="External"/><Relationship Id="rId10" Type="http://schemas.openxmlformats.org/officeDocument/2006/relationships/hyperlink" Target="http://uk.wikipedia.org/wiki/%D0%95%D0%BB%D0%BB%D0%B0%D0%B4%D0%B0" TargetMode="External"/><Relationship Id="rId4" Type="http://schemas.openxmlformats.org/officeDocument/2006/relationships/hyperlink" Target="http://uk.wikipedia.org/wiki/1834" TargetMode="External"/><Relationship Id="rId9" Type="http://schemas.openxmlformats.org/officeDocument/2006/relationships/hyperlink" Target="http://uk.wikipedia.org/wiki/%D0%A2%D0%B5%D1%80%D0%BC%D0%B0%D1%97%D0%BA%D0%BE%D1%8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E%D1%80%D0%BD%D1%96_%D0%BF%D0%BE%D0%BB%D0%BA%D0%BE%D0%B2%D0%BD%D0%B8%D0%BA%D0%B8" TargetMode="External"/><Relationship Id="rId13" Type="http://schemas.openxmlformats.org/officeDocument/2006/relationships/hyperlink" Target="http://uk.wikipedia.org/wiki/%D0%9A%D0%B0%D0%B1%D1%96%D0%BD%D0%B5%D1%82_%D0%BC%D1%96%D0%BD%D1%96%D1%81%D1%82%D1%80%D1%96%D0%B2_%D0%93%D1%80%D0%B5%D1%86%D1%96%D1%97" TargetMode="External"/><Relationship Id="rId18" Type="http://schemas.openxmlformats.org/officeDocument/2006/relationships/hyperlink" Target="http://uk.wikipedia.org/wiki/%D0%9D%D0%BE%D0%B2%D0%B0_%D0%B4%D0%B5%D0%BC%D0%BE%D0%BA%D1%80%D0%B0%D1%82%D1%96%D1%8F_(%D0%93%D1%80%D0%B5%D1%86%D1%96%D1%8F)" TargetMode="External"/><Relationship Id="rId3" Type="http://schemas.openxmlformats.org/officeDocument/2006/relationships/hyperlink" Target="http://uk.wikipedia.org/wiki/%D0%9F%D1%80%D0%B5%D0%B7%D0%B8%D0%B4%D0%B5%D0%BD%D1%82_%D0%93%D1%80%D0%B5%D1%86%D1%96%D1%97" TargetMode="External"/><Relationship Id="rId7" Type="http://schemas.openxmlformats.org/officeDocument/2006/relationships/hyperlink" Target="http://uk.wikipedia.org/wiki/1975" TargetMode="External"/><Relationship Id="rId12" Type="http://schemas.openxmlformats.org/officeDocument/2006/relationships/hyperlink" Target="http://uk.wikipedia.org/wiki/%D0%92%D0%B8%D0%BA%D0%BE%D0%BD%D0%B0%D0%B2%D1%87%D0%B0_%D0%B2%D0%BB%D0%B0%D0%B4%D0%B0" TargetMode="External"/><Relationship Id="rId17" Type="http://schemas.openxmlformats.org/officeDocument/2006/relationships/hyperlink" Target="http://uk.wikipedia.org/wiki/%D0%9F%D0%90%D0%A1%D0%9E%D0%9A" TargetMode="External"/><Relationship Id="rId2" Type="http://schemas.openxmlformats.org/officeDocument/2006/relationships/hyperlink" Target="http://uk.wikipedia.org/wiki/%D0%9F%D0%B0%D1%80%D0%BB%D0%B0%D0%BC%D0%B5%D0%BD%D1%82%D1%81%D1%8C%D0%BA%D0%B0_%D1%80%D0%B5%D1%81%D0%BF%D1%83%D0%B1%D0%BB%D1%96%D0%BA%D0%B0" TargetMode="External"/><Relationship Id="rId16" Type="http://schemas.openxmlformats.org/officeDocument/2006/relationships/hyperlink" Target="http://uk.wikipedia.org/wiki/2010" TargetMode="External"/><Relationship Id="rId20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93%D1%80%D0%B5%D1%86%D1%8C%D0%BA%D0%B8%D0%B9_%D0%BF%D0%B0%D1%80%D0%BB%D0%B0%D0%BC%D0%B5%D0%BD%D1%82" TargetMode="External"/><Relationship Id="rId11" Type="http://schemas.openxmlformats.org/officeDocument/2006/relationships/hyperlink" Target="http://uk.wikipedia.org/wiki/%D0%93%D1%80%D0%BE%D0%BC%D0%B0%D0%B4%D1%8F%D0%BD%D1%81%D1%8C%D0%BA%D1%96_%D1%82%D0%B0_%D0%BF%D0%BE%D0%BB%D1%96%D1%82%D0%B8%D1%87%D0%BD%D1%96_%D0%BF%D1%80%D0%B0%D0%B2%D0%B0" TargetMode="External"/><Relationship Id="rId5" Type="http://schemas.openxmlformats.org/officeDocument/2006/relationships/hyperlink" Target="http://uk.wikipedia.org/wiki/%D0%9A%D0%BE%D0%BD%D1%81%D1%82%D0%B8%D1%82%D1%83%D1%86%D1%96%D1%8F_%D0%93%D1%80%D0%B5%D1%86%D1%96%D1%97" TargetMode="External"/><Relationship Id="rId15" Type="http://schemas.openxmlformats.org/officeDocument/2006/relationships/hyperlink" Target="http://uk.wikipedia.org/wiki/3_%D0%BB%D1%8E%D1%82%D0%BE%D0%B3%D0%BE" TargetMode="External"/><Relationship Id="rId10" Type="http://schemas.openxmlformats.org/officeDocument/2006/relationships/hyperlink" Target="http://uk.wikipedia.org/wiki/2001" TargetMode="External"/><Relationship Id="rId19" Type="http://schemas.openxmlformats.org/officeDocument/2006/relationships/hyperlink" Target="http://uk.wikipedia.org/wiki/%D0%9D%D0%B0%D1%80%D0%BE%D0%B4%D0%BD%D0%B8%D0%B9_%D0%BF%D1%80%D0%B0%D0%B2%D0%BE%D1%81%D0%BB%D0%B0%D0%B2%D0%BD%D0%B8%D0%B9_%D0%B7%D0%B0%D0%BA%D0%BB%D0%B8%D0%BA" TargetMode="External"/><Relationship Id="rId4" Type="http://schemas.openxmlformats.org/officeDocument/2006/relationships/hyperlink" Target="http://uk.wikipedia.org/wiki/%D0%93%D1%80%D0%B5%D1%86%D1%96%D1%8F" TargetMode="External"/><Relationship Id="rId9" Type="http://schemas.openxmlformats.org/officeDocument/2006/relationships/hyperlink" Target="http://uk.wikipedia.org/wiki/1986" TargetMode="External"/><Relationship Id="rId14" Type="http://schemas.openxmlformats.org/officeDocument/2006/relationships/hyperlink" Target="http://uk.wikipedia.org/wiki/%D0%9A%D0%B0%D1%80%D0%BE%D0%BB%D0%BE%D1%81_%D0%9F%D0%B0%D0%BF%D1%83%D0%BB%D1%8C%D1%8F%D1%81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A%D0%B8%D1%82%D0%B0%D0%B9%D1%81%D1%8C%D0%BA%D0%B0_%D0%9D%D0%B0%D1%80%D0%BE%D0%B4%D0%BD%D0%B0_%D0%A0%D0%B5%D1%81%D0%BF%D1%83%D0%B1%D0%BB%D1%96%D0%BA%D0%B0" TargetMode="External"/><Relationship Id="rId13" Type="http://schemas.openxmlformats.org/officeDocument/2006/relationships/hyperlink" Target="http://uk.wikipedia.org/wiki/All-inclusive" TargetMode="External"/><Relationship Id="rId3" Type="http://schemas.openxmlformats.org/officeDocument/2006/relationships/hyperlink" Target="http://uk.wikipedia.org/wiki/%D0%92%D0%92%D0%9F" TargetMode="External"/><Relationship Id="rId7" Type="http://schemas.openxmlformats.org/officeDocument/2006/relationships/hyperlink" Target="http://uk.wikipedia.org/wiki/%D0%A3%D0%BA%D1%80%D0%B0%D1%97%D0%BD%D1%86%D1%96" TargetMode="External"/><Relationship Id="rId12" Type="http://schemas.openxmlformats.org/officeDocument/2006/relationships/hyperlink" Target="http://uk.wikipedia.org/wiki/%D0%A1%D0%9D%D0%94" TargetMode="External"/><Relationship Id="rId2" Type="http://schemas.openxmlformats.org/officeDocument/2006/relationships/hyperlink" Target="http://uk.wikipedia.org/wiki/%D0%A2%D1%83%D1%80%D0%B8%D0%B7%D0%BC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84%D0%A1" TargetMode="External"/><Relationship Id="rId11" Type="http://schemas.openxmlformats.org/officeDocument/2006/relationships/hyperlink" Target="http://uk.wikipedia.org/wiki/%D0%A0%D0%BE%D0%B4%D0%BE%D1%81" TargetMode="External"/><Relationship Id="rId5" Type="http://schemas.openxmlformats.org/officeDocument/2006/relationships/hyperlink" Target="http://uk.wikipedia.org/w/index.php?title=Horeca&amp;action=edit&amp;redlink=1" TargetMode="External"/><Relationship Id="rId10" Type="http://schemas.openxmlformats.org/officeDocument/2006/relationships/hyperlink" Target="http://uk.wikipedia.org/wiki/2007" TargetMode="External"/><Relationship Id="rId4" Type="http://schemas.openxmlformats.org/officeDocument/2006/relationships/hyperlink" Target="http://uk.wikipedia.org/wiki/%D0%9C%D1%96%D0%BD%D1%96%D1%81%D1%82%D1%80_%D0%B5%D0%BA%D0%BE%D0%BD%D0%BE%D0%BC%D1%96%D0%BA%D0%B8_%D1%82%D0%B0_%D0%BA%D0%BE%D0%BD%D0%BA%D1%83%D1%80%D0%B5%D0%BD%D1%82%D0%BE%D1%81%D0%BF%D1%80%D0%BE%D0%BC%D0%BE%D0%B6%D0%BD%D0%BE%D1%81%D1%82%D1%96_(%D0%93%D1%80%D0%B5%D1%86%D1%96%D1%8F)" TargetMode="External"/><Relationship Id="rId9" Type="http://schemas.openxmlformats.org/officeDocument/2006/relationships/hyperlink" Target="http://uk.wikipedia.org/wiki/%D0%90%D1%84%D1%96%D0%BD%D0%B8" TargetMode="External"/><Relationship Id="rId1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84%D0%A1" TargetMode="External"/><Relationship Id="rId13" Type="http://schemas.openxmlformats.org/officeDocument/2006/relationships/hyperlink" Target="http://uk.wikipedia.org/wiki/%D0%86%D1%94%D1%80%D0%BE%D0%BD%D1%96%D0%BC_II" TargetMode="External"/><Relationship Id="rId18" Type="http://schemas.openxmlformats.org/officeDocument/2006/relationships/hyperlink" Target="http://uk.wikipedia.org/wiki/%D0%9A%D0%BE%D0%BD%D1%81%D1%82%D0%B0%D0%BD%D1%82%D0%B8%D0%BD%D0%BE%D0%BF%D0%BE%D0%BB%D1%8C%D1%81%D1%8C%D0%BA%D0%B0_%D0%9F%D1%80%D0%B0%D0%B2%D0%BE%D1%81%D0%BB%D0%B0%D0%B2%D0%BD%D0%B0_%D0%A6%D0%B5%D1%80%D0%BA%D0%B2%D0%B0" TargetMode="External"/><Relationship Id="rId3" Type="http://schemas.openxmlformats.org/officeDocument/2006/relationships/hyperlink" Target="http://uk.wikipedia.org/wiki/%D0%9F%D1%80%D0%B0%D0%B2%D0%BE%D1%81%D0%BB%D0%B0%D0%B2%27%D1%8F" TargetMode="External"/><Relationship Id="rId7" Type="http://schemas.openxmlformats.org/officeDocument/2006/relationships/hyperlink" Target="http://uk.wikipedia.org/wiki/%D0%91%D0%BE%D0%B3" TargetMode="External"/><Relationship Id="rId12" Type="http://schemas.openxmlformats.org/officeDocument/2006/relationships/hyperlink" Target="http://uk.wikipedia.org/wiki/%D0%90%D1%80%D1%85%D1%96%D1%94%D0%BF%D0%B8%D1%81%D0%BA%D0%BE%D0%BF" TargetMode="External"/><Relationship Id="rId17" Type="http://schemas.openxmlformats.org/officeDocument/2006/relationships/hyperlink" Target="http://uk.wikipedia.org/wiki/%D0%9A%D1%80%D0%B8%D1%82" TargetMode="External"/><Relationship Id="rId2" Type="http://schemas.openxmlformats.org/officeDocument/2006/relationships/hyperlink" Target="http://uk.wikipedia.org/wiki/%D0%9A%D0%BE%D0%BD%D1%81%D1%82%D0%B8%D1%82%D1%83%D1%86%D1%96%D1%8F_%D0%93%D1%80%D0%B5%D1%86%D1%96%D1%97" TargetMode="External"/><Relationship Id="rId16" Type="http://schemas.openxmlformats.org/officeDocument/2006/relationships/hyperlink" Target="http://uk.wikipedia.org/wiki/%D0%94%D0%BE%D0%B4%D0%B5%D0%BA%D0%B0%D0%BD%D0%B5%D1%81" TargetMode="Externa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uk.wikipedia.org/wiki/%D0%84%D0%B2%D1%80%D0%BE%D1%81%D1%82%D0%B0%D1%82" TargetMode="External"/><Relationship Id="rId11" Type="http://schemas.openxmlformats.org/officeDocument/2006/relationships/hyperlink" Target="http://uk.wikipedia.org/wiki/%D0%93%D1%80%D0%B5%D1%86%D1%8C%D0%BA%D0%B0_%D0%BF%D1%80%D0%B0%D0%B2%D0%BE%D1%81%D0%BB%D0%B0%D0%B2%D0%BD%D0%B0_%D1%86%D0%B5%D1%80%D0%BA%D0%B2%D0%B0" TargetMode="External"/><Relationship Id="rId5" Type="http://schemas.openxmlformats.org/officeDocument/2006/relationships/hyperlink" Target="http://uk.wikipedia.org/wiki/%D0%93%D1%80%D0%B5%D1%86%D1%96%D1%8F" TargetMode="External"/><Relationship Id="rId15" Type="http://schemas.openxmlformats.org/officeDocument/2006/relationships/hyperlink" Target="http://uk.wikipedia.org/wiki/%D0%90%D1%84%D0%BE%D0%BD" TargetMode="External"/><Relationship Id="rId10" Type="http://schemas.openxmlformats.org/officeDocument/2006/relationships/hyperlink" Target="http://uk.wikipedia.org/wiki/%D0%9A%D1%96%D0%BF%D1%80" TargetMode="External"/><Relationship Id="rId19" Type="http://schemas.openxmlformats.org/officeDocument/2006/relationships/hyperlink" Target="http://uk.wikipedia.org/wiki/%D0%A1%D1%82%D0%B0%D0%BC%D0%B1%D1%83%D0%BB" TargetMode="External"/><Relationship Id="rId4" Type="http://schemas.openxmlformats.org/officeDocument/2006/relationships/hyperlink" Target="http://uk.wikipedia.org/wiki/%D0%A3%D1%80%D1%8F%D0%B4_%D0%93%D1%80%D0%B5%D1%86%D1%96%D1%97" TargetMode="External"/><Relationship Id="rId9" Type="http://schemas.openxmlformats.org/officeDocument/2006/relationships/hyperlink" Target="http://uk.wikipedia.org/wiki/%D0%9C%D0%B0%D0%BB%D1%8C%D1%82%D0%B0" TargetMode="External"/><Relationship Id="rId14" Type="http://schemas.openxmlformats.org/officeDocument/2006/relationships/hyperlink" Target="http://uk.wikipedia.org/wiki/%D0%90%D1%84%D1%96%D0%BD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536786"/>
          </a:xfrm>
        </p:spPr>
        <p:txBody>
          <a:bodyPr/>
          <a:lstStyle/>
          <a:p>
            <a:r>
              <a:rPr lang="ru-RU" dirty="0" err="1" smtClean="0"/>
              <a:t>Греція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415008"/>
          </a:xfrm>
        </p:spPr>
        <p:txBody>
          <a:bodyPr/>
          <a:lstStyle/>
          <a:p>
            <a:r>
              <a:rPr lang="uk-UA" dirty="0" smtClean="0"/>
              <a:t>Авдєєв Олексій. 11 клас.</a:t>
            </a:r>
            <a:endParaRPr lang="ru-RU" dirty="0"/>
          </a:p>
        </p:txBody>
      </p:sp>
      <p:pic>
        <p:nvPicPr>
          <p:cNvPr id="4" name="Рисунок 3" descr="1355315724_712808_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692696"/>
            <a:ext cx="4748386" cy="3191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greece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67" r="4167"/>
          <a:stretch>
            <a:fillRect/>
          </a:stretch>
        </p:blipFill>
        <p:spPr>
          <a:xfrm>
            <a:off x="4644008" y="260648"/>
            <a:ext cx="4019128" cy="292300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76600" y="3429000"/>
            <a:ext cx="5867400" cy="522288"/>
          </a:xfrm>
        </p:spPr>
        <p:txBody>
          <a:bodyPr/>
          <a:lstStyle/>
          <a:p>
            <a:r>
              <a:rPr lang="uk-UA" dirty="0" smtClean="0"/>
              <a:t>Сучасна </a:t>
            </a:r>
            <a:r>
              <a:rPr lang="uk-UA" dirty="0" err="1" smtClean="0"/>
              <a:t>греція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4005064"/>
            <a:ext cx="8511480" cy="2304256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chemeClr val="tx1"/>
                </a:solidFill>
              </a:rPr>
              <a:t>Сучасна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Греція</a:t>
            </a:r>
            <a:r>
              <a:rPr lang="ru-RU" sz="1800" dirty="0" smtClean="0">
                <a:solidFill>
                  <a:schemeClr val="tx1"/>
                </a:solidFill>
              </a:rPr>
              <a:t> — </a:t>
            </a:r>
            <a:r>
              <a:rPr lang="ru-RU" sz="1800" dirty="0" err="1" smtClean="0">
                <a:solidFill>
                  <a:schemeClr val="tx1"/>
                </a:solidFill>
              </a:rPr>
              <a:t>спадкоємиця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  <a:hlinkClick r:id="rId3" tooltip="Культура Стародавньої Греції"/>
              </a:rPr>
              <a:t>культури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  <a:hlinkClick r:id="rId4" tooltip="Стародавня Греція"/>
              </a:rPr>
              <a:t>Стародавньої</a:t>
            </a:r>
            <a:r>
              <a:rPr lang="ru-RU" sz="1800" dirty="0" smtClean="0">
                <a:solidFill>
                  <a:schemeClr val="tx1"/>
                </a:solidFill>
                <a:hlinkClick r:id="rId4" tooltip="Стародавня Греція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rId4" tooltip="Стародавня Греція"/>
              </a:rPr>
              <a:t>Греції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</a:rPr>
              <a:t>і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вважається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колискою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  <a:hlinkClick r:id="rId5" tooltip="Західна цивілізація"/>
              </a:rPr>
              <a:t>західної</a:t>
            </a:r>
            <a:r>
              <a:rPr lang="ru-RU" sz="1800" dirty="0" smtClean="0">
                <a:solidFill>
                  <a:schemeClr val="tx1"/>
                </a:solidFill>
                <a:hlinkClick r:id="rId5" tooltip="Західна цивілізація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rId5" tooltip="Західна цивілізація"/>
              </a:rPr>
              <a:t>цивілізації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батьківщиною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світової</a:t>
            </a:r>
            <a:r>
              <a:rPr lang="ru-RU" sz="1800" dirty="0" err="1" smtClean="0">
                <a:solidFill>
                  <a:schemeClr val="tx1"/>
                </a:solidFill>
                <a:hlinkClick r:id="rId6" tooltip="Демократія"/>
              </a:rPr>
              <a:t>демократії</a:t>
            </a:r>
            <a:r>
              <a:rPr lang="ru-RU" sz="1800" baseline="30000" dirty="0" smtClean="0">
                <a:solidFill>
                  <a:schemeClr val="tx1"/>
                </a:solidFill>
                <a:hlinkClick r:id="rId7"/>
              </a:rPr>
              <a:t>[6]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західної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  <a:hlinkClick r:id="rId8" tooltip="Філософія"/>
              </a:rPr>
              <a:t>філософії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основних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принципів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  <a:hlinkClick r:id="rId9" tooltip="Фізика"/>
              </a:rPr>
              <a:t>фізико</a:t>
            </a:r>
            <a:r>
              <a:rPr lang="ru-RU" sz="1800" dirty="0" err="1" smtClean="0">
                <a:solidFill>
                  <a:schemeClr val="tx1"/>
                </a:solidFill>
              </a:rPr>
              <a:t>-</a:t>
            </a:r>
            <a:r>
              <a:rPr lang="ru-RU" sz="1800" dirty="0" err="1" smtClean="0">
                <a:solidFill>
                  <a:schemeClr val="tx1"/>
                </a:solidFill>
                <a:hlinkClick r:id="rId10" tooltip="Математика"/>
              </a:rPr>
              <a:t>математичних</a:t>
            </a:r>
            <a:r>
              <a:rPr lang="ru-RU" sz="1800" dirty="0" smtClean="0">
                <a:solidFill>
                  <a:schemeClr val="tx1"/>
                </a:solidFill>
              </a:rPr>
              <a:t> наук, </a:t>
            </a:r>
            <a:r>
              <a:rPr lang="ru-RU" sz="1800" dirty="0" err="1" smtClean="0">
                <a:solidFill>
                  <a:schemeClr val="tx1"/>
                </a:solidFill>
                <a:hlinkClick r:id="rId11" tooltip="Давньогрецький театр"/>
              </a:rPr>
              <a:t>мистецтва</a:t>
            </a:r>
            <a:r>
              <a:rPr lang="ru-RU" sz="1800" dirty="0" smtClean="0">
                <a:solidFill>
                  <a:schemeClr val="tx1"/>
                </a:solidFill>
                <a:hlinkClick r:id="rId11" tooltip="Давньогрецький театр"/>
              </a:rPr>
              <a:t> театру</a:t>
            </a:r>
            <a:r>
              <a:rPr lang="ru-RU" sz="1800" baseline="30000" dirty="0" smtClean="0">
                <a:solidFill>
                  <a:schemeClr val="tx1"/>
                </a:solidFill>
                <a:hlinkClick r:id="rId7"/>
              </a:rPr>
              <a:t>[8]</a:t>
            </a:r>
            <a:r>
              <a:rPr lang="ru-RU" sz="1800" dirty="0" smtClean="0">
                <a:solidFill>
                  <a:schemeClr val="tx1"/>
                </a:solidFill>
              </a:rPr>
              <a:t> та </a:t>
            </a:r>
            <a:r>
              <a:rPr lang="ru-RU" sz="1800" dirty="0" err="1" smtClean="0">
                <a:solidFill>
                  <a:schemeClr val="tx1"/>
                </a:solidFill>
                <a:hlinkClick r:id="rId12" tooltip="Олімпійські ігри"/>
              </a:rPr>
              <a:t>Олімпійських</a:t>
            </a:r>
            <a:r>
              <a:rPr lang="ru-RU" sz="1800" dirty="0" smtClean="0">
                <a:solidFill>
                  <a:schemeClr val="tx1"/>
                </a:solidFill>
                <a:hlinkClick r:id="rId12" tooltip="Олімпійські ігри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rId12" tooltip="Олімпійські ігри"/>
              </a:rPr>
              <a:t>ігор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</a:rPr>
              <a:t>сучасності.</a:t>
            </a:r>
            <a:r>
              <a:rPr lang="ru-RU" sz="1800" dirty="0" err="1" smtClean="0">
                <a:solidFill>
                  <a:schemeClr val="tx1"/>
                </a:solidFill>
                <a:hlinkClick r:id="rId13" tooltip="Грецька мова"/>
              </a:rPr>
              <a:t>Грецька</a:t>
            </a:r>
            <a:r>
              <a:rPr lang="ru-RU" sz="1800" dirty="0" smtClean="0">
                <a:solidFill>
                  <a:schemeClr val="tx1"/>
                </a:solidFill>
                <a:hlinkClick r:id="rId13" tooltip="Грецька мова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rId13" tooltip="Грецька мова"/>
              </a:rPr>
              <a:t>мова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</a:rPr>
              <a:t>має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найдовшу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історію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серед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усіх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мов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  <a:hlinkClick r:id="rId14" tooltip="Індоєвропейські мови"/>
              </a:rPr>
              <a:t>індоєвропейської</a:t>
            </a:r>
            <a:r>
              <a:rPr lang="ru-RU" sz="1800" dirty="0" smtClean="0">
                <a:solidFill>
                  <a:schemeClr val="tx1"/>
                </a:solidFill>
                <a:hlinkClick r:id="rId14" tooltip="Індоєвропейські мови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rId14" tooltip="Індоєвропейські мови"/>
              </a:rPr>
              <a:t>групи</a:t>
            </a:r>
            <a:r>
              <a:rPr lang="ru-RU" sz="1800" dirty="0" smtClean="0">
                <a:solidFill>
                  <a:schemeClr val="tx1"/>
                </a:solidFill>
              </a:rPr>
              <a:t>, </a:t>
            </a:r>
            <a:r>
              <a:rPr lang="ru-RU" sz="1800" dirty="0" err="1" smtClean="0">
                <a:solidFill>
                  <a:schemeClr val="tx1"/>
                </a:solidFill>
              </a:rPr>
              <a:t>адже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нараховує</a:t>
            </a:r>
            <a:r>
              <a:rPr lang="ru-RU" sz="1800" dirty="0" smtClean="0">
                <a:solidFill>
                  <a:schemeClr val="tx1"/>
                </a:solidFill>
              </a:rPr>
              <a:t> 34 </a:t>
            </a:r>
            <a:r>
              <a:rPr lang="ru-RU" sz="1800" dirty="0" err="1" smtClean="0">
                <a:solidFill>
                  <a:schemeClr val="tx1"/>
                </a:solidFill>
              </a:rPr>
              <a:t>століття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тільки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  <a:hlinkClick r:id="rId15" tooltip="Писемність"/>
              </a:rPr>
              <a:t>писемного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</a:rPr>
              <a:t>періоду</a:t>
            </a:r>
            <a:r>
              <a:rPr lang="ru-RU" sz="1800" dirty="0" smtClean="0">
                <a:solidFill>
                  <a:schemeClr val="tx1"/>
                </a:solidFill>
              </a:rPr>
              <a:t>. </a:t>
            </a:r>
            <a:r>
              <a:rPr lang="ru-RU" sz="1800" dirty="0" smtClean="0">
                <a:solidFill>
                  <a:schemeClr val="tx1"/>
                </a:solidFill>
              </a:rPr>
              <a:t>На </a:t>
            </a:r>
            <a:r>
              <a:rPr lang="ru-RU" sz="1800" dirty="0" err="1" smtClean="0">
                <a:solidFill>
                  <a:schemeClr val="tx1"/>
                </a:solidFill>
              </a:rPr>
              <a:t>основі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  <a:hlinkClick r:id="rId16" tooltip="Грецька абетка"/>
              </a:rPr>
              <a:t>грецької</a:t>
            </a:r>
            <a:r>
              <a:rPr lang="ru-RU" sz="1800" dirty="0" smtClean="0">
                <a:solidFill>
                  <a:schemeClr val="tx1"/>
                </a:solidFill>
                <a:hlinkClick r:id="rId16" tooltip="Грецька абетка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hlinkClick r:id="rId16" tooltip="Грецька абетка"/>
              </a:rPr>
              <a:t>абетки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</a:rPr>
              <a:t>виникли</a:t>
            </a:r>
            <a:r>
              <a:rPr lang="ru-RU" sz="1800" dirty="0" smtClean="0">
                <a:solidFill>
                  <a:schemeClr val="tx1"/>
                </a:solidFill>
              </a:rPr>
              <a:t> </a:t>
            </a:r>
            <a:r>
              <a:rPr lang="ru-RU" sz="1800" dirty="0" err="1" smtClean="0">
                <a:solidFill>
                  <a:schemeClr val="tx1"/>
                </a:solidFill>
                <a:hlinkClick r:id="rId17" tooltip="Латиниця"/>
              </a:rPr>
              <a:t>латиниця</a:t>
            </a:r>
            <a:r>
              <a:rPr lang="ru-RU" sz="1800" dirty="0" smtClean="0">
                <a:solidFill>
                  <a:schemeClr val="tx1"/>
                </a:solidFill>
              </a:rPr>
              <a:t> та </a:t>
            </a:r>
            <a:r>
              <a:rPr lang="ru-RU" sz="1800" dirty="0" err="1" smtClean="0">
                <a:solidFill>
                  <a:schemeClr val="tx1"/>
                </a:solidFill>
                <a:hlinkClick r:id="rId18" tooltip="Кирилиця"/>
              </a:rPr>
              <a:t>кирилиця</a:t>
            </a:r>
            <a:r>
              <a:rPr lang="ru-RU" sz="1800" dirty="0" smtClean="0">
                <a:solidFill>
                  <a:schemeClr val="tx1"/>
                </a:solidFill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538px-Coat_of_arms_of_Greece.svg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115616" y="404664"/>
            <a:ext cx="2814953" cy="276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uk-UA" spc="300" dirty="0" smtClean="0"/>
              <a:t/>
            </a:r>
            <a:br>
              <a:rPr lang="uk-UA" spc="300" dirty="0" smtClean="0"/>
            </a:br>
            <a:r>
              <a:rPr lang="uk-UA" spc="300" dirty="0" err="1" smtClean="0"/>
              <a:t>греція</a:t>
            </a:r>
            <a:endParaRPr lang="ru-RU" spc="3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484784"/>
            <a:ext cx="3240360" cy="4800600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/>
              <a:t>Багата</a:t>
            </a:r>
            <a:r>
              <a:rPr lang="ru-RU" sz="1800" dirty="0" smtClean="0"/>
              <a:t> культурна </a:t>
            </a:r>
            <a:r>
              <a:rPr lang="ru-RU" sz="1800" dirty="0" err="1" smtClean="0"/>
              <a:t>спадщина</a:t>
            </a:r>
            <a:r>
              <a:rPr lang="ru-RU" sz="1800" dirty="0" smtClean="0"/>
              <a:t>, </a:t>
            </a:r>
            <a:r>
              <a:rPr lang="ru-RU" sz="1800" dirty="0" err="1" smtClean="0"/>
              <a:t>географічне</a:t>
            </a:r>
            <a:r>
              <a:rPr lang="ru-RU" sz="1800" dirty="0" smtClean="0"/>
              <a:t> </a:t>
            </a:r>
            <a:r>
              <a:rPr lang="ru-RU" sz="1800" dirty="0" err="1" smtClean="0"/>
              <a:t>положення</a:t>
            </a:r>
            <a:r>
              <a:rPr lang="ru-RU" sz="1800" dirty="0" smtClean="0"/>
              <a:t> </a:t>
            </a:r>
            <a:r>
              <a:rPr lang="ru-RU" sz="1800" dirty="0" err="1" smtClean="0"/>
              <a:t>роблять</a:t>
            </a:r>
            <a:r>
              <a:rPr lang="ru-RU" sz="1800" dirty="0" smtClean="0"/>
              <a:t> </a:t>
            </a:r>
            <a:r>
              <a:rPr lang="ru-RU" sz="1800" dirty="0" err="1" smtClean="0"/>
              <a:t>Грецію</a:t>
            </a:r>
            <a:r>
              <a:rPr lang="ru-RU" sz="1800" dirty="0" smtClean="0"/>
              <a:t> </a:t>
            </a:r>
            <a:r>
              <a:rPr lang="ru-RU" sz="1800" dirty="0" err="1" smtClean="0"/>
              <a:t>однією</a:t>
            </a:r>
            <a:r>
              <a:rPr lang="ru-RU" sz="1800" dirty="0" smtClean="0"/>
              <a:t> </a:t>
            </a:r>
            <a:r>
              <a:rPr lang="ru-RU" sz="1800" dirty="0" err="1" smtClean="0"/>
              <a:t>з</a:t>
            </a:r>
            <a:r>
              <a:rPr lang="ru-RU" sz="1800" dirty="0" smtClean="0"/>
              <a:t> </a:t>
            </a:r>
            <a:r>
              <a:rPr lang="ru-RU" sz="1800" dirty="0" err="1" smtClean="0"/>
              <a:t>найбільш</a:t>
            </a:r>
            <a:r>
              <a:rPr lang="ru-RU" sz="1800" dirty="0" smtClean="0"/>
              <a:t> </a:t>
            </a:r>
            <a:r>
              <a:rPr lang="ru-RU" sz="1800" dirty="0" err="1" smtClean="0"/>
              <a:t>відвідуваних</a:t>
            </a:r>
            <a:r>
              <a:rPr lang="ru-RU" sz="1800" dirty="0" smtClean="0"/>
              <a:t> </a:t>
            </a:r>
            <a:r>
              <a:rPr lang="ru-RU" sz="1800" dirty="0" err="1" smtClean="0"/>
              <a:t>країн</a:t>
            </a:r>
            <a:r>
              <a:rPr lang="ru-RU" sz="1800" dirty="0" smtClean="0"/>
              <a:t> </a:t>
            </a:r>
            <a:r>
              <a:rPr lang="ru-RU" sz="1800" dirty="0" err="1" smtClean="0"/>
              <a:t>світу</a:t>
            </a:r>
            <a:r>
              <a:rPr lang="ru-RU" sz="1800" dirty="0" smtClean="0"/>
              <a:t>. </a:t>
            </a:r>
            <a:r>
              <a:rPr lang="ru-RU" sz="1800" dirty="0" smtClean="0"/>
              <a:t>Вона </a:t>
            </a:r>
            <a:r>
              <a:rPr lang="ru-RU" sz="1800" dirty="0" err="1" smtClean="0"/>
              <a:t>приваблює</a:t>
            </a:r>
            <a:r>
              <a:rPr lang="ru-RU" sz="1800" dirty="0" smtClean="0"/>
              <a:t> </a:t>
            </a:r>
            <a:r>
              <a:rPr lang="ru-RU" sz="1800" dirty="0" err="1" smtClean="0"/>
              <a:t>туристів</a:t>
            </a:r>
            <a:r>
              <a:rPr lang="ru-RU" sz="1800" dirty="0" smtClean="0"/>
              <a:t> </a:t>
            </a:r>
            <a:r>
              <a:rPr lang="ru-RU" sz="1800" dirty="0" err="1" smtClean="0"/>
              <a:t>одночасно</a:t>
            </a:r>
            <a:r>
              <a:rPr lang="ru-RU" sz="1800" dirty="0" smtClean="0"/>
              <a:t> </a:t>
            </a:r>
            <a:r>
              <a:rPr lang="ru-RU" sz="1800" dirty="0" err="1" smtClean="0">
                <a:hlinkClick r:id="rId2" tooltip="Рекреація"/>
              </a:rPr>
              <a:t>рекреаційними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3" tooltip="Курорт"/>
              </a:rPr>
              <a:t>курортами</a:t>
            </a:r>
            <a:r>
              <a:rPr lang="ru-RU" sz="1800" dirty="0" smtClean="0"/>
              <a:t>, </a:t>
            </a:r>
            <a:r>
              <a:rPr lang="ru-RU" sz="1800" dirty="0" err="1" smtClean="0"/>
              <a:t>різнобічним</a:t>
            </a:r>
            <a:r>
              <a:rPr lang="ru-RU" sz="1800" dirty="0" smtClean="0"/>
              <a:t> </a:t>
            </a:r>
            <a:r>
              <a:rPr lang="ru-RU" sz="1800" dirty="0" err="1" smtClean="0"/>
              <a:t>історико-культурним</a:t>
            </a:r>
            <a:r>
              <a:rPr lang="ru-RU" sz="1800" dirty="0" smtClean="0"/>
              <a:t> </a:t>
            </a:r>
            <a:r>
              <a:rPr lang="ru-RU" sz="1800" dirty="0" smtClean="0">
                <a:hlinkClick r:id="rId4" tooltip="Туризм в Греції"/>
              </a:rPr>
              <a:t>туризмом</a:t>
            </a:r>
            <a:r>
              <a:rPr lang="ru-RU" sz="1800" dirty="0" smtClean="0"/>
              <a:t> та </a:t>
            </a:r>
            <a:r>
              <a:rPr lang="ru-RU" sz="1800" dirty="0" err="1" smtClean="0">
                <a:hlinkClick r:id="rId5" tooltip="Паломництво"/>
              </a:rPr>
              <a:t>паломництвом</a:t>
            </a:r>
            <a:r>
              <a:rPr lang="ru-RU" sz="1800" dirty="0" smtClean="0"/>
              <a:t> до </a:t>
            </a:r>
            <a:r>
              <a:rPr lang="ru-RU" sz="1800" dirty="0" err="1" smtClean="0"/>
              <a:t>святинь</a:t>
            </a:r>
            <a:r>
              <a:rPr lang="ru-RU" sz="1800" dirty="0" smtClean="0"/>
              <a:t> </a:t>
            </a:r>
            <a:r>
              <a:rPr lang="ru-RU" sz="1800" dirty="0" err="1" smtClean="0"/>
              <a:t>всього</a:t>
            </a:r>
            <a:r>
              <a:rPr lang="ru-RU" sz="1800" dirty="0" smtClean="0"/>
              <a:t> </a:t>
            </a:r>
            <a:r>
              <a:rPr lang="ru-RU" sz="1800" dirty="0" err="1" smtClean="0">
                <a:hlinkClick r:id="rId6" tooltip="Християнство"/>
              </a:rPr>
              <a:t>християнського</a:t>
            </a:r>
            <a:r>
              <a:rPr lang="ru-RU" sz="1800" dirty="0" smtClean="0"/>
              <a:t> </a:t>
            </a:r>
            <a:r>
              <a:rPr lang="ru-RU" sz="1800" dirty="0" err="1" smtClean="0"/>
              <a:t>світу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5" name="Содержимое 4" descr="b1cd6333ecf9a3c452324c349aa69daa.jpg"/>
          <p:cNvPicPr>
            <a:picLocks noGrp="1" noChangeAspect="1"/>
          </p:cNvPicPr>
          <p:nvPr>
            <p:ph sz="half" idx="1"/>
          </p:nvPr>
        </p:nvPicPr>
        <p:blipFill>
          <a:blip r:embed="rId7" cstate="print"/>
          <a:stretch>
            <a:fillRect/>
          </a:stretch>
        </p:blipFill>
        <p:spPr>
          <a:xfrm>
            <a:off x="3563888" y="476672"/>
            <a:ext cx="5340350" cy="40052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58200" cy="520700"/>
          </a:xfrm>
        </p:spPr>
        <p:txBody>
          <a:bodyPr/>
          <a:lstStyle/>
          <a:p>
            <a:r>
              <a:rPr lang="uk-UA" dirty="0" smtClean="0"/>
              <a:t>Греція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692696"/>
            <a:ext cx="3528392" cy="5400600"/>
          </a:xfrm>
        </p:spPr>
        <p:txBody>
          <a:bodyPr>
            <a:noAutofit/>
          </a:bodyPr>
          <a:lstStyle/>
          <a:p>
            <a:pPr algn="ctr"/>
            <a:r>
              <a:rPr lang="ru-RU" sz="1350" dirty="0" err="1" smtClean="0"/>
              <a:t>Греція</a:t>
            </a:r>
            <a:r>
              <a:rPr lang="ru-RU" sz="1350" dirty="0" smtClean="0"/>
              <a:t> </a:t>
            </a:r>
            <a:r>
              <a:rPr lang="ru-RU" sz="1350" dirty="0" err="1" smtClean="0"/>
              <a:t>складається</a:t>
            </a:r>
            <a:r>
              <a:rPr lang="ru-RU" sz="1350" dirty="0" smtClean="0"/>
              <a:t> </a:t>
            </a:r>
            <a:r>
              <a:rPr lang="ru-RU" sz="1350" dirty="0" err="1" smtClean="0"/>
              <a:t>з</a:t>
            </a:r>
            <a:r>
              <a:rPr lang="ru-RU" sz="1350" dirty="0" smtClean="0"/>
              <a:t> </a:t>
            </a:r>
            <a:r>
              <a:rPr lang="ru-RU" sz="1350" dirty="0" err="1" smtClean="0"/>
              <a:t>материкової</a:t>
            </a:r>
            <a:r>
              <a:rPr lang="ru-RU" sz="1350" dirty="0" smtClean="0"/>
              <a:t> (</a:t>
            </a:r>
            <a:r>
              <a:rPr lang="ru-RU" sz="1350" dirty="0" err="1" smtClean="0"/>
              <a:t>області</a:t>
            </a:r>
            <a:r>
              <a:rPr lang="ru-RU" sz="1350" dirty="0" smtClean="0"/>
              <a:t> </a:t>
            </a:r>
            <a:r>
              <a:rPr lang="ru-RU" sz="1350" dirty="0" smtClean="0">
                <a:hlinkClick r:id="rId2" tooltip="Аттика"/>
              </a:rPr>
              <a:t>Аттика</a:t>
            </a:r>
            <a:r>
              <a:rPr lang="ru-RU" sz="1350" dirty="0" smtClean="0"/>
              <a:t>, </a:t>
            </a:r>
            <a:r>
              <a:rPr lang="ru-RU" sz="1350" dirty="0" smtClean="0">
                <a:hlinkClick r:id="rId3" tooltip="Пелопоннес"/>
              </a:rPr>
              <a:t>Пелопоннес</a:t>
            </a:r>
            <a:r>
              <a:rPr lang="ru-RU" sz="1350" dirty="0" smtClean="0"/>
              <a:t>, </a:t>
            </a:r>
            <a:r>
              <a:rPr lang="ru-RU" sz="1350" dirty="0" smtClean="0">
                <a:hlinkClick r:id="rId4" tooltip="Центральна Греція"/>
              </a:rPr>
              <a:t>Центральна </a:t>
            </a:r>
            <a:r>
              <a:rPr lang="ru-RU" sz="1350" dirty="0" err="1" smtClean="0">
                <a:hlinkClick r:id="rId4" tooltip="Центральна Греція"/>
              </a:rPr>
              <a:t>Греція</a:t>
            </a:r>
            <a:r>
              <a:rPr lang="ru-RU" sz="1350" dirty="0" smtClean="0"/>
              <a:t>, </a:t>
            </a:r>
            <a:r>
              <a:rPr lang="ru-RU" sz="1350" dirty="0" err="1" smtClean="0">
                <a:hlinkClick r:id="rId5" tooltip="Фессалія"/>
              </a:rPr>
              <a:t>Фессалія</a:t>
            </a:r>
            <a:r>
              <a:rPr lang="ru-RU" sz="1350" dirty="0" smtClean="0"/>
              <a:t>, </a:t>
            </a:r>
            <a:r>
              <a:rPr lang="ru-RU" sz="1350" dirty="0" err="1" smtClean="0">
                <a:hlinkClick r:id="rId6" tooltip="Епір"/>
              </a:rPr>
              <a:t>Епір</a:t>
            </a:r>
            <a:r>
              <a:rPr lang="ru-RU" sz="1350" dirty="0" smtClean="0"/>
              <a:t>, </a:t>
            </a:r>
            <a:r>
              <a:rPr lang="ru-RU" sz="1350" dirty="0" err="1" smtClean="0">
                <a:hlinkClick r:id="rId7" tooltip="Македонія (Греція)"/>
              </a:rPr>
              <a:t>Македонія</a:t>
            </a:r>
            <a:r>
              <a:rPr lang="ru-RU" sz="1350" dirty="0" smtClean="0"/>
              <a:t> та </a:t>
            </a:r>
            <a:r>
              <a:rPr lang="ru-RU" sz="1350" dirty="0" err="1" smtClean="0">
                <a:hlinkClick r:id="rId8" tooltip="Фракія"/>
              </a:rPr>
              <a:t>Фракія</a:t>
            </a:r>
            <a:r>
              <a:rPr lang="ru-RU" sz="1350" dirty="0" smtClean="0"/>
              <a:t>) </a:t>
            </a:r>
            <a:r>
              <a:rPr lang="ru-RU" sz="1350" dirty="0" err="1" smtClean="0"/>
              <a:t>та</a:t>
            </a:r>
            <a:r>
              <a:rPr lang="ru-RU" sz="1350" dirty="0" smtClean="0"/>
              <a:t> </a:t>
            </a:r>
            <a:r>
              <a:rPr lang="ru-RU" sz="1350" dirty="0" err="1" smtClean="0"/>
              <a:t>острівної</a:t>
            </a:r>
            <a:r>
              <a:rPr lang="ru-RU" sz="1350" dirty="0" smtClean="0"/>
              <a:t> </a:t>
            </a:r>
            <a:r>
              <a:rPr lang="ru-RU" sz="1350" dirty="0" err="1" smtClean="0"/>
              <a:t>частин</a:t>
            </a:r>
            <a:r>
              <a:rPr lang="ru-RU" sz="1350" dirty="0" smtClean="0"/>
              <a:t>, </a:t>
            </a:r>
            <a:r>
              <a:rPr lang="ru-RU" sz="1350" dirty="0" err="1" smtClean="0"/>
              <a:t>загальною</a:t>
            </a:r>
            <a:r>
              <a:rPr lang="ru-RU" sz="1350" dirty="0" smtClean="0"/>
              <a:t> </a:t>
            </a:r>
            <a:r>
              <a:rPr lang="ru-RU" sz="1350" dirty="0" err="1" smtClean="0"/>
              <a:t>площею</a:t>
            </a:r>
            <a:r>
              <a:rPr lang="ru-RU" sz="1350" dirty="0" smtClean="0"/>
              <a:t> 131 990 км². На островах </a:t>
            </a:r>
            <a:r>
              <a:rPr lang="ru-RU" sz="1350" dirty="0" err="1" smtClean="0"/>
              <a:t>мешкає</a:t>
            </a:r>
            <a:r>
              <a:rPr lang="ru-RU" sz="1350" dirty="0" smtClean="0"/>
              <a:t> </a:t>
            </a:r>
            <a:r>
              <a:rPr lang="ru-RU" sz="1350" dirty="0" err="1" smtClean="0"/>
              <a:t>близько</a:t>
            </a:r>
            <a:r>
              <a:rPr lang="ru-RU" sz="1350" dirty="0" smtClean="0"/>
              <a:t> 20% </a:t>
            </a:r>
            <a:r>
              <a:rPr lang="ru-RU" sz="1350" dirty="0" err="1" smtClean="0"/>
              <a:t>всього</a:t>
            </a:r>
            <a:r>
              <a:rPr lang="ru-RU" sz="1350" dirty="0" smtClean="0"/>
              <a:t> </a:t>
            </a:r>
            <a:r>
              <a:rPr lang="ru-RU" sz="1350" dirty="0" err="1" smtClean="0"/>
              <a:t>населення</a:t>
            </a:r>
            <a:r>
              <a:rPr lang="ru-RU" sz="1350" dirty="0" smtClean="0"/>
              <a:t> </a:t>
            </a:r>
            <a:r>
              <a:rPr lang="ru-RU" sz="1350" dirty="0" err="1" smtClean="0"/>
              <a:t>Греції</a:t>
            </a:r>
            <a:r>
              <a:rPr lang="ru-RU" sz="1350" dirty="0" smtClean="0"/>
              <a:t>, </a:t>
            </a:r>
            <a:r>
              <a:rPr lang="ru-RU" sz="1350" dirty="0" err="1" smtClean="0"/>
              <a:t>їх</a:t>
            </a:r>
            <a:r>
              <a:rPr lang="ru-RU" sz="1350" dirty="0" smtClean="0"/>
              <a:t> </a:t>
            </a:r>
            <a:r>
              <a:rPr lang="ru-RU" sz="1350" dirty="0" err="1" smtClean="0"/>
              <a:t>близько</a:t>
            </a:r>
            <a:r>
              <a:rPr lang="ru-RU" sz="1350" dirty="0" smtClean="0"/>
              <a:t> 2 </a:t>
            </a:r>
            <a:r>
              <a:rPr lang="ru-RU" sz="1350" dirty="0" err="1" smtClean="0"/>
              <a:t>тисяч</a:t>
            </a:r>
            <a:r>
              <a:rPr lang="ru-RU" sz="1350" dirty="0" smtClean="0"/>
              <a:t>, </a:t>
            </a:r>
            <a:r>
              <a:rPr lang="ru-RU" sz="1350" dirty="0" err="1" smtClean="0"/>
              <a:t>проте</a:t>
            </a:r>
            <a:r>
              <a:rPr lang="ru-RU" sz="1350" dirty="0" smtClean="0"/>
              <a:t> </a:t>
            </a:r>
            <a:r>
              <a:rPr lang="ru-RU" sz="1350" dirty="0" err="1" smtClean="0"/>
              <a:t>населених</a:t>
            </a:r>
            <a:r>
              <a:rPr lang="ru-RU" sz="1350" dirty="0" smtClean="0"/>
              <a:t> — </a:t>
            </a:r>
            <a:r>
              <a:rPr lang="ru-RU" sz="1350" dirty="0" err="1" smtClean="0"/>
              <a:t>близько</a:t>
            </a:r>
            <a:r>
              <a:rPr lang="ru-RU" sz="1350" dirty="0" smtClean="0"/>
              <a:t> </a:t>
            </a:r>
            <a:r>
              <a:rPr lang="ru-RU" sz="1350" dirty="0" smtClean="0"/>
              <a:t>160. </a:t>
            </a:r>
            <a:r>
              <a:rPr lang="ru-RU" sz="1350" dirty="0" err="1" smtClean="0"/>
              <a:t>Найбільші</a:t>
            </a:r>
            <a:r>
              <a:rPr lang="ru-RU" sz="1350" dirty="0" smtClean="0"/>
              <a:t> </a:t>
            </a:r>
            <a:r>
              <a:rPr lang="ru-RU" sz="1350" dirty="0" err="1" smtClean="0"/>
              <a:t>острови</a:t>
            </a:r>
            <a:r>
              <a:rPr lang="ru-RU" sz="1350" dirty="0" smtClean="0"/>
              <a:t> </a:t>
            </a:r>
            <a:r>
              <a:rPr lang="ru-RU" sz="1350" dirty="0" err="1" smtClean="0"/>
              <a:t>Греції</a:t>
            </a:r>
            <a:r>
              <a:rPr lang="ru-RU" sz="1350" dirty="0" smtClean="0"/>
              <a:t> — </a:t>
            </a:r>
            <a:r>
              <a:rPr lang="ru-RU" sz="1350" dirty="0" smtClean="0">
                <a:hlinkClick r:id="rId9" tooltip="Крит"/>
              </a:rPr>
              <a:t>Крит</a:t>
            </a:r>
            <a:r>
              <a:rPr lang="ru-RU" sz="1350" dirty="0" smtClean="0"/>
              <a:t>, </a:t>
            </a:r>
            <a:r>
              <a:rPr lang="ru-RU" sz="1350" dirty="0" err="1" smtClean="0">
                <a:hlinkClick r:id="rId10" tooltip="Керкіра (острів)"/>
              </a:rPr>
              <a:t>Керкіра</a:t>
            </a:r>
            <a:r>
              <a:rPr lang="ru-RU" sz="1350" dirty="0" smtClean="0"/>
              <a:t> та </a:t>
            </a:r>
            <a:r>
              <a:rPr lang="ru-RU" sz="1350" dirty="0" smtClean="0">
                <a:hlinkClick r:id="rId11" tooltip="Родос"/>
              </a:rPr>
              <a:t>Родос</a:t>
            </a:r>
            <a:r>
              <a:rPr lang="ru-RU" sz="1350" dirty="0" smtClean="0"/>
              <a:t>. </a:t>
            </a:r>
            <a:r>
              <a:rPr lang="ru-RU" sz="1350" dirty="0" err="1" smtClean="0"/>
              <a:t>Протяжність</a:t>
            </a:r>
            <a:r>
              <a:rPr lang="ru-RU" sz="1350" dirty="0" smtClean="0"/>
              <a:t> </a:t>
            </a:r>
            <a:r>
              <a:rPr lang="ru-RU" sz="1350" dirty="0" err="1" smtClean="0"/>
              <a:t>кордонів</a:t>
            </a:r>
            <a:r>
              <a:rPr lang="ru-RU" sz="1350" dirty="0" smtClean="0"/>
              <a:t> </a:t>
            </a:r>
            <a:r>
              <a:rPr lang="ru-RU" sz="1350" dirty="0" err="1" smtClean="0"/>
              <a:t>Греції</a:t>
            </a:r>
            <a:r>
              <a:rPr lang="ru-RU" sz="1350" dirty="0" smtClean="0"/>
              <a:t> — 1 228 км, </a:t>
            </a:r>
            <a:r>
              <a:rPr lang="ru-RU" sz="1350" dirty="0" err="1" smtClean="0"/>
              <a:t>довжина</a:t>
            </a:r>
            <a:r>
              <a:rPr lang="ru-RU" sz="1350" dirty="0" smtClean="0"/>
              <a:t> </a:t>
            </a:r>
            <a:r>
              <a:rPr lang="ru-RU" sz="1350" dirty="0" err="1" smtClean="0"/>
              <a:t>берегової</a:t>
            </a:r>
            <a:r>
              <a:rPr lang="ru-RU" sz="1350" dirty="0" smtClean="0"/>
              <a:t> </a:t>
            </a:r>
            <a:r>
              <a:rPr lang="ru-RU" sz="1350" dirty="0" err="1" smtClean="0"/>
              <a:t>лінії</a:t>
            </a:r>
            <a:r>
              <a:rPr lang="ru-RU" sz="1350" dirty="0" smtClean="0"/>
              <a:t> — 13 676 км. </a:t>
            </a:r>
            <a:r>
              <a:rPr lang="ru-RU" sz="1350" dirty="0" err="1" smtClean="0"/>
              <a:t>Територію</a:t>
            </a:r>
            <a:r>
              <a:rPr lang="ru-RU" sz="1350" dirty="0" smtClean="0"/>
              <a:t> </a:t>
            </a:r>
            <a:r>
              <a:rPr lang="ru-RU" sz="1350" dirty="0" err="1" smtClean="0"/>
              <a:t>країни</a:t>
            </a:r>
            <a:r>
              <a:rPr lang="ru-RU" sz="1350" dirty="0" smtClean="0"/>
              <a:t> </a:t>
            </a:r>
            <a:r>
              <a:rPr lang="ru-RU" sz="1350" dirty="0" err="1" smtClean="0"/>
              <a:t>омивають</a:t>
            </a:r>
            <a:r>
              <a:rPr lang="ru-RU" sz="1350" dirty="0" smtClean="0"/>
              <a:t> </a:t>
            </a:r>
            <a:r>
              <a:rPr lang="ru-RU" sz="1350" dirty="0" err="1" smtClean="0">
                <a:hlinkClick r:id="rId12" tooltip="Егейське море"/>
              </a:rPr>
              <a:t>Егейське</a:t>
            </a:r>
            <a:r>
              <a:rPr lang="ru-RU" sz="1350" dirty="0" smtClean="0"/>
              <a:t>, </a:t>
            </a:r>
            <a:r>
              <a:rPr lang="ru-RU" sz="1350" dirty="0" err="1" smtClean="0">
                <a:hlinkClick r:id="rId13" tooltip="Іонічне море"/>
              </a:rPr>
              <a:t>Іонічне</a:t>
            </a:r>
            <a:r>
              <a:rPr lang="ru-RU" sz="1350" dirty="0" smtClean="0"/>
              <a:t>, а </a:t>
            </a:r>
            <a:r>
              <a:rPr lang="ru-RU" sz="1350" dirty="0" err="1" smtClean="0"/>
              <a:t>південь</a:t>
            </a:r>
            <a:r>
              <a:rPr lang="ru-RU" sz="1350" dirty="0" smtClean="0"/>
              <a:t> острова </a:t>
            </a:r>
            <a:r>
              <a:rPr lang="ru-RU" sz="1350" dirty="0" smtClean="0">
                <a:hlinkClick r:id="rId9" tooltip="Крит"/>
              </a:rPr>
              <a:t>Крит</a:t>
            </a:r>
            <a:r>
              <a:rPr lang="ru-RU" sz="1350" dirty="0" smtClean="0"/>
              <a:t> — </a:t>
            </a:r>
            <a:r>
              <a:rPr lang="ru-RU" sz="1350" dirty="0" err="1" smtClean="0">
                <a:hlinkClick r:id="rId14" tooltip="Лівійське море"/>
              </a:rPr>
              <a:t>Лівійське</a:t>
            </a:r>
            <a:r>
              <a:rPr lang="ru-RU" sz="1350" dirty="0" smtClean="0">
                <a:hlinkClick r:id="rId14" tooltip="Лівійське море"/>
              </a:rPr>
              <a:t> море</a:t>
            </a:r>
            <a:r>
              <a:rPr lang="ru-RU" sz="1350" dirty="0" smtClean="0"/>
              <a:t>.</a:t>
            </a:r>
          </a:p>
          <a:p>
            <a:pPr algn="ctr"/>
            <a:r>
              <a:rPr lang="ru-RU" sz="1350" dirty="0" smtClean="0"/>
              <a:t>Невелика </a:t>
            </a:r>
            <a:r>
              <a:rPr lang="ru-RU" sz="1350" dirty="0" err="1" smtClean="0"/>
              <a:t>група</a:t>
            </a:r>
            <a:r>
              <a:rPr lang="ru-RU" sz="1350" dirty="0" smtClean="0"/>
              <a:t> </a:t>
            </a:r>
            <a:r>
              <a:rPr lang="ru-RU" sz="1350" dirty="0" err="1" smtClean="0">
                <a:hlinkClick r:id="rId15" tooltip="Іонічні острови"/>
              </a:rPr>
              <a:t>Іонічних</a:t>
            </a:r>
            <a:r>
              <a:rPr lang="ru-RU" sz="1350" dirty="0" smtClean="0">
                <a:hlinkClick r:id="rId15" tooltip="Іонічні острови"/>
              </a:rPr>
              <a:t> </a:t>
            </a:r>
            <a:r>
              <a:rPr lang="ru-RU" sz="1350" dirty="0" err="1" smtClean="0">
                <a:hlinkClick r:id="rId15" tooltip="Іонічні острови"/>
              </a:rPr>
              <a:t>островів</a:t>
            </a:r>
            <a:r>
              <a:rPr lang="ru-RU" sz="1350" dirty="0" smtClean="0"/>
              <a:t> </a:t>
            </a:r>
            <a:r>
              <a:rPr lang="ru-RU" sz="1350" dirty="0" err="1" smtClean="0"/>
              <a:t>утворює</a:t>
            </a:r>
            <a:r>
              <a:rPr lang="ru-RU" sz="1350" dirty="0" smtClean="0"/>
              <a:t> </a:t>
            </a:r>
            <a:r>
              <a:rPr lang="ru-RU" sz="1350" dirty="0" err="1" smtClean="0"/>
              <a:t>ланцюг</a:t>
            </a:r>
            <a:r>
              <a:rPr lang="ru-RU" sz="1350" dirty="0" smtClean="0"/>
              <a:t>, </a:t>
            </a:r>
            <a:r>
              <a:rPr lang="ru-RU" sz="1350" dirty="0" err="1" smtClean="0"/>
              <a:t>що</a:t>
            </a:r>
            <a:r>
              <a:rPr lang="ru-RU" sz="1350" dirty="0" smtClean="0"/>
              <a:t> </a:t>
            </a:r>
            <a:r>
              <a:rPr lang="ru-RU" sz="1350" dirty="0" err="1" smtClean="0"/>
              <a:t>обмежує</a:t>
            </a:r>
            <a:r>
              <a:rPr lang="ru-RU" sz="1350" dirty="0" smtClean="0"/>
              <a:t> </a:t>
            </a:r>
            <a:r>
              <a:rPr lang="ru-RU" sz="1350" dirty="0" err="1" smtClean="0"/>
              <a:t>Грецію</a:t>
            </a:r>
            <a:r>
              <a:rPr lang="ru-RU" sz="1350" dirty="0" smtClean="0"/>
              <a:t> </a:t>
            </a:r>
            <a:r>
              <a:rPr lang="ru-RU" sz="1350" dirty="0" err="1" smtClean="0"/>
              <a:t>із</a:t>
            </a:r>
            <a:r>
              <a:rPr lang="ru-RU" sz="1350" dirty="0" smtClean="0"/>
              <a:t> заходу. </a:t>
            </a:r>
            <a:r>
              <a:rPr lang="ru-RU" sz="1350" dirty="0" err="1" smtClean="0">
                <a:hlinkClick r:id="rId16" tooltip="Егейські острови"/>
              </a:rPr>
              <a:t>Егейські</a:t>
            </a:r>
            <a:r>
              <a:rPr lang="ru-RU" sz="1350" dirty="0" smtClean="0">
                <a:hlinkClick r:id="rId16" tooltip="Егейські острови"/>
              </a:rPr>
              <a:t> </a:t>
            </a:r>
            <a:r>
              <a:rPr lang="ru-RU" sz="1350" dirty="0" err="1" smtClean="0">
                <a:hlinkClick r:id="rId16" tooltip="Егейські острови"/>
              </a:rPr>
              <a:t>острови</a:t>
            </a:r>
            <a:r>
              <a:rPr lang="ru-RU" sz="1350" dirty="0" smtClean="0"/>
              <a:t> </a:t>
            </a:r>
            <a:r>
              <a:rPr lang="ru-RU" sz="1350" dirty="0" err="1" smtClean="0"/>
              <a:t>навпаки</a:t>
            </a:r>
            <a:r>
              <a:rPr lang="ru-RU" sz="1350" dirty="0" smtClean="0"/>
              <a:t> </a:t>
            </a:r>
            <a:r>
              <a:rPr lang="ru-RU" sz="1350" dirty="0" err="1" smtClean="0"/>
              <a:t>численні</a:t>
            </a:r>
            <a:r>
              <a:rPr lang="ru-RU" sz="1350" dirty="0" smtClean="0"/>
              <a:t>. </a:t>
            </a:r>
            <a:r>
              <a:rPr lang="ru-RU" sz="1350" dirty="0" err="1" smtClean="0"/>
              <a:t>Деякі</a:t>
            </a:r>
            <a:r>
              <a:rPr lang="ru-RU" sz="1350" dirty="0" smtClean="0"/>
              <a:t> </a:t>
            </a:r>
            <a:r>
              <a:rPr lang="ru-RU" sz="1350" dirty="0" err="1" smtClean="0"/>
              <a:t>з</a:t>
            </a:r>
            <a:r>
              <a:rPr lang="ru-RU" sz="1350" dirty="0" smtClean="0"/>
              <a:t> них </a:t>
            </a:r>
            <a:r>
              <a:rPr lang="ru-RU" sz="1350" dirty="0" err="1" smtClean="0"/>
              <a:t>об'єднані</a:t>
            </a:r>
            <a:r>
              <a:rPr lang="ru-RU" sz="1350" dirty="0" smtClean="0"/>
              <a:t> в </a:t>
            </a:r>
            <a:r>
              <a:rPr lang="ru-RU" sz="1350" dirty="0" err="1" smtClean="0">
                <a:hlinkClick r:id="rId17" tooltip="Архіпелаг"/>
              </a:rPr>
              <a:t>архіпелаги</a:t>
            </a:r>
            <a:r>
              <a:rPr lang="ru-RU" sz="1350" dirty="0" smtClean="0"/>
              <a:t>, як </a:t>
            </a:r>
            <a:r>
              <a:rPr lang="ru-RU" sz="1350" dirty="0" err="1" smtClean="0"/>
              <a:t>наприклад</a:t>
            </a:r>
            <a:r>
              <a:rPr lang="ru-RU" sz="1350" dirty="0" smtClean="0"/>
              <a:t>, </a:t>
            </a:r>
            <a:r>
              <a:rPr lang="ru-RU" sz="1350" dirty="0" err="1" smtClean="0"/>
              <a:t>групи</a:t>
            </a:r>
            <a:r>
              <a:rPr lang="ru-RU" sz="1350" dirty="0" smtClean="0"/>
              <a:t> </a:t>
            </a:r>
            <a:r>
              <a:rPr lang="ru-RU" sz="1350" dirty="0" err="1" smtClean="0"/>
              <a:t>островів</a:t>
            </a:r>
            <a:r>
              <a:rPr lang="ru-RU" sz="1350" dirty="0" smtClean="0"/>
              <a:t> на </a:t>
            </a:r>
            <a:r>
              <a:rPr lang="ru-RU" sz="1350" dirty="0" err="1" smtClean="0"/>
              <a:t>північному</a:t>
            </a:r>
            <a:r>
              <a:rPr lang="ru-RU" sz="1350" dirty="0" smtClean="0"/>
              <a:t> </a:t>
            </a:r>
            <a:r>
              <a:rPr lang="ru-RU" sz="1350" dirty="0" err="1" smtClean="0"/>
              <a:t>сході</a:t>
            </a:r>
            <a:r>
              <a:rPr lang="ru-RU" sz="1350" dirty="0" smtClean="0"/>
              <a:t> </a:t>
            </a:r>
            <a:r>
              <a:rPr lang="ru-RU" sz="1350" dirty="0" err="1" smtClean="0"/>
              <a:t>Егейського</a:t>
            </a:r>
            <a:r>
              <a:rPr lang="ru-RU" sz="1350" dirty="0" smtClean="0"/>
              <a:t> моря — </a:t>
            </a:r>
            <a:r>
              <a:rPr lang="ru-RU" sz="1350" dirty="0" err="1" smtClean="0">
                <a:hlinkClick r:id="rId18" tooltip="Споради"/>
              </a:rPr>
              <a:t>Споради</a:t>
            </a:r>
            <a:r>
              <a:rPr lang="ru-RU" sz="1350" dirty="0" smtClean="0"/>
              <a:t>, </a:t>
            </a:r>
            <a:r>
              <a:rPr lang="ru-RU" sz="1350" dirty="0" err="1" smtClean="0">
                <a:hlinkClick r:id="rId19" tooltip="Кіклади"/>
              </a:rPr>
              <a:t>Кіклади</a:t>
            </a:r>
            <a:r>
              <a:rPr lang="ru-RU" sz="1350" dirty="0" smtClean="0"/>
              <a:t> </a:t>
            </a:r>
            <a:r>
              <a:rPr lang="ru-RU" sz="1350" dirty="0" err="1" smtClean="0"/>
              <a:t>і</a:t>
            </a:r>
            <a:r>
              <a:rPr lang="ru-RU" sz="1350" dirty="0" smtClean="0"/>
              <a:t> </a:t>
            </a:r>
            <a:r>
              <a:rPr lang="ru-RU" sz="1350" dirty="0" err="1" smtClean="0">
                <a:hlinkClick r:id="rId20" tooltip="Додеканес"/>
              </a:rPr>
              <a:t>Додеканес</a:t>
            </a:r>
            <a:r>
              <a:rPr lang="ru-RU" sz="1350" dirty="0" smtClean="0"/>
              <a:t>. </a:t>
            </a:r>
            <a:r>
              <a:rPr lang="ru-RU" sz="1350" dirty="0" err="1" smtClean="0"/>
              <a:t>Інші</a:t>
            </a:r>
            <a:r>
              <a:rPr lang="ru-RU" sz="1350" dirty="0" smtClean="0"/>
              <a:t> </a:t>
            </a:r>
            <a:r>
              <a:rPr lang="ru-RU" sz="1350" dirty="0" err="1" smtClean="0"/>
              <a:t>розташовуються</a:t>
            </a:r>
            <a:r>
              <a:rPr lang="ru-RU" sz="1350" dirty="0" smtClean="0"/>
              <a:t> </a:t>
            </a:r>
            <a:r>
              <a:rPr lang="ru-RU" sz="1350" dirty="0" err="1" smtClean="0"/>
              <a:t>ізольовано</a:t>
            </a:r>
            <a:r>
              <a:rPr lang="ru-RU" sz="1350" dirty="0" smtClean="0"/>
              <a:t>, </a:t>
            </a:r>
            <a:r>
              <a:rPr lang="ru-RU" sz="1350" dirty="0" err="1" smtClean="0"/>
              <a:t>зокрема</a:t>
            </a:r>
            <a:r>
              <a:rPr lang="ru-RU" sz="1350" dirty="0" smtClean="0"/>
              <a:t> </a:t>
            </a:r>
            <a:r>
              <a:rPr lang="ru-RU" sz="1350" dirty="0" err="1" smtClean="0"/>
              <a:t>острів</a:t>
            </a:r>
            <a:r>
              <a:rPr lang="ru-RU" sz="1350" dirty="0" smtClean="0"/>
              <a:t> </a:t>
            </a:r>
            <a:r>
              <a:rPr lang="ru-RU" sz="1350" dirty="0" smtClean="0">
                <a:hlinkClick r:id="rId9" tooltip="Крит"/>
              </a:rPr>
              <a:t>Крит</a:t>
            </a:r>
            <a:r>
              <a:rPr lang="ru-RU" sz="1350" dirty="0" smtClean="0"/>
              <a:t>. </a:t>
            </a:r>
            <a:r>
              <a:rPr lang="ru-RU" sz="1350" dirty="0" err="1" smtClean="0">
                <a:hlinkClick r:id="rId19" tooltip="Кіклади"/>
              </a:rPr>
              <a:t>Кікладський</a:t>
            </a:r>
            <a:r>
              <a:rPr lang="ru-RU" sz="1350" dirty="0" smtClean="0"/>
              <a:t> </a:t>
            </a:r>
            <a:r>
              <a:rPr lang="ru-RU" sz="1350" dirty="0" err="1" smtClean="0"/>
              <a:t>архіпелаг</a:t>
            </a:r>
            <a:r>
              <a:rPr lang="ru-RU" sz="1350" dirty="0" smtClean="0"/>
              <a:t> </a:t>
            </a:r>
            <a:r>
              <a:rPr lang="ru-RU" sz="1350" dirty="0" err="1" smtClean="0"/>
              <a:t>складається</a:t>
            </a:r>
            <a:r>
              <a:rPr lang="ru-RU" sz="1350" dirty="0" smtClean="0"/>
              <a:t> </a:t>
            </a:r>
            <a:r>
              <a:rPr lang="ru-RU" sz="1350" dirty="0" err="1" smtClean="0"/>
              <a:t>з</a:t>
            </a:r>
            <a:r>
              <a:rPr lang="ru-RU" sz="1350" dirty="0" smtClean="0"/>
              <a:t> 39 </a:t>
            </a:r>
            <a:r>
              <a:rPr lang="ru-RU" sz="1350" dirty="0" err="1" smtClean="0"/>
              <a:t>островів</a:t>
            </a:r>
            <a:r>
              <a:rPr lang="ru-RU" sz="1350" dirty="0" smtClean="0"/>
              <a:t>, </a:t>
            </a:r>
            <a:r>
              <a:rPr lang="ru-RU" sz="1350" dirty="0" err="1" smtClean="0"/>
              <a:t>з</a:t>
            </a:r>
            <a:r>
              <a:rPr lang="ru-RU" sz="1350" dirty="0" smtClean="0"/>
              <a:t> </a:t>
            </a:r>
            <a:r>
              <a:rPr lang="ru-RU" sz="1350" dirty="0" err="1" smtClean="0"/>
              <a:t>яких</a:t>
            </a:r>
            <a:r>
              <a:rPr lang="ru-RU" sz="1350" dirty="0" smtClean="0"/>
              <a:t> </a:t>
            </a:r>
            <a:r>
              <a:rPr lang="ru-RU" sz="1350" dirty="0" err="1" smtClean="0"/>
              <a:t>тільки</a:t>
            </a:r>
            <a:r>
              <a:rPr lang="ru-RU" sz="1350" dirty="0" smtClean="0"/>
              <a:t> 24 </a:t>
            </a:r>
            <a:r>
              <a:rPr lang="ru-RU" sz="1350" dirty="0" err="1" smtClean="0"/>
              <a:t>заселені</a:t>
            </a:r>
            <a:r>
              <a:rPr lang="ru-RU" sz="1350" dirty="0" smtClean="0"/>
              <a:t>.</a:t>
            </a:r>
          </a:p>
          <a:p>
            <a:pPr algn="ctr"/>
            <a:endParaRPr lang="ru-RU" sz="1350" dirty="0"/>
          </a:p>
        </p:txBody>
      </p:sp>
      <p:pic>
        <p:nvPicPr>
          <p:cNvPr id="5" name="Содержимое 4" descr="греция5.jpg"/>
          <p:cNvPicPr>
            <a:picLocks noGrp="1" noChangeAspect="1"/>
          </p:cNvPicPr>
          <p:nvPr>
            <p:ph sz="half" idx="1"/>
          </p:nvPr>
        </p:nvPicPr>
        <p:blipFill>
          <a:blip r:embed="rId21" cstate="print"/>
          <a:stretch>
            <a:fillRect/>
          </a:stretch>
        </p:blipFill>
        <p:spPr>
          <a:xfrm>
            <a:off x="3779912" y="476672"/>
            <a:ext cx="5124326" cy="3003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58200" cy="520700"/>
          </a:xfrm>
        </p:spPr>
        <p:txBody>
          <a:bodyPr/>
          <a:lstStyle/>
          <a:p>
            <a:r>
              <a:rPr lang="uk-UA" dirty="0" err="1" smtClean="0"/>
              <a:t>греція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80728"/>
            <a:ext cx="4176464" cy="4896544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/>
              <a:t>Греція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материкової</a:t>
            </a:r>
            <a:r>
              <a:rPr lang="ru-RU" dirty="0" smtClean="0"/>
              <a:t> (</a:t>
            </a:r>
            <a:r>
              <a:rPr lang="ru-RU" dirty="0" err="1" smtClean="0"/>
              <a:t>області</a:t>
            </a:r>
            <a:r>
              <a:rPr lang="ru-RU" dirty="0" smtClean="0"/>
              <a:t> </a:t>
            </a:r>
            <a:r>
              <a:rPr lang="ru-RU" dirty="0" smtClean="0">
                <a:hlinkClick r:id="rId2" tooltip="Аттика"/>
              </a:rPr>
              <a:t>Аттика</a:t>
            </a:r>
            <a:r>
              <a:rPr lang="ru-RU" dirty="0" smtClean="0"/>
              <a:t>, </a:t>
            </a:r>
            <a:r>
              <a:rPr lang="ru-RU" dirty="0" smtClean="0">
                <a:hlinkClick r:id="rId3" tooltip="Пелопоннес"/>
              </a:rPr>
              <a:t>Пелопоннес</a:t>
            </a:r>
            <a:r>
              <a:rPr lang="ru-RU" dirty="0" smtClean="0"/>
              <a:t>, </a:t>
            </a:r>
            <a:r>
              <a:rPr lang="ru-RU" dirty="0" smtClean="0">
                <a:hlinkClick r:id="rId4" tooltip="Центральна Греція"/>
              </a:rPr>
              <a:t>Центральна </a:t>
            </a:r>
            <a:r>
              <a:rPr lang="ru-RU" dirty="0" err="1" smtClean="0">
                <a:hlinkClick r:id="rId4" tooltip="Центральна Греція"/>
              </a:rPr>
              <a:t>Греція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Фессалія"/>
              </a:rPr>
              <a:t>Фессалія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Епір"/>
              </a:rPr>
              <a:t>Епір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Македонія (Греція)"/>
              </a:rPr>
              <a:t>Македонія</a:t>
            </a:r>
            <a:r>
              <a:rPr lang="ru-RU" dirty="0" smtClean="0"/>
              <a:t> та </a:t>
            </a:r>
            <a:r>
              <a:rPr lang="ru-RU" dirty="0" err="1" smtClean="0">
                <a:hlinkClick r:id="rId8" tooltip="Фракія"/>
              </a:rPr>
              <a:t>Фракія</a:t>
            </a:r>
            <a:r>
              <a:rPr lang="ru-RU" dirty="0" smtClean="0"/>
              <a:t>)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острівної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, </a:t>
            </a:r>
            <a:r>
              <a:rPr lang="ru-RU" dirty="0" err="1" smtClean="0"/>
              <a:t>загальною</a:t>
            </a:r>
            <a:r>
              <a:rPr lang="ru-RU" dirty="0" smtClean="0"/>
              <a:t> </a:t>
            </a:r>
            <a:r>
              <a:rPr lang="ru-RU" dirty="0" err="1" smtClean="0"/>
              <a:t>площею</a:t>
            </a:r>
            <a:r>
              <a:rPr lang="ru-RU" dirty="0" smtClean="0"/>
              <a:t> 131 990 км². На островах </a:t>
            </a:r>
            <a:r>
              <a:rPr lang="ru-RU" dirty="0" err="1" smtClean="0"/>
              <a:t>мешкає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20%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 </a:t>
            </a:r>
            <a:r>
              <a:rPr lang="ru-RU" dirty="0" err="1" smtClean="0"/>
              <a:t>тисяч</a:t>
            </a:r>
            <a:r>
              <a:rPr lang="ru-RU" baseline="30000" dirty="0" smtClean="0">
                <a:hlinkClick r:id="rId9"/>
              </a:rPr>
              <a:t>[11]</a:t>
            </a:r>
            <a:r>
              <a:rPr lang="ru-RU" dirty="0" smtClean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 smtClean="0"/>
              <a:t>населених</a:t>
            </a:r>
            <a:r>
              <a:rPr lang="ru-RU" dirty="0" smtClean="0"/>
              <a:t> — </a:t>
            </a:r>
            <a:r>
              <a:rPr lang="ru-RU" dirty="0" err="1" smtClean="0"/>
              <a:t>близько</a:t>
            </a:r>
            <a:r>
              <a:rPr lang="ru-RU" dirty="0" smtClean="0"/>
              <a:t> 160</a:t>
            </a:r>
            <a:r>
              <a:rPr lang="ru-RU" baseline="30000" dirty="0" smtClean="0">
                <a:hlinkClick r:id="rId9"/>
              </a:rPr>
              <a:t>[12]</a:t>
            </a:r>
            <a:r>
              <a:rPr lang="ru-RU" baseline="30000" dirty="0" smtClean="0">
                <a:hlinkClick r:id="rId9"/>
              </a:rPr>
              <a:t>[13]</a:t>
            </a:r>
            <a:r>
              <a:rPr lang="ru-RU" dirty="0" smtClean="0"/>
              <a:t>.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острови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 — </a:t>
            </a:r>
            <a:r>
              <a:rPr lang="ru-RU" dirty="0" smtClean="0">
                <a:hlinkClick r:id="rId10" tooltip="Крит"/>
              </a:rPr>
              <a:t>Крит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Керкіра (острів)"/>
              </a:rPr>
              <a:t>Керкіра</a:t>
            </a:r>
            <a:r>
              <a:rPr lang="ru-RU" dirty="0" smtClean="0"/>
              <a:t> та </a:t>
            </a:r>
            <a:r>
              <a:rPr lang="ru-RU" dirty="0" smtClean="0">
                <a:hlinkClick r:id="rId12" tooltip="Родос"/>
              </a:rPr>
              <a:t>Родос</a:t>
            </a:r>
            <a:r>
              <a:rPr lang="ru-RU" dirty="0" smtClean="0"/>
              <a:t>. </a:t>
            </a:r>
            <a:r>
              <a:rPr lang="ru-RU" dirty="0" err="1" smtClean="0"/>
              <a:t>Протяжність</a:t>
            </a:r>
            <a:r>
              <a:rPr lang="ru-RU" dirty="0" smtClean="0"/>
              <a:t> </a:t>
            </a:r>
            <a:r>
              <a:rPr lang="ru-RU" dirty="0" err="1" smtClean="0"/>
              <a:t>кордонів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 — 1 228 км, </a:t>
            </a:r>
            <a:r>
              <a:rPr lang="ru-RU" dirty="0" err="1" smtClean="0"/>
              <a:t>довжина</a:t>
            </a:r>
            <a:r>
              <a:rPr lang="ru-RU" dirty="0" smtClean="0"/>
              <a:t> </a:t>
            </a:r>
            <a:r>
              <a:rPr lang="ru-RU" dirty="0" err="1" smtClean="0"/>
              <a:t>берегової</a:t>
            </a:r>
            <a:r>
              <a:rPr lang="ru-RU" dirty="0" smtClean="0"/>
              <a:t> </a:t>
            </a:r>
            <a:r>
              <a:rPr lang="ru-RU" dirty="0" err="1" smtClean="0"/>
              <a:t>лінії</a:t>
            </a:r>
            <a:r>
              <a:rPr lang="ru-RU" dirty="0" smtClean="0"/>
              <a:t> — 13 676 км.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омивають</a:t>
            </a:r>
            <a:r>
              <a:rPr lang="ru-RU" dirty="0" smtClean="0"/>
              <a:t> </a:t>
            </a:r>
            <a:r>
              <a:rPr lang="ru-RU" dirty="0" err="1" smtClean="0">
                <a:hlinkClick r:id="rId13" tooltip="Егейське море"/>
              </a:rPr>
              <a:t>Егейське</a:t>
            </a:r>
            <a:r>
              <a:rPr lang="ru-RU" dirty="0" smtClean="0"/>
              <a:t>, </a:t>
            </a:r>
            <a:r>
              <a:rPr lang="ru-RU" dirty="0" err="1" smtClean="0">
                <a:hlinkClick r:id="rId14" tooltip="Іонічне море"/>
              </a:rPr>
              <a:t>Іонічне</a:t>
            </a:r>
            <a:r>
              <a:rPr lang="ru-RU" dirty="0" smtClean="0"/>
              <a:t>, а </a:t>
            </a:r>
            <a:r>
              <a:rPr lang="ru-RU" dirty="0" err="1" smtClean="0"/>
              <a:t>південь</a:t>
            </a:r>
            <a:r>
              <a:rPr lang="ru-RU" dirty="0" smtClean="0"/>
              <a:t> острова </a:t>
            </a:r>
            <a:r>
              <a:rPr lang="ru-RU" dirty="0" smtClean="0">
                <a:hlinkClick r:id="rId10" tooltip="Крит"/>
              </a:rPr>
              <a:t>Крит</a:t>
            </a:r>
            <a:r>
              <a:rPr lang="ru-RU" dirty="0" smtClean="0"/>
              <a:t> — </a:t>
            </a:r>
            <a:r>
              <a:rPr lang="ru-RU" dirty="0" err="1" smtClean="0">
                <a:hlinkClick r:id="rId15" tooltip="Лівійське море"/>
              </a:rPr>
              <a:t>Лівійське</a:t>
            </a:r>
            <a:r>
              <a:rPr lang="ru-RU" dirty="0" smtClean="0">
                <a:hlinkClick r:id="rId15" tooltip="Лівійське море"/>
              </a:rPr>
              <a:t> море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Невелика </a:t>
            </a:r>
            <a:r>
              <a:rPr lang="ru-RU" dirty="0" err="1" smtClean="0"/>
              <a:t>група</a:t>
            </a:r>
            <a:r>
              <a:rPr lang="ru-RU" dirty="0" smtClean="0"/>
              <a:t> </a:t>
            </a:r>
            <a:r>
              <a:rPr lang="ru-RU" dirty="0" err="1" smtClean="0">
                <a:hlinkClick r:id="rId16" tooltip="Іонічні острови"/>
              </a:rPr>
              <a:t>Іонічних</a:t>
            </a:r>
            <a:r>
              <a:rPr lang="ru-RU" dirty="0" smtClean="0">
                <a:hlinkClick r:id="rId16" tooltip="Іонічні острови"/>
              </a:rPr>
              <a:t> </a:t>
            </a:r>
            <a:r>
              <a:rPr lang="ru-RU" dirty="0" err="1" smtClean="0">
                <a:hlinkClick r:id="rId16" tooltip="Іонічні острови"/>
              </a:rPr>
              <a:t>островів</a:t>
            </a:r>
            <a:r>
              <a:rPr lang="ru-RU" dirty="0" smtClean="0"/>
              <a:t> </a:t>
            </a:r>
            <a:r>
              <a:rPr lang="ru-RU" dirty="0" err="1" smtClean="0"/>
              <a:t>утворює</a:t>
            </a:r>
            <a:r>
              <a:rPr lang="ru-RU" dirty="0" smtClean="0"/>
              <a:t> </a:t>
            </a:r>
            <a:r>
              <a:rPr lang="ru-RU" dirty="0" err="1" smtClean="0"/>
              <a:t>ланцюг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обмежує</a:t>
            </a:r>
            <a:r>
              <a:rPr lang="ru-RU" dirty="0" smtClean="0"/>
              <a:t> </a:t>
            </a:r>
            <a:r>
              <a:rPr lang="ru-RU" dirty="0" err="1" smtClean="0"/>
              <a:t>Грецію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заходу. </a:t>
            </a:r>
            <a:r>
              <a:rPr lang="ru-RU" dirty="0" err="1" smtClean="0">
                <a:hlinkClick r:id="rId17" tooltip="Егейські острови"/>
              </a:rPr>
              <a:t>Егейські</a:t>
            </a:r>
            <a:r>
              <a:rPr lang="ru-RU" dirty="0" smtClean="0">
                <a:hlinkClick r:id="rId17" tooltip="Егейські острови"/>
              </a:rPr>
              <a:t> </a:t>
            </a:r>
            <a:r>
              <a:rPr lang="ru-RU" dirty="0" err="1" smtClean="0">
                <a:hlinkClick r:id="rId17" tooltip="Егейські острови"/>
              </a:rPr>
              <a:t>острови</a:t>
            </a:r>
            <a:r>
              <a:rPr lang="ru-RU" dirty="0" smtClean="0"/>
              <a:t> </a:t>
            </a:r>
            <a:r>
              <a:rPr lang="ru-RU" dirty="0" err="1" smtClean="0"/>
              <a:t>навпаки</a:t>
            </a:r>
            <a:r>
              <a:rPr lang="ru-RU" dirty="0" smtClean="0"/>
              <a:t> </a:t>
            </a:r>
            <a:r>
              <a:rPr lang="ru-RU" dirty="0" err="1" smtClean="0"/>
              <a:t>численні</a:t>
            </a:r>
            <a:r>
              <a:rPr lang="ru-RU" dirty="0" smtClean="0"/>
              <a:t>.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об'єднані</a:t>
            </a:r>
            <a:r>
              <a:rPr lang="ru-RU" dirty="0" smtClean="0"/>
              <a:t> в </a:t>
            </a:r>
            <a:r>
              <a:rPr lang="ru-RU" dirty="0" err="1" smtClean="0">
                <a:hlinkClick r:id="rId18" tooltip="Архіпелаг"/>
              </a:rPr>
              <a:t>архіпелаги</a:t>
            </a:r>
            <a:r>
              <a:rPr lang="ru-RU" dirty="0" smtClean="0"/>
              <a:t>, як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островів</a:t>
            </a:r>
            <a:r>
              <a:rPr lang="ru-RU" dirty="0" smtClean="0"/>
              <a:t> на </a:t>
            </a:r>
            <a:r>
              <a:rPr lang="ru-RU" dirty="0" err="1" smtClean="0"/>
              <a:t>північному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 </a:t>
            </a:r>
            <a:r>
              <a:rPr lang="ru-RU" dirty="0" err="1" smtClean="0"/>
              <a:t>Егейського</a:t>
            </a:r>
            <a:r>
              <a:rPr lang="ru-RU" dirty="0" smtClean="0"/>
              <a:t> моря — </a:t>
            </a:r>
            <a:r>
              <a:rPr lang="ru-RU" dirty="0" err="1" smtClean="0">
                <a:hlinkClick r:id="rId19" tooltip="Споради"/>
              </a:rPr>
              <a:t>Споради</a:t>
            </a:r>
            <a:r>
              <a:rPr lang="ru-RU" dirty="0" smtClean="0"/>
              <a:t>, </a:t>
            </a:r>
            <a:r>
              <a:rPr lang="ru-RU" dirty="0" err="1" smtClean="0">
                <a:hlinkClick r:id="rId20" tooltip="Кіклади"/>
              </a:rPr>
              <a:t>Кіклади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>
                <a:hlinkClick r:id="rId21" tooltip="Додеканес"/>
              </a:rPr>
              <a:t>Додеканес</a:t>
            </a:r>
            <a:r>
              <a:rPr lang="ru-RU" dirty="0" smtClean="0"/>
              <a:t>.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 </a:t>
            </a:r>
            <a:r>
              <a:rPr lang="ru-RU" dirty="0" err="1" smtClean="0"/>
              <a:t>ізольовано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острів</a:t>
            </a:r>
            <a:r>
              <a:rPr lang="ru-RU" dirty="0" smtClean="0"/>
              <a:t> </a:t>
            </a:r>
            <a:r>
              <a:rPr lang="ru-RU" dirty="0" smtClean="0">
                <a:hlinkClick r:id="rId10" tooltip="Крит"/>
              </a:rPr>
              <a:t>Крит</a:t>
            </a:r>
            <a:r>
              <a:rPr lang="ru-RU" dirty="0" smtClean="0"/>
              <a:t>. </a:t>
            </a:r>
            <a:r>
              <a:rPr lang="ru-RU" dirty="0" err="1" smtClean="0">
                <a:hlinkClick r:id="rId20" tooltip="Кіклади"/>
              </a:rPr>
              <a:t>Кікладський</a:t>
            </a:r>
            <a:r>
              <a:rPr lang="ru-RU" dirty="0" smtClean="0"/>
              <a:t> </a:t>
            </a:r>
            <a:r>
              <a:rPr lang="ru-RU" dirty="0" err="1" smtClean="0"/>
              <a:t>архіпелаг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39 </a:t>
            </a:r>
            <a:r>
              <a:rPr lang="ru-RU" dirty="0" err="1" smtClean="0"/>
              <a:t>островів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24 </a:t>
            </a:r>
            <a:r>
              <a:rPr lang="ru-RU" dirty="0" err="1" smtClean="0"/>
              <a:t>заселені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5" name="Содержимое 4" descr="__kefalonija__pljaz_mirtos.jpg"/>
          <p:cNvPicPr>
            <a:picLocks noGrp="1" noChangeAspect="1"/>
          </p:cNvPicPr>
          <p:nvPr>
            <p:ph sz="half" idx="1"/>
          </p:nvPr>
        </p:nvPicPr>
        <p:blipFill>
          <a:blip r:embed="rId22" cstate="print"/>
          <a:stretch>
            <a:fillRect/>
          </a:stretch>
        </p:blipFill>
        <p:spPr>
          <a:xfrm>
            <a:off x="4355976" y="980728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458200" cy="520700"/>
          </a:xfrm>
        </p:spPr>
        <p:txBody>
          <a:bodyPr/>
          <a:lstStyle/>
          <a:p>
            <a:r>
              <a:rPr lang="uk-UA" dirty="0" err="1" smtClean="0"/>
              <a:t>Греіця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52736"/>
            <a:ext cx="4680520" cy="5256584"/>
          </a:xfrm>
        </p:spPr>
        <p:txBody>
          <a:bodyPr>
            <a:noAutofit/>
          </a:bodyPr>
          <a:lstStyle/>
          <a:p>
            <a:pPr algn="ctr"/>
            <a:r>
              <a:rPr lang="ru-RU" sz="1470" dirty="0" err="1" smtClean="0"/>
              <a:t>Столиця</a:t>
            </a:r>
            <a:r>
              <a:rPr lang="ru-RU" sz="1470" dirty="0" smtClean="0"/>
              <a:t> </a:t>
            </a:r>
            <a:r>
              <a:rPr lang="ru-RU" sz="1470" dirty="0" err="1" smtClean="0"/>
              <a:t>Греції</a:t>
            </a:r>
            <a:r>
              <a:rPr lang="ru-RU" sz="1470" dirty="0" smtClean="0"/>
              <a:t> — </a:t>
            </a:r>
            <a:r>
              <a:rPr lang="ru-RU" sz="1470" dirty="0" err="1" smtClean="0"/>
              <a:t>місто</a:t>
            </a:r>
            <a:r>
              <a:rPr lang="ru-RU" sz="1470" dirty="0" smtClean="0"/>
              <a:t> </a:t>
            </a:r>
            <a:r>
              <a:rPr lang="ru-RU" sz="1470" dirty="0" err="1" smtClean="0">
                <a:hlinkClick r:id="rId2" tooltip="Афіни"/>
              </a:rPr>
              <a:t>Афіни</a:t>
            </a:r>
            <a:r>
              <a:rPr lang="ru-RU" sz="1470" dirty="0" smtClean="0"/>
              <a:t> (</a:t>
            </a:r>
            <a:r>
              <a:rPr lang="ru-RU" sz="1470" dirty="0" err="1" smtClean="0">
                <a:hlinkClick r:id="rId3" tooltip="Грецька мова"/>
              </a:rPr>
              <a:t>грец</a:t>
            </a:r>
            <a:r>
              <a:rPr lang="ru-RU" sz="1470" dirty="0" smtClean="0">
                <a:hlinkClick r:id="rId3" tooltip="Грецька мова"/>
              </a:rPr>
              <a:t>.</a:t>
            </a:r>
            <a:r>
              <a:rPr lang="ru-RU" sz="1470" dirty="0" smtClean="0"/>
              <a:t> </a:t>
            </a:r>
            <a:r>
              <a:rPr lang="el-GR" sz="1470" i="1" dirty="0" smtClean="0"/>
              <a:t>Αθήνα</a:t>
            </a:r>
            <a:r>
              <a:rPr lang="el-GR" sz="1470" dirty="0" smtClean="0"/>
              <a:t>), </a:t>
            </a:r>
            <a:r>
              <a:rPr lang="ru-RU" sz="1470" dirty="0" err="1" smtClean="0"/>
              <a:t>одне</a:t>
            </a:r>
            <a:r>
              <a:rPr lang="ru-RU" sz="1470" dirty="0" smtClean="0"/>
              <a:t> </a:t>
            </a:r>
            <a:r>
              <a:rPr lang="ru-RU" sz="1470" dirty="0" err="1" smtClean="0"/>
              <a:t>з</a:t>
            </a:r>
            <a:r>
              <a:rPr lang="ru-RU" sz="1470" dirty="0" smtClean="0"/>
              <a:t> </a:t>
            </a:r>
            <a:r>
              <a:rPr lang="ru-RU" sz="1470" dirty="0" err="1" smtClean="0"/>
              <a:t>найдавніших</a:t>
            </a:r>
            <a:r>
              <a:rPr lang="ru-RU" sz="1470" dirty="0" smtClean="0"/>
              <a:t> </a:t>
            </a:r>
            <a:r>
              <a:rPr lang="ru-RU" sz="1470" dirty="0" err="1" smtClean="0"/>
              <a:t>міст</a:t>
            </a:r>
            <a:r>
              <a:rPr lang="ru-RU" sz="1470" dirty="0" smtClean="0"/>
              <a:t> </a:t>
            </a:r>
            <a:r>
              <a:rPr lang="ru-RU" sz="1470" dirty="0" err="1" smtClean="0"/>
              <a:t>світу</a:t>
            </a:r>
            <a:r>
              <a:rPr lang="ru-RU" sz="1470" dirty="0" smtClean="0"/>
              <a:t> та </a:t>
            </a:r>
            <a:r>
              <a:rPr lang="ru-RU" sz="1470" dirty="0" err="1" smtClean="0"/>
              <a:t>одночасно</a:t>
            </a:r>
            <a:r>
              <a:rPr lang="ru-RU" sz="1470" dirty="0" smtClean="0"/>
              <a:t> одна </a:t>
            </a:r>
            <a:r>
              <a:rPr lang="ru-RU" sz="1470" dirty="0" err="1" smtClean="0"/>
              <a:t>з</a:t>
            </a:r>
            <a:r>
              <a:rPr lang="ru-RU" sz="1470" dirty="0" smtClean="0"/>
              <a:t> </a:t>
            </a:r>
            <a:r>
              <a:rPr lang="ru-RU" sz="1470" dirty="0" err="1" smtClean="0"/>
              <a:t>наймолодших</a:t>
            </a:r>
            <a:r>
              <a:rPr lang="ru-RU" sz="1470" dirty="0" smtClean="0"/>
              <a:t> </a:t>
            </a:r>
            <a:r>
              <a:rPr lang="ru-RU" sz="1470" dirty="0" err="1" smtClean="0"/>
              <a:t>столиць</a:t>
            </a:r>
            <a:r>
              <a:rPr lang="ru-RU" sz="1470" dirty="0" smtClean="0"/>
              <a:t> в </a:t>
            </a:r>
            <a:r>
              <a:rPr lang="ru-RU" sz="1470" dirty="0" err="1" smtClean="0"/>
              <a:t>Європі</a:t>
            </a:r>
            <a:r>
              <a:rPr lang="ru-RU" sz="1470" dirty="0" smtClean="0"/>
              <a:t> — </a:t>
            </a:r>
            <a:r>
              <a:rPr lang="ru-RU" sz="1470" dirty="0" err="1" smtClean="0"/>
              <a:t>цього</a:t>
            </a:r>
            <a:r>
              <a:rPr lang="ru-RU" sz="1470" dirty="0" smtClean="0"/>
              <a:t> статусу </a:t>
            </a:r>
            <a:r>
              <a:rPr lang="ru-RU" sz="1470" dirty="0" err="1" smtClean="0"/>
              <a:t>місто</a:t>
            </a:r>
            <a:r>
              <a:rPr lang="ru-RU" sz="1470" dirty="0" smtClean="0"/>
              <a:t> </a:t>
            </a:r>
            <a:r>
              <a:rPr lang="ru-RU" sz="1470" dirty="0" err="1" smtClean="0"/>
              <a:t>набуло</a:t>
            </a:r>
            <a:r>
              <a:rPr lang="ru-RU" sz="1470" dirty="0" smtClean="0"/>
              <a:t> </a:t>
            </a:r>
            <a:r>
              <a:rPr lang="ru-RU" sz="1470" dirty="0" err="1" smtClean="0"/>
              <a:t>тільки</a:t>
            </a:r>
            <a:r>
              <a:rPr lang="ru-RU" sz="1470" dirty="0" smtClean="0"/>
              <a:t> </a:t>
            </a:r>
            <a:r>
              <a:rPr lang="ru-RU" sz="1470" dirty="0" smtClean="0">
                <a:hlinkClick r:id="rId4" tooltip="1834"/>
              </a:rPr>
              <a:t>1834</a:t>
            </a:r>
            <a:r>
              <a:rPr lang="ru-RU" sz="1470" dirty="0" smtClean="0"/>
              <a:t> р. </a:t>
            </a:r>
            <a:r>
              <a:rPr lang="ru-RU" sz="1470" dirty="0" err="1" smtClean="0"/>
              <a:t>після</a:t>
            </a:r>
            <a:r>
              <a:rPr lang="ru-RU" sz="1470" dirty="0" smtClean="0"/>
              <a:t> </a:t>
            </a:r>
            <a:r>
              <a:rPr lang="ru-RU" sz="1470" dirty="0" err="1" smtClean="0"/>
              <a:t>подій</a:t>
            </a:r>
            <a:r>
              <a:rPr lang="ru-RU" sz="1470" dirty="0" smtClean="0"/>
              <a:t> </a:t>
            </a:r>
            <a:r>
              <a:rPr lang="ru-RU" sz="1470" dirty="0" err="1" smtClean="0">
                <a:hlinkClick r:id="rId5" tooltip="Грецька революція"/>
              </a:rPr>
              <a:t>Грецької</a:t>
            </a:r>
            <a:r>
              <a:rPr lang="ru-RU" sz="1470" dirty="0" smtClean="0">
                <a:hlinkClick r:id="rId5" tooltip="Грецька революція"/>
              </a:rPr>
              <a:t> </a:t>
            </a:r>
            <a:r>
              <a:rPr lang="ru-RU" sz="1470" dirty="0" err="1" smtClean="0">
                <a:hlinkClick r:id="rId5" tooltip="Грецька революція"/>
              </a:rPr>
              <a:t>національно-визвольної</a:t>
            </a:r>
            <a:r>
              <a:rPr lang="ru-RU" sz="1470" dirty="0" smtClean="0">
                <a:hlinkClick r:id="rId5" tooltip="Грецька революція"/>
              </a:rPr>
              <a:t> </a:t>
            </a:r>
            <a:r>
              <a:rPr lang="ru-RU" sz="1470" dirty="0" err="1" smtClean="0">
                <a:hlinkClick r:id="rId5" tooltip="Грецька революція"/>
              </a:rPr>
              <a:t>війни</a:t>
            </a:r>
            <a:r>
              <a:rPr lang="ru-RU" sz="1470" dirty="0" smtClean="0"/>
              <a:t> 19 </a:t>
            </a:r>
            <a:r>
              <a:rPr lang="ru-RU" sz="1470" dirty="0" err="1" smtClean="0"/>
              <a:t>століття</a:t>
            </a:r>
            <a:r>
              <a:rPr lang="ru-RU" sz="1470" dirty="0" smtClean="0"/>
              <a:t>. </a:t>
            </a:r>
            <a:r>
              <a:rPr lang="ru-RU" sz="1470" dirty="0" err="1" smtClean="0"/>
              <a:t>Нині</a:t>
            </a:r>
            <a:r>
              <a:rPr lang="ru-RU" sz="1470" dirty="0" smtClean="0"/>
              <a:t> у </a:t>
            </a:r>
            <a:r>
              <a:rPr lang="ru-RU" sz="1470" dirty="0" err="1" smtClean="0"/>
              <a:t>столиці</a:t>
            </a:r>
            <a:r>
              <a:rPr lang="ru-RU" sz="1470" dirty="0" smtClean="0"/>
              <a:t> </a:t>
            </a:r>
            <a:r>
              <a:rPr lang="ru-RU" sz="1470" dirty="0" err="1" smtClean="0"/>
              <a:t>мешкає</a:t>
            </a:r>
            <a:r>
              <a:rPr lang="ru-RU" sz="1470" dirty="0" smtClean="0"/>
              <a:t> </a:t>
            </a:r>
            <a:r>
              <a:rPr lang="ru-RU" sz="1470" dirty="0" err="1" smtClean="0"/>
              <a:t>близько</a:t>
            </a:r>
            <a:r>
              <a:rPr lang="ru-RU" sz="1470" dirty="0" smtClean="0"/>
              <a:t> 35% </a:t>
            </a:r>
            <a:r>
              <a:rPr lang="ru-RU" sz="1470" dirty="0" err="1" smtClean="0"/>
              <a:t>всього</a:t>
            </a:r>
            <a:r>
              <a:rPr lang="ru-RU" sz="1470" dirty="0" smtClean="0"/>
              <a:t> </a:t>
            </a:r>
            <a:r>
              <a:rPr lang="ru-RU" sz="1470" dirty="0" err="1" smtClean="0"/>
              <a:t>населення</a:t>
            </a:r>
            <a:r>
              <a:rPr lang="ru-RU" sz="1470" dirty="0" smtClean="0"/>
              <a:t> </a:t>
            </a:r>
            <a:r>
              <a:rPr lang="ru-RU" sz="1470" dirty="0" err="1" smtClean="0"/>
              <a:t>країни</a:t>
            </a:r>
            <a:r>
              <a:rPr lang="ru-RU" sz="1470" dirty="0" smtClean="0"/>
              <a:t>, разом </a:t>
            </a:r>
            <a:r>
              <a:rPr lang="ru-RU" sz="1470" dirty="0" err="1" smtClean="0"/>
              <a:t>з</a:t>
            </a:r>
            <a:r>
              <a:rPr lang="ru-RU" sz="1470" dirty="0" smtClean="0"/>
              <a:t> </a:t>
            </a:r>
            <a:r>
              <a:rPr lang="ru-RU" sz="1470" dirty="0" err="1" smtClean="0">
                <a:hlinkClick r:id="rId6" tooltip="Пірей"/>
              </a:rPr>
              <a:t>Піреєм</a:t>
            </a:r>
            <a:r>
              <a:rPr lang="ru-RU" sz="1470" dirty="0" smtClean="0"/>
              <a:t> </a:t>
            </a:r>
            <a:r>
              <a:rPr lang="ru-RU" sz="1470" dirty="0" err="1" smtClean="0"/>
              <a:t>нараховується</a:t>
            </a:r>
            <a:r>
              <a:rPr lang="ru-RU" sz="1470" dirty="0" smtClean="0"/>
              <a:t> </a:t>
            </a:r>
            <a:r>
              <a:rPr lang="ru-RU" sz="1470" dirty="0" err="1" smtClean="0"/>
              <a:t>близько</a:t>
            </a:r>
            <a:r>
              <a:rPr lang="ru-RU" sz="1470" dirty="0" smtClean="0"/>
              <a:t> 3,5 </a:t>
            </a:r>
            <a:r>
              <a:rPr lang="ru-RU" sz="1470" dirty="0" err="1" smtClean="0"/>
              <a:t>млн</a:t>
            </a:r>
            <a:r>
              <a:rPr lang="ru-RU" sz="1470" dirty="0" smtClean="0"/>
              <a:t> </a:t>
            </a:r>
            <a:r>
              <a:rPr lang="ru-RU" sz="1470" dirty="0" err="1" smtClean="0"/>
              <a:t>жителів</a:t>
            </a:r>
            <a:r>
              <a:rPr lang="ru-RU" sz="1470" dirty="0" smtClean="0"/>
              <a:t>. </a:t>
            </a:r>
            <a:r>
              <a:rPr lang="ru-RU" sz="1470" dirty="0" err="1" smtClean="0"/>
              <a:t>Це</a:t>
            </a:r>
            <a:r>
              <a:rPr lang="ru-RU" sz="1470" dirty="0" smtClean="0"/>
              <a:t> </a:t>
            </a:r>
            <a:r>
              <a:rPr lang="ru-RU" sz="1470" dirty="0" err="1" smtClean="0"/>
              <a:t>гамірне</a:t>
            </a:r>
            <a:r>
              <a:rPr lang="ru-RU" sz="1470" dirty="0" smtClean="0"/>
              <a:t> </a:t>
            </a:r>
            <a:r>
              <a:rPr lang="ru-RU" sz="1470" dirty="0" err="1" smtClean="0"/>
              <a:t>і</a:t>
            </a:r>
            <a:r>
              <a:rPr lang="ru-RU" sz="1470" dirty="0" smtClean="0"/>
              <a:t> </a:t>
            </a:r>
            <a:r>
              <a:rPr lang="ru-RU" sz="1470" dirty="0" err="1" smtClean="0"/>
              <a:t>темпераментне</a:t>
            </a:r>
            <a:r>
              <a:rPr lang="ru-RU" sz="1470" dirty="0" smtClean="0"/>
              <a:t> </a:t>
            </a:r>
            <a:r>
              <a:rPr lang="ru-RU" sz="1470" dirty="0" err="1" smtClean="0"/>
              <a:t>місто</a:t>
            </a:r>
            <a:r>
              <a:rPr lang="ru-RU" sz="1470" dirty="0" smtClean="0"/>
              <a:t>, </a:t>
            </a:r>
            <a:r>
              <a:rPr lang="ru-RU" sz="1470" dirty="0" err="1" smtClean="0"/>
              <a:t>стовпотворіння</a:t>
            </a:r>
            <a:r>
              <a:rPr lang="ru-RU" sz="1470" dirty="0" smtClean="0"/>
              <a:t> в </a:t>
            </a:r>
            <a:r>
              <a:rPr lang="ru-RU" sz="1470" dirty="0" err="1" smtClean="0"/>
              <a:t>центрі</a:t>
            </a:r>
            <a:r>
              <a:rPr lang="ru-RU" sz="1470" dirty="0" smtClean="0"/>
              <a:t> </a:t>
            </a:r>
            <a:r>
              <a:rPr lang="ru-RU" sz="1470" dirty="0" err="1" smtClean="0"/>
              <a:t>контрастує</a:t>
            </a:r>
            <a:r>
              <a:rPr lang="ru-RU" sz="1470" dirty="0" smtClean="0"/>
              <a:t> </a:t>
            </a:r>
            <a:r>
              <a:rPr lang="ru-RU" sz="1470" dirty="0" err="1" smtClean="0"/>
              <a:t>з</a:t>
            </a:r>
            <a:r>
              <a:rPr lang="ru-RU" sz="1470" dirty="0" smtClean="0"/>
              <a:t> </a:t>
            </a:r>
            <a:r>
              <a:rPr lang="ru-RU" sz="1470" dirty="0" err="1" smtClean="0"/>
              <a:t>майже</a:t>
            </a:r>
            <a:r>
              <a:rPr lang="ru-RU" sz="1470" dirty="0" smtClean="0"/>
              <a:t> </a:t>
            </a:r>
            <a:r>
              <a:rPr lang="ru-RU" sz="1470" dirty="0" err="1" smtClean="0"/>
              <a:t>сільським</a:t>
            </a:r>
            <a:r>
              <a:rPr lang="ru-RU" sz="1470" dirty="0" smtClean="0"/>
              <a:t> </a:t>
            </a:r>
            <a:r>
              <a:rPr lang="ru-RU" sz="1470" dirty="0" err="1" smtClean="0"/>
              <a:t>виглядом</a:t>
            </a:r>
            <a:r>
              <a:rPr lang="ru-RU" sz="1470" dirty="0" smtClean="0"/>
              <a:t> </a:t>
            </a:r>
            <a:r>
              <a:rPr lang="ru-RU" sz="1470" dirty="0" err="1" smtClean="0"/>
              <a:t>передмістя</a:t>
            </a:r>
            <a:r>
              <a:rPr lang="ru-RU" sz="1470" dirty="0" smtClean="0"/>
              <a:t>. </a:t>
            </a:r>
            <a:r>
              <a:rPr lang="ru-RU" sz="1470" dirty="0" err="1" smtClean="0"/>
              <a:t>Сучасні</a:t>
            </a:r>
            <a:r>
              <a:rPr lang="ru-RU" sz="1470" dirty="0" smtClean="0"/>
              <a:t> </a:t>
            </a:r>
            <a:r>
              <a:rPr lang="ru-RU" sz="1470" dirty="0" err="1" smtClean="0"/>
              <a:t>Афіни</a:t>
            </a:r>
            <a:r>
              <a:rPr lang="ru-RU" sz="1470" dirty="0" smtClean="0"/>
              <a:t> </a:t>
            </a:r>
            <a:r>
              <a:rPr lang="ru-RU" sz="1470" dirty="0" err="1" smtClean="0"/>
              <a:t>поєднали</a:t>
            </a:r>
            <a:r>
              <a:rPr lang="ru-RU" sz="1470" dirty="0" smtClean="0"/>
              <a:t> в </a:t>
            </a:r>
            <a:r>
              <a:rPr lang="ru-RU" sz="1470" dirty="0" err="1" smtClean="0"/>
              <a:t>собі</a:t>
            </a:r>
            <a:r>
              <a:rPr lang="ru-RU" sz="1470" dirty="0" smtClean="0"/>
              <a:t> </a:t>
            </a:r>
            <a:r>
              <a:rPr lang="ru-RU" sz="1470" dirty="0" err="1" smtClean="0"/>
              <a:t>протилежності</a:t>
            </a:r>
            <a:r>
              <a:rPr lang="ru-RU" sz="1470" dirty="0" smtClean="0"/>
              <a:t> </a:t>
            </a:r>
            <a:r>
              <a:rPr lang="ru-RU" sz="1470" dirty="0" err="1" smtClean="0"/>
              <a:t>грецького</a:t>
            </a:r>
            <a:r>
              <a:rPr lang="ru-RU" sz="1470" dirty="0" smtClean="0"/>
              <a:t> </a:t>
            </a:r>
            <a:r>
              <a:rPr lang="ru-RU" sz="1470" dirty="0" err="1" smtClean="0"/>
              <a:t>і</a:t>
            </a:r>
            <a:r>
              <a:rPr lang="ru-RU" sz="1470" dirty="0" smtClean="0"/>
              <a:t> </a:t>
            </a:r>
            <a:r>
              <a:rPr lang="ru-RU" sz="1470" dirty="0" err="1" smtClean="0"/>
              <a:t>малоазійського</a:t>
            </a:r>
            <a:r>
              <a:rPr lang="ru-RU" sz="1470" dirty="0" smtClean="0"/>
              <a:t> способу </a:t>
            </a:r>
            <a:r>
              <a:rPr lang="ru-RU" sz="1470" dirty="0" err="1" smtClean="0"/>
              <a:t>життя</a:t>
            </a:r>
            <a:r>
              <a:rPr lang="ru-RU" sz="1470" dirty="0" smtClean="0"/>
              <a:t>.</a:t>
            </a:r>
          </a:p>
          <a:p>
            <a:pPr algn="ctr"/>
            <a:r>
              <a:rPr lang="ru-RU" sz="1470" dirty="0" err="1" smtClean="0">
                <a:hlinkClick r:id="rId7" tooltip="Салоніки"/>
              </a:rPr>
              <a:t>Салоніки</a:t>
            </a:r>
            <a:r>
              <a:rPr lang="ru-RU" sz="1470" dirty="0" smtClean="0"/>
              <a:t> (</a:t>
            </a:r>
            <a:r>
              <a:rPr lang="ru-RU" sz="1470" dirty="0" err="1" smtClean="0">
                <a:hlinkClick r:id="rId3" tooltip="Грецька мова"/>
              </a:rPr>
              <a:t>грец</a:t>
            </a:r>
            <a:r>
              <a:rPr lang="ru-RU" sz="1470" dirty="0" smtClean="0">
                <a:hlinkClick r:id="rId3" tooltip="Грецька мова"/>
              </a:rPr>
              <a:t>.</a:t>
            </a:r>
            <a:r>
              <a:rPr lang="ru-RU" sz="1470" dirty="0" smtClean="0"/>
              <a:t> </a:t>
            </a:r>
            <a:r>
              <a:rPr lang="el-GR" sz="1470" i="1" dirty="0" smtClean="0"/>
              <a:t>Θεσσαλονίκη</a:t>
            </a:r>
            <a:r>
              <a:rPr lang="el-GR" sz="1470" dirty="0" smtClean="0"/>
              <a:t>) — </a:t>
            </a:r>
            <a:r>
              <a:rPr lang="ru-RU" sz="1470" dirty="0" err="1" smtClean="0"/>
              <a:t>столиця</a:t>
            </a:r>
            <a:r>
              <a:rPr lang="ru-RU" sz="1470" dirty="0" smtClean="0"/>
              <a:t> </a:t>
            </a:r>
            <a:r>
              <a:rPr lang="ru-RU" sz="1470" dirty="0" err="1" smtClean="0"/>
              <a:t>грецької</a:t>
            </a:r>
            <a:r>
              <a:rPr lang="ru-RU" sz="1470" dirty="0" smtClean="0"/>
              <a:t> </a:t>
            </a:r>
            <a:r>
              <a:rPr lang="ru-RU" sz="1470" dirty="0" err="1" smtClean="0"/>
              <a:t>області</a:t>
            </a:r>
            <a:r>
              <a:rPr lang="ru-RU" sz="1470" dirty="0" smtClean="0"/>
              <a:t> </a:t>
            </a:r>
            <a:r>
              <a:rPr lang="ru-RU" sz="1470" dirty="0" err="1" smtClean="0">
                <a:hlinkClick r:id="rId8" tooltip="Македонія (Греція)"/>
              </a:rPr>
              <a:t>Македонія</a:t>
            </a:r>
            <a:r>
              <a:rPr lang="ru-RU" sz="1470" dirty="0" smtClean="0"/>
              <a:t>, друге за </a:t>
            </a:r>
            <a:r>
              <a:rPr lang="ru-RU" sz="1470" dirty="0" err="1" smtClean="0"/>
              <a:t>значенням</a:t>
            </a:r>
            <a:r>
              <a:rPr lang="ru-RU" sz="1470" dirty="0" smtClean="0"/>
              <a:t> та величиною </a:t>
            </a:r>
            <a:r>
              <a:rPr lang="ru-RU" sz="1470" dirty="0" err="1" smtClean="0"/>
              <a:t>місто</a:t>
            </a:r>
            <a:r>
              <a:rPr lang="ru-RU" sz="1470" dirty="0" smtClean="0"/>
              <a:t> </a:t>
            </a:r>
            <a:r>
              <a:rPr lang="ru-RU" sz="1470" dirty="0" err="1" smtClean="0"/>
              <a:t>Греції</a:t>
            </a:r>
            <a:r>
              <a:rPr lang="ru-RU" sz="1470" dirty="0" smtClean="0"/>
              <a:t>, </a:t>
            </a:r>
            <a:r>
              <a:rPr lang="ru-RU" sz="1470" dirty="0" err="1" smtClean="0"/>
              <a:t>лежить</a:t>
            </a:r>
            <a:r>
              <a:rPr lang="ru-RU" sz="1470" dirty="0" smtClean="0"/>
              <a:t> на </a:t>
            </a:r>
            <a:r>
              <a:rPr lang="ru-RU" sz="1470" dirty="0" err="1" smtClean="0"/>
              <a:t>березі</a:t>
            </a:r>
            <a:r>
              <a:rPr lang="ru-RU" sz="1470" dirty="0" smtClean="0"/>
              <a:t> затоки </a:t>
            </a:r>
            <a:r>
              <a:rPr lang="ru-RU" sz="1470" dirty="0" err="1" smtClean="0">
                <a:hlinkClick r:id="rId9" tooltip="Термаїкос"/>
              </a:rPr>
              <a:t>Термаїкос</a:t>
            </a:r>
            <a:r>
              <a:rPr lang="ru-RU" sz="1470" dirty="0" smtClean="0"/>
              <a:t>. </a:t>
            </a:r>
            <a:r>
              <a:rPr lang="ru-RU" sz="1470" dirty="0" err="1" smtClean="0"/>
              <a:t>Впродовж</a:t>
            </a:r>
            <a:r>
              <a:rPr lang="ru-RU" sz="1470" dirty="0" smtClean="0"/>
              <a:t> </a:t>
            </a:r>
            <a:r>
              <a:rPr lang="ru-RU" sz="1470" dirty="0" err="1" smtClean="0"/>
              <a:t>багатьох</a:t>
            </a:r>
            <a:r>
              <a:rPr lang="ru-RU" sz="1470" dirty="0" smtClean="0"/>
              <a:t> </a:t>
            </a:r>
            <a:r>
              <a:rPr lang="ru-RU" sz="1470" dirty="0" err="1" smtClean="0"/>
              <a:t>століть</a:t>
            </a:r>
            <a:r>
              <a:rPr lang="ru-RU" sz="1470" dirty="0" smtClean="0"/>
              <a:t> </a:t>
            </a:r>
            <a:r>
              <a:rPr lang="ru-RU" sz="1470" dirty="0" err="1" smtClean="0"/>
              <a:t>Салоніки</a:t>
            </a:r>
            <a:r>
              <a:rPr lang="ru-RU" sz="1470" dirty="0" smtClean="0"/>
              <a:t> </a:t>
            </a:r>
            <a:r>
              <a:rPr lang="ru-RU" sz="1470" dirty="0" err="1" smtClean="0"/>
              <a:t>залишались</a:t>
            </a:r>
            <a:r>
              <a:rPr lang="ru-RU" sz="1470" dirty="0" smtClean="0"/>
              <a:t> </a:t>
            </a:r>
            <a:r>
              <a:rPr lang="ru-RU" sz="1470" dirty="0" err="1" smtClean="0"/>
              <a:t>важливим</a:t>
            </a:r>
            <a:r>
              <a:rPr lang="ru-RU" sz="1470" dirty="0" smtClean="0"/>
              <a:t> </a:t>
            </a:r>
            <a:r>
              <a:rPr lang="ru-RU" sz="1470" dirty="0" err="1" smtClean="0"/>
              <a:t>культурним</a:t>
            </a:r>
            <a:r>
              <a:rPr lang="ru-RU" sz="1470" dirty="0" smtClean="0"/>
              <a:t> та </a:t>
            </a:r>
            <a:r>
              <a:rPr lang="ru-RU" sz="1470" dirty="0" err="1" smtClean="0"/>
              <a:t>головним</a:t>
            </a:r>
            <a:r>
              <a:rPr lang="ru-RU" sz="1470" dirty="0" smtClean="0"/>
              <a:t> </a:t>
            </a:r>
            <a:r>
              <a:rPr lang="ru-RU" sz="1470" dirty="0" err="1" smtClean="0"/>
              <a:t>релігійним</a:t>
            </a:r>
            <a:r>
              <a:rPr lang="ru-RU" sz="1470" dirty="0" smtClean="0"/>
              <a:t> центром </a:t>
            </a:r>
            <a:r>
              <a:rPr lang="ru-RU" sz="1470" dirty="0" err="1" smtClean="0">
                <a:hlinkClick r:id="rId10" tooltip="Еллада"/>
              </a:rPr>
              <a:t>Еллади</a:t>
            </a:r>
            <a:r>
              <a:rPr lang="ru-RU" sz="1470" dirty="0" smtClean="0"/>
              <a:t>. </a:t>
            </a:r>
            <a:r>
              <a:rPr lang="ru-RU" sz="1470" dirty="0" err="1" smtClean="0"/>
              <a:t>Сьогодні</a:t>
            </a:r>
            <a:r>
              <a:rPr lang="ru-RU" sz="1470" dirty="0" smtClean="0"/>
              <a:t> </a:t>
            </a:r>
            <a:r>
              <a:rPr lang="ru-RU" sz="1470" dirty="0" err="1" smtClean="0"/>
              <a:t>це</a:t>
            </a:r>
            <a:r>
              <a:rPr lang="ru-RU" sz="1470" dirty="0" smtClean="0"/>
              <a:t> </a:t>
            </a:r>
            <a:r>
              <a:rPr lang="ru-RU" sz="1470" dirty="0" err="1" smtClean="0"/>
              <a:t>також</a:t>
            </a:r>
            <a:r>
              <a:rPr lang="ru-RU" sz="1470" dirty="0" smtClean="0"/>
              <a:t> </a:t>
            </a:r>
            <a:r>
              <a:rPr lang="ru-RU" sz="1470" dirty="0" err="1" smtClean="0"/>
              <a:t>потужний</a:t>
            </a:r>
            <a:r>
              <a:rPr lang="ru-RU" sz="1470" dirty="0" smtClean="0"/>
              <a:t> </a:t>
            </a:r>
            <a:r>
              <a:rPr lang="ru-RU" sz="1470" dirty="0" err="1" smtClean="0"/>
              <a:t>економічний</a:t>
            </a:r>
            <a:r>
              <a:rPr lang="ru-RU" sz="1470" dirty="0" smtClean="0"/>
              <a:t> та </a:t>
            </a:r>
            <a:r>
              <a:rPr lang="ru-RU" sz="1470" dirty="0" err="1" smtClean="0"/>
              <a:t>освітній</a:t>
            </a:r>
            <a:r>
              <a:rPr lang="ru-RU" sz="1470" dirty="0" smtClean="0"/>
              <a:t> центр </a:t>
            </a:r>
            <a:r>
              <a:rPr lang="ru-RU" sz="1470" dirty="0" err="1" smtClean="0"/>
              <a:t>країни</a:t>
            </a:r>
            <a:r>
              <a:rPr lang="ru-RU" sz="1470" dirty="0" smtClean="0"/>
              <a:t>. </a:t>
            </a:r>
            <a:r>
              <a:rPr lang="ru-RU" sz="1470" dirty="0" err="1" smtClean="0"/>
              <a:t>Щороку</a:t>
            </a:r>
            <a:r>
              <a:rPr lang="ru-RU" sz="1470" dirty="0" smtClean="0"/>
              <a:t> в </a:t>
            </a:r>
            <a:r>
              <a:rPr lang="ru-RU" sz="1470" dirty="0" err="1" smtClean="0"/>
              <a:t>Салоніках</a:t>
            </a:r>
            <a:r>
              <a:rPr lang="ru-RU" sz="1470" dirty="0" smtClean="0"/>
              <a:t> проводиться одна </a:t>
            </a:r>
            <a:r>
              <a:rPr lang="ru-RU" sz="1470" dirty="0" err="1" smtClean="0"/>
              <a:t>з</a:t>
            </a:r>
            <a:r>
              <a:rPr lang="ru-RU" sz="1470" dirty="0" smtClean="0"/>
              <a:t> </a:t>
            </a:r>
            <a:r>
              <a:rPr lang="ru-RU" sz="1470" dirty="0" err="1" smtClean="0"/>
              <a:t>найбільших</a:t>
            </a:r>
            <a:r>
              <a:rPr lang="ru-RU" sz="1470" dirty="0" smtClean="0"/>
              <a:t> у </a:t>
            </a:r>
            <a:r>
              <a:rPr lang="ru-RU" sz="1470" dirty="0" err="1" smtClean="0"/>
              <a:t>світі</a:t>
            </a:r>
            <a:r>
              <a:rPr lang="ru-RU" sz="1470" dirty="0" smtClean="0"/>
              <a:t> </a:t>
            </a:r>
            <a:r>
              <a:rPr lang="ru-RU" sz="1470" dirty="0" err="1" smtClean="0">
                <a:hlinkClick r:id="rId11" tooltip="Міжнародна виставка в Салоніках"/>
              </a:rPr>
              <a:t>Міжнародних</a:t>
            </a:r>
            <a:r>
              <a:rPr lang="ru-RU" sz="1470" dirty="0" smtClean="0">
                <a:hlinkClick r:id="rId11" tooltip="Міжнародна виставка в Салоніках"/>
              </a:rPr>
              <a:t> </a:t>
            </a:r>
            <a:r>
              <a:rPr lang="ru-RU" sz="1470" dirty="0" err="1" smtClean="0">
                <a:hlinkClick r:id="rId11" tooltip="Міжнародна виставка в Салоніках"/>
              </a:rPr>
              <a:t>виставок</a:t>
            </a:r>
            <a:r>
              <a:rPr lang="ru-RU" sz="1470" dirty="0" smtClean="0"/>
              <a:t>, а </a:t>
            </a:r>
            <a:r>
              <a:rPr lang="ru-RU" sz="1470" dirty="0" err="1" smtClean="0">
                <a:hlinkClick r:id="rId12" tooltip="Фессалонікійський університет Аристотеля"/>
              </a:rPr>
              <a:t>Фессалонікійський</a:t>
            </a:r>
            <a:r>
              <a:rPr lang="ru-RU" sz="1470" dirty="0" smtClean="0">
                <a:hlinkClick r:id="rId12" tooltip="Фессалонікійський університет Аристотеля"/>
              </a:rPr>
              <a:t> </a:t>
            </a:r>
            <a:r>
              <a:rPr lang="ru-RU" sz="1470" dirty="0" err="1" smtClean="0">
                <a:hlinkClick r:id="rId12" tooltip="Фессалонікійський університет Аристотеля"/>
              </a:rPr>
              <a:t>університет</a:t>
            </a:r>
            <a:r>
              <a:rPr lang="ru-RU" sz="1470" dirty="0" smtClean="0">
                <a:hlinkClick r:id="rId12" tooltip="Фессалонікійський університет Аристотеля"/>
              </a:rPr>
              <a:t> Аристотеля</a:t>
            </a:r>
            <a:r>
              <a:rPr lang="ru-RU" sz="1470" dirty="0" smtClean="0"/>
              <a:t> </a:t>
            </a:r>
            <a:r>
              <a:rPr lang="ru-RU" sz="1470" dirty="0" err="1" smtClean="0"/>
              <a:t>є</a:t>
            </a:r>
            <a:r>
              <a:rPr lang="ru-RU" sz="1470" dirty="0" smtClean="0"/>
              <a:t> </a:t>
            </a:r>
            <a:r>
              <a:rPr lang="ru-RU" sz="1470" dirty="0" err="1" smtClean="0"/>
              <a:t>найбільшим</a:t>
            </a:r>
            <a:r>
              <a:rPr lang="ru-RU" sz="1470" dirty="0" smtClean="0"/>
              <a:t> </a:t>
            </a:r>
            <a:r>
              <a:rPr lang="ru-RU" sz="1470" dirty="0" err="1" smtClean="0"/>
              <a:t>вищим</a:t>
            </a:r>
            <a:r>
              <a:rPr lang="ru-RU" sz="1470" dirty="0" smtClean="0"/>
              <a:t> </a:t>
            </a:r>
            <a:r>
              <a:rPr lang="ru-RU" sz="1470" dirty="0" err="1" smtClean="0"/>
              <a:t>навчальним</a:t>
            </a:r>
            <a:r>
              <a:rPr lang="ru-RU" sz="1470" dirty="0" smtClean="0"/>
              <a:t> закладом </a:t>
            </a:r>
            <a:r>
              <a:rPr lang="ru-RU" sz="1470" dirty="0" err="1" smtClean="0"/>
              <a:t>Греції</a:t>
            </a:r>
            <a:r>
              <a:rPr lang="ru-RU" sz="1470" dirty="0" smtClean="0"/>
              <a:t>.</a:t>
            </a:r>
          </a:p>
          <a:p>
            <a:pPr algn="ctr"/>
            <a:endParaRPr lang="ru-RU" dirty="0"/>
          </a:p>
        </p:txBody>
      </p:sp>
      <p:pic>
        <p:nvPicPr>
          <p:cNvPr id="5" name="Содержимое 4" descr="t2_photos.1331409350.1.b.jpg"/>
          <p:cNvPicPr>
            <a:picLocks noGrp="1" noChangeAspect="1"/>
          </p:cNvPicPr>
          <p:nvPr>
            <p:ph sz="half" idx="1"/>
          </p:nvPr>
        </p:nvPicPr>
        <p:blipFill>
          <a:blip r:embed="rId13" cstate="print"/>
          <a:stretch>
            <a:fillRect/>
          </a:stretch>
        </p:blipFill>
        <p:spPr>
          <a:xfrm>
            <a:off x="4860032" y="1268760"/>
            <a:ext cx="379476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5842992" cy="4800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/>
              <a:t>За </a:t>
            </a:r>
            <a:r>
              <a:rPr lang="ru-RU" sz="1600" dirty="0" err="1" smtClean="0"/>
              <a:t>державним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устроєм</a:t>
            </a:r>
            <a:r>
              <a:rPr lang="ru-RU" sz="1600" dirty="0" smtClean="0"/>
              <a:t> </a:t>
            </a:r>
            <a:r>
              <a:rPr lang="ru-RU" sz="1600" dirty="0" err="1" smtClean="0"/>
              <a:t>Греція</a:t>
            </a:r>
            <a:r>
              <a:rPr lang="ru-RU" sz="1600" dirty="0" smtClean="0"/>
              <a:t> — </a:t>
            </a:r>
            <a:r>
              <a:rPr lang="ru-RU" sz="1600" dirty="0" err="1" smtClean="0">
                <a:hlinkClick r:id="rId2" tooltip="Парламентська республіка"/>
              </a:rPr>
              <a:t>парламентська</a:t>
            </a:r>
            <a:r>
              <a:rPr lang="ru-RU" sz="1600" dirty="0" smtClean="0">
                <a:hlinkClick r:id="rId2" tooltip="Парламентська республіка"/>
              </a:rPr>
              <a:t> </a:t>
            </a:r>
            <a:r>
              <a:rPr lang="ru-RU" sz="1600" dirty="0" err="1" smtClean="0">
                <a:hlinkClick r:id="rId2" tooltip="Парламентська республіка"/>
              </a:rPr>
              <a:t>республіка</a:t>
            </a:r>
            <a:r>
              <a:rPr lang="ru-RU" sz="1600" dirty="0" smtClean="0"/>
              <a:t>. Глава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 — </a:t>
            </a:r>
            <a:r>
              <a:rPr lang="ru-RU" sz="1600" dirty="0" smtClean="0">
                <a:hlinkClick r:id="rId3" tooltip="Президент Греції"/>
              </a:rPr>
              <a:t>Президент</a:t>
            </a:r>
            <a:r>
              <a:rPr lang="ru-RU" sz="1600" dirty="0" smtClean="0"/>
              <a:t>, </a:t>
            </a:r>
            <a:r>
              <a:rPr lang="ru-RU" sz="1600" dirty="0" err="1" smtClean="0"/>
              <a:t>який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обирається</a:t>
            </a:r>
            <a:r>
              <a:rPr lang="ru-RU" sz="1600" dirty="0" smtClean="0"/>
              <a:t> парламентом на </a:t>
            </a:r>
            <a:r>
              <a:rPr lang="ru-RU" sz="1600" dirty="0" err="1" smtClean="0"/>
              <a:t>п'ятирічний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термін</a:t>
            </a:r>
            <a:r>
              <a:rPr lang="ru-RU" sz="1600" baseline="30000" dirty="0" smtClean="0">
                <a:hlinkClick r:id="rId4"/>
              </a:rPr>
              <a:t>[21]</a:t>
            </a:r>
            <a:r>
              <a:rPr lang="ru-RU" sz="1600" dirty="0" smtClean="0"/>
              <a:t>. </a:t>
            </a:r>
            <a:r>
              <a:rPr lang="ru-RU" sz="1600" dirty="0" err="1" smtClean="0"/>
              <a:t>Чинна</a:t>
            </a:r>
            <a:r>
              <a:rPr lang="ru-RU" sz="1600" dirty="0" err="1" smtClean="0">
                <a:hlinkClick r:id="rId5" tooltip="Конституція Греції"/>
              </a:rPr>
              <a:t>Конституція</a:t>
            </a:r>
            <a:r>
              <a:rPr lang="ru-RU" sz="1600" dirty="0" smtClean="0">
                <a:hlinkClick r:id="rId5" tooltip="Конституція Греції"/>
              </a:rPr>
              <a:t> </a:t>
            </a:r>
            <a:r>
              <a:rPr lang="ru-RU" sz="1600" dirty="0" err="1" smtClean="0">
                <a:hlinkClick r:id="rId5" tooltip="Конституція Греції"/>
              </a:rPr>
              <a:t>Греції</a:t>
            </a:r>
            <a:r>
              <a:rPr lang="ru-RU" sz="1600" dirty="0" smtClean="0"/>
              <a:t> </a:t>
            </a:r>
            <a:r>
              <a:rPr lang="ru-RU" sz="1600" dirty="0" err="1" smtClean="0"/>
              <a:t>прийнята</a:t>
            </a:r>
            <a:r>
              <a:rPr lang="ru-RU" sz="1600" dirty="0" smtClean="0"/>
              <a:t> </a:t>
            </a:r>
            <a:r>
              <a:rPr lang="ru-RU" sz="1600" dirty="0" err="1" smtClean="0"/>
              <a:t>п'ятим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скликанням</a:t>
            </a:r>
            <a:r>
              <a:rPr lang="ru-RU" sz="1600" dirty="0" smtClean="0"/>
              <a:t> </a:t>
            </a:r>
            <a:r>
              <a:rPr lang="ru-RU" sz="1600" dirty="0" err="1" smtClean="0">
                <a:hlinkClick r:id="rId6" tooltip="Грецький парламент"/>
              </a:rPr>
              <a:t>Грецького</a:t>
            </a:r>
            <a:r>
              <a:rPr lang="ru-RU" sz="1600" dirty="0" smtClean="0">
                <a:hlinkClick r:id="rId6" tooltip="Грецький парламент"/>
              </a:rPr>
              <a:t> парламенту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7" tooltip="1975"/>
              </a:rPr>
              <a:t>1975</a:t>
            </a:r>
            <a:r>
              <a:rPr lang="ru-RU" sz="1600" dirty="0" smtClean="0"/>
              <a:t> року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падіння</a:t>
            </a:r>
            <a:r>
              <a:rPr lang="ru-RU" sz="1600" dirty="0" smtClean="0"/>
              <a:t> режиму </a:t>
            </a:r>
            <a:r>
              <a:rPr lang="ru-RU" sz="1600" dirty="0" err="1" smtClean="0">
                <a:hlinkClick r:id="rId8" tooltip="Чорні полковники"/>
              </a:rPr>
              <a:t>військової</a:t>
            </a:r>
            <a:r>
              <a:rPr lang="ru-RU" sz="1600" dirty="0" smtClean="0">
                <a:hlinkClick r:id="rId8" tooltip="Чорні полковники"/>
              </a:rPr>
              <a:t> </a:t>
            </a:r>
            <a:r>
              <a:rPr lang="ru-RU" sz="1600" dirty="0" err="1" smtClean="0">
                <a:hlinkClick r:id="rId8" tooltip="Чорні полковники"/>
              </a:rPr>
              <a:t>хунти</a:t>
            </a:r>
            <a:r>
              <a:rPr lang="ru-RU" sz="1600" dirty="0" smtClean="0"/>
              <a:t> 1967–1974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. </a:t>
            </a:r>
            <a:r>
              <a:rPr lang="ru-RU" sz="1600" dirty="0" err="1" smtClean="0"/>
              <a:t>Двічі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положення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Конституції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переглядались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9" tooltip="1986"/>
              </a:rPr>
              <a:t>1986</a:t>
            </a:r>
            <a:r>
              <a:rPr lang="ru-RU" sz="1600" dirty="0" smtClean="0"/>
              <a:t> та </a:t>
            </a:r>
            <a:r>
              <a:rPr lang="ru-RU" sz="1600" dirty="0" smtClean="0">
                <a:hlinkClick r:id="rId10" tooltip="2001"/>
              </a:rPr>
              <a:t>2001</a:t>
            </a:r>
            <a:r>
              <a:rPr lang="ru-RU" sz="1600" dirty="0" smtClean="0"/>
              <a:t> року. </a:t>
            </a:r>
            <a:r>
              <a:rPr lang="ru-RU" sz="1600" dirty="0" err="1" smtClean="0"/>
              <a:t>Конституцією</a:t>
            </a:r>
            <a:r>
              <a:rPr lang="ru-RU" sz="1600" dirty="0" smtClean="0"/>
              <a:t> </a:t>
            </a:r>
            <a:r>
              <a:rPr lang="ru-RU" sz="1600" dirty="0" err="1" smtClean="0"/>
              <a:t>Греції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120 статей, </a:t>
            </a:r>
            <a:r>
              <a:rPr lang="ru-RU" sz="1600" dirty="0" err="1" smtClean="0"/>
              <a:t>передбачено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поділ</a:t>
            </a:r>
            <a:r>
              <a:rPr lang="ru-RU" sz="1600" dirty="0" smtClean="0"/>
              <a:t> </a:t>
            </a:r>
            <a:r>
              <a:rPr lang="ru-RU" sz="1600" dirty="0" err="1" smtClean="0"/>
              <a:t>влади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виконавчу</a:t>
            </a:r>
            <a:r>
              <a:rPr lang="ru-RU" sz="1600" dirty="0" smtClean="0"/>
              <a:t>, </a:t>
            </a:r>
            <a:r>
              <a:rPr lang="ru-RU" sz="1600" dirty="0" err="1" smtClean="0"/>
              <a:t>законодавчу</a:t>
            </a:r>
            <a:r>
              <a:rPr lang="ru-RU" sz="1600" dirty="0" smtClean="0"/>
              <a:t> та </a:t>
            </a:r>
            <a:r>
              <a:rPr lang="ru-RU" sz="1600" dirty="0" err="1" smtClean="0"/>
              <a:t>судову</a:t>
            </a:r>
            <a:r>
              <a:rPr lang="ru-RU" sz="1600" dirty="0" smtClean="0"/>
              <a:t> </a:t>
            </a:r>
            <a:r>
              <a:rPr lang="ru-RU" sz="1600" dirty="0" err="1" smtClean="0"/>
              <a:t>гілки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надано</a:t>
            </a:r>
            <a:r>
              <a:rPr lang="ru-RU" sz="1600" dirty="0" smtClean="0"/>
              <a:t> </a:t>
            </a:r>
            <a:r>
              <a:rPr lang="ru-RU" sz="1600" dirty="0" err="1" smtClean="0"/>
              <a:t>широкі</a:t>
            </a:r>
            <a:r>
              <a:rPr lang="ru-RU" sz="1600" dirty="0" smtClean="0"/>
              <a:t> </a:t>
            </a:r>
            <a:r>
              <a:rPr lang="ru-RU" sz="1600" dirty="0" err="1" smtClean="0"/>
              <a:t>гарантії</a:t>
            </a:r>
            <a:r>
              <a:rPr lang="ru-RU" sz="1600" dirty="0" smtClean="0"/>
              <a:t> (</a:t>
            </a:r>
            <a:r>
              <a:rPr lang="ru-RU" sz="1600" dirty="0" err="1" smtClean="0"/>
              <a:t>змінами</a:t>
            </a:r>
            <a:r>
              <a:rPr lang="ru-RU" sz="1600" dirty="0" smtClean="0"/>
              <a:t> 2001 року) </a:t>
            </a:r>
            <a:r>
              <a:rPr lang="ru-RU" sz="1600" dirty="0" err="1" smtClean="0">
                <a:hlinkClick r:id="rId11" tooltip="Громадянські та політичні права"/>
              </a:rPr>
              <a:t>громадянських</a:t>
            </a:r>
            <a:r>
              <a:rPr lang="ru-RU" sz="1600" dirty="0" smtClean="0">
                <a:hlinkClick r:id="rId11" tooltip="Громадянські та політичні права"/>
              </a:rPr>
              <a:t> свобод та </a:t>
            </a:r>
            <a:r>
              <a:rPr lang="ru-RU" sz="1600" dirty="0" err="1" smtClean="0">
                <a:hlinkClick r:id="rId11" tooltip="Громадянські та політичні права"/>
              </a:rPr>
              <a:t>соціальних</a:t>
            </a:r>
            <a:r>
              <a:rPr lang="ru-RU" sz="1600" dirty="0" smtClean="0">
                <a:hlinkClick r:id="rId11" tooltip="Громадянські та політичні права"/>
              </a:rPr>
              <a:t> </a:t>
            </a:r>
            <a:r>
              <a:rPr lang="ru-RU" sz="1600" dirty="0" smtClean="0">
                <a:hlinkClick r:id="rId11" tooltip="Громадянські та політичні права"/>
              </a:rPr>
              <a:t>прав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algn="ctr"/>
            <a:r>
              <a:rPr lang="ru-RU" sz="1600" dirty="0" err="1" smtClean="0">
                <a:hlinkClick r:id="rId12" tooltip="Виконавча влада"/>
              </a:rPr>
              <a:t>Виконавча</a:t>
            </a:r>
            <a:r>
              <a:rPr lang="ru-RU" sz="1600" dirty="0" smtClean="0">
                <a:hlinkClick r:id="rId12" tooltip="Виконавча влада"/>
              </a:rPr>
              <a:t> </a:t>
            </a:r>
            <a:r>
              <a:rPr lang="ru-RU" sz="1600" dirty="0" err="1" smtClean="0">
                <a:hlinkClick r:id="rId12" tooltip="Виконавча влада"/>
              </a:rPr>
              <a:t>влада</a:t>
            </a:r>
            <a:r>
              <a:rPr lang="ru-RU" sz="1600" dirty="0" smtClean="0"/>
              <a:t> </a:t>
            </a:r>
            <a:r>
              <a:rPr lang="ru-RU" sz="1600" dirty="0" err="1" smtClean="0"/>
              <a:t>здійснюється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3" tooltip="Президент Греції"/>
              </a:rPr>
              <a:t>Президентом </a:t>
            </a:r>
            <a:r>
              <a:rPr lang="ru-RU" sz="1600" dirty="0" err="1" smtClean="0">
                <a:hlinkClick r:id="rId3" tooltip="Президент Греції"/>
              </a:rPr>
              <a:t>Республіки</a:t>
            </a:r>
            <a:r>
              <a:rPr lang="ru-RU" sz="1600" dirty="0" smtClean="0"/>
              <a:t> та </a:t>
            </a:r>
            <a:r>
              <a:rPr lang="ru-RU" sz="1600" dirty="0" err="1" smtClean="0">
                <a:hlinkClick r:id="rId13" tooltip="Кабінет міністрів Греції"/>
              </a:rPr>
              <a:t>Кабінетом</a:t>
            </a:r>
            <a:r>
              <a:rPr lang="ru-RU" sz="1600" dirty="0" smtClean="0">
                <a:hlinkClick r:id="rId13" tooltip="Кабінет міністрів Греції"/>
              </a:rPr>
              <a:t> </a:t>
            </a:r>
            <a:r>
              <a:rPr lang="ru-RU" sz="1600" dirty="0" err="1" smtClean="0">
                <a:hlinkClick r:id="rId13" tooltip="Кабінет міністрів Греції"/>
              </a:rPr>
              <a:t>Міністрів</a:t>
            </a:r>
            <a:r>
              <a:rPr lang="ru-RU" sz="1600" dirty="0" smtClean="0">
                <a:hlinkClick r:id="rId13" tooltip="Кабінет міністрів Греції"/>
              </a:rPr>
              <a:t> </a:t>
            </a:r>
            <a:r>
              <a:rPr lang="ru-RU" sz="1600" dirty="0" err="1" smtClean="0">
                <a:hlinkClick r:id="rId13" tooltip="Кабінет міністрів Греції"/>
              </a:rPr>
              <a:t>Греції</a:t>
            </a:r>
            <a:r>
              <a:rPr lang="ru-RU" sz="1600" dirty="0" smtClean="0"/>
              <a:t>. Поправками до </a:t>
            </a:r>
            <a:r>
              <a:rPr lang="ru-RU" sz="1600" dirty="0" err="1" smtClean="0"/>
              <a:t>Конституції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внесеними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9" tooltip="1986"/>
              </a:rPr>
              <a:t>1986</a:t>
            </a:r>
            <a:r>
              <a:rPr lang="ru-RU" sz="1600" dirty="0" smtClean="0"/>
              <a:t> року </a:t>
            </a:r>
            <a:r>
              <a:rPr lang="ru-RU" sz="1600" dirty="0" err="1" smtClean="0"/>
              <a:t>обов'язки</a:t>
            </a:r>
            <a:r>
              <a:rPr lang="ru-RU" sz="1600" dirty="0" smtClean="0"/>
              <a:t> та права Президента </a:t>
            </a:r>
            <a:r>
              <a:rPr lang="ru-RU" sz="1600" dirty="0" err="1" smtClean="0"/>
              <a:t>значно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обмежені</a:t>
            </a:r>
            <a:r>
              <a:rPr lang="ru-RU" sz="1600" dirty="0" smtClean="0"/>
              <a:t>. Зараз </a:t>
            </a:r>
            <a:r>
              <a:rPr lang="ru-RU" sz="1600" dirty="0" err="1" smtClean="0"/>
              <a:t>влада</a:t>
            </a:r>
            <a:r>
              <a:rPr lang="ru-RU" sz="1600" dirty="0" smtClean="0"/>
              <a:t> Президента </a:t>
            </a:r>
            <a:r>
              <a:rPr lang="ru-RU" sz="1600" dirty="0" err="1" smtClean="0"/>
              <a:t>номінальна</a:t>
            </a:r>
            <a:r>
              <a:rPr lang="ru-RU" sz="1600" dirty="0" smtClean="0"/>
              <a:t>, </a:t>
            </a:r>
            <a:r>
              <a:rPr lang="ru-RU" sz="1600" dirty="0" err="1" smtClean="0"/>
              <a:t>він</a:t>
            </a:r>
            <a:r>
              <a:rPr lang="ru-RU" sz="1600" dirty="0" smtClean="0"/>
              <a:t> </a:t>
            </a:r>
            <a:r>
              <a:rPr lang="ru-RU" sz="1600" dirty="0" err="1" smtClean="0"/>
              <a:t>здебільшого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виконує</a:t>
            </a:r>
            <a:r>
              <a:rPr lang="ru-RU" sz="1600" dirty="0" smtClean="0"/>
              <a:t> </a:t>
            </a:r>
            <a:r>
              <a:rPr lang="ru-RU" sz="1600" dirty="0" err="1" smtClean="0"/>
              <a:t>функції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представництва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держави</a:t>
            </a:r>
            <a:r>
              <a:rPr lang="ru-RU" sz="1600" dirty="0" smtClean="0"/>
              <a:t> на </a:t>
            </a:r>
            <a:r>
              <a:rPr lang="ru-RU" sz="1600" dirty="0" err="1" smtClean="0"/>
              <a:t>міжнародній</a:t>
            </a:r>
            <a:r>
              <a:rPr lang="ru-RU" sz="1600" dirty="0" smtClean="0"/>
              <a:t> </a:t>
            </a:r>
            <a:r>
              <a:rPr lang="ru-RU" sz="1600" dirty="0" err="1" smtClean="0"/>
              <a:t>арені</a:t>
            </a:r>
            <a:r>
              <a:rPr lang="ru-RU" sz="1600" dirty="0" smtClean="0"/>
              <a:t>. </a:t>
            </a:r>
            <a:r>
              <a:rPr lang="ru-RU" sz="1600" dirty="0" err="1" smtClean="0"/>
              <a:t>Чинний</a:t>
            </a:r>
            <a:r>
              <a:rPr lang="ru-RU" sz="1600" dirty="0" smtClean="0"/>
              <a:t> Президент </a:t>
            </a:r>
            <a:r>
              <a:rPr lang="ru-RU" sz="1600" dirty="0" err="1" smtClean="0"/>
              <a:t>Греції</a:t>
            </a:r>
            <a:r>
              <a:rPr lang="ru-RU" sz="1600" dirty="0" smtClean="0"/>
              <a:t> — </a:t>
            </a:r>
            <a:r>
              <a:rPr lang="ru-RU" sz="1600" dirty="0" err="1" smtClean="0">
                <a:hlinkClick r:id="rId14" tooltip="Каролос Папульяс"/>
              </a:rPr>
              <a:t>Каролос</a:t>
            </a:r>
            <a:r>
              <a:rPr lang="ru-RU" sz="1600" dirty="0" smtClean="0">
                <a:hlinkClick r:id="rId14" tooltip="Каролос Папульяс"/>
              </a:rPr>
              <a:t> </a:t>
            </a:r>
            <a:r>
              <a:rPr lang="ru-RU" sz="1600" dirty="0" err="1" smtClean="0">
                <a:hlinkClick r:id="rId14" tooltip="Каролос Папульяс"/>
              </a:rPr>
              <a:t>Папульяс</a:t>
            </a:r>
            <a:r>
              <a:rPr lang="ru-RU" sz="1600" dirty="0" smtClean="0"/>
              <a:t>, </a:t>
            </a:r>
            <a:r>
              <a:rPr lang="ru-RU" sz="1600" dirty="0" err="1" smtClean="0"/>
              <a:t>переобраний</a:t>
            </a:r>
            <a:r>
              <a:rPr lang="ru-RU" sz="1600" dirty="0" smtClean="0"/>
              <a:t> на </a:t>
            </a:r>
            <a:r>
              <a:rPr lang="ru-RU" sz="1600" dirty="0" err="1" smtClean="0"/>
              <a:t>другий</a:t>
            </a:r>
            <a:r>
              <a:rPr lang="ru-RU" sz="1600" dirty="0" smtClean="0"/>
              <a:t> </a:t>
            </a:r>
            <a:r>
              <a:rPr lang="ru-RU" sz="1600" dirty="0" err="1" smtClean="0"/>
              <a:t>п'ятирічний</a:t>
            </a:r>
            <a:r>
              <a:rPr lang="ru-RU" sz="1600" dirty="0" smtClean="0"/>
              <a:t> </a:t>
            </a:r>
            <a:r>
              <a:rPr lang="ru-RU" sz="1600" dirty="0" err="1" smtClean="0"/>
              <a:t>термін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15" tooltip="3 лютого"/>
              </a:rPr>
              <a:t>3 лютого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16" tooltip="2010"/>
              </a:rPr>
              <a:t>2010</a:t>
            </a:r>
            <a:r>
              <a:rPr lang="ru-RU" sz="1600" dirty="0" smtClean="0"/>
              <a:t> року за </a:t>
            </a:r>
            <a:r>
              <a:rPr lang="ru-RU" sz="1600" dirty="0" err="1" smtClean="0"/>
              <a:t>одностайної</a:t>
            </a:r>
            <a:r>
              <a:rPr lang="ru-RU" sz="1600" dirty="0" smtClean="0"/>
              <a:t> </a:t>
            </a:r>
            <a:r>
              <a:rPr lang="ru-RU" sz="1600" dirty="0" err="1" smtClean="0"/>
              <a:t>підтримки</a:t>
            </a:r>
            <a:r>
              <a:rPr lang="ru-RU" sz="1600" dirty="0" smtClean="0"/>
              <a:t> </a:t>
            </a:r>
            <a:r>
              <a:rPr lang="ru-RU" sz="1600" dirty="0" err="1" smtClean="0"/>
              <a:t>партій</a:t>
            </a:r>
            <a:r>
              <a:rPr lang="ru-RU" sz="1600" dirty="0" err="1" smtClean="0">
                <a:hlinkClick r:id="rId17" tooltip="ПАСОК"/>
              </a:rPr>
              <a:t>ПАСОК</a:t>
            </a:r>
            <a:r>
              <a:rPr lang="ru-RU" sz="1600" dirty="0" smtClean="0"/>
              <a:t>, </a:t>
            </a:r>
            <a:r>
              <a:rPr lang="ru-RU" sz="1600" dirty="0" smtClean="0">
                <a:hlinkClick r:id="rId18" tooltip="Нова демократія (Греція)"/>
              </a:rPr>
              <a:t>Нова </a:t>
            </a:r>
            <a:r>
              <a:rPr lang="ru-RU" sz="1600" dirty="0" err="1" smtClean="0">
                <a:hlinkClick r:id="rId18" tooltip="Нова демократія (Греція)"/>
              </a:rPr>
              <a:t>демократія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 </a:t>
            </a:r>
            <a:r>
              <a:rPr lang="ru-RU" sz="1600" dirty="0" smtClean="0">
                <a:hlinkClick r:id="rId19" tooltip="Народний православний заклик"/>
              </a:rPr>
              <a:t>ЛАОС</a:t>
            </a:r>
            <a:r>
              <a:rPr lang="ru-RU" sz="1600" dirty="0" smtClean="0"/>
              <a:t>.</a:t>
            </a:r>
            <a:endParaRPr lang="ru-RU" sz="1600" dirty="0" smtClean="0"/>
          </a:p>
          <a:p>
            <a:pPr algn="ctr"/>
            <a:endParaRPr lang="ru-RU" sz="1600" dirty="0"/>
          </a:p>
        </p:txBody>
      </p:sp>
      <p:pic>
        <p:nvPicPr>
          <p:cNvPr id="5" name="Содержимое 4" descr="160px-Karolos_Papoulias_.jpg"/>
          <p:cNvPicPr>
            <a:picLocks noGrp="1" noChangeAspect="1"/>
          </p:cNvPicPr>
          <p:nvPr>
            <p:ph sz="half" idx="1"/>
          </p:nvPr>
        </p:nvPicPr>
        <p:blipFill>
          <a:blip r:embed="rId20" cstate="print"/>
          <a:stretch>
            <a:fillRect/>
          </a:stretch>
        </p:blipFill>
        <p:spPr>
          <a:xfrm>
            <a:off x="6660232" y="332656"/>
            <a:ext cx="2032000" cy="2857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58200" cy="520700"/>
          </a:xfrm>
        </p:spPr>
        <p:txBody>
          <a:bodyPr/>
          <a:lstStyle/>
          <a:p>
            <a:r>
              <a:rPr lang="uk-UA" dirty="0" smtClean="0"/>
              <a:t>Греція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908720"/>
            <a:ext cx="4608512" cy="5195664"/>
          </a:xfrm>
        </p:spPr>
        <p:txBody>
          <a:bodyPr>
            <a:noAutofit/>
          </a:bodyPr>
          <a:lstStyle/>
          <a:p>
            <a:pPr algn="ctr"/>
            <a:r>
              <a:rPr lang="ru-RU" sz="1360" dirty="0" err="1" smtClean="0"/>
              <a:t>Значна</a:t>
            </a:r>
            <a:r>
              <a:rPr lang="ru-RU" sz="1360" dirty="0" smtClean="0"/>
              <a:t> </a:t>
            </a:r>
            <a:r>
              <a:rPr lang="ru-RU" sz="1360" dirty="0" err="1" smtClean="0"/>
              <a:t>частка</a:t>
            </a:r>
            <a:r>
              <a:rPr lang="ru-RU" sz="1360" dirty="0" smtClean="0"/>
              <a:t> </a:t>
            </a:r>
            <a:r>
              <a:rPr lang="ru-RU" sz="1360" dirty="0" err="1" smtClean="0"/>
              <a:t>доходів</a:t>
            </a:r>
            <a:r>
              <a:rPr lang="ru-RU" sz="1360" dirty="0" smtClean="0"/>
              <a:t> </a:t>
            </a:r>
            <a:r>
              <a:rPr lang="ru-RU" sz="1360" dirty="0" err="1" smtClean="0"/>
              <a:t>Греції</a:t>
            </a:r>
            <a:r>
              <a:rPr lang="ru-RU" sz="1360" dirty="0" smtClean="0"/>
              <a:t> </a:t>
            </a:r>
            <a:r>
              <a:rPr lang="ru-RU" sz="1360" dirty="0" err="1" smtClean="0"/>
              <a:t>надходить</a:t>
            </a:r>
            <a:r>
              <a:rPr lang="ru-RU" sz="1360" dirty="0" smtClean="0"/>
              <a:t> </a:t>
            </a:r>
            <a:r>
              <a:rPr lang="ru-RU" sz="1360" dirty="0" err="1" smtClean="0"/>
              <a:t>від</a:t>
            </a:r>
            <a:r>
              <a:rPr lang="ru-RU" sz="1360" dirty="0" smtClean="0"/>
              <a:t> </a:t>
            </a:r>
            <a:r>
              <a:rPr lang="ru-RU" sz="1360" dirty="0" err="1" smtClean="0"/>
              <a:t>сфери</a:t>
            </a:r>
            <a:r>
              <a:rPr lang="ru-RU" sz="1360" dirty="0" smtClean="0"/>
              <a:t> </a:t>
            </a:r>
            <a:r>
              <a:rPr lang="ru-RU" sz="1360" dirty="0" smtClean="0">
                <a:hlinkClick r:id="rId2" tooltip="Туризм"/>
              </a:rPr>
              <a:t>туризму</a:t>
            </a:r>
            <a:r>
              <a:rPr lang="ru-RU" sz="1360" dirty="0" smtClean="0"/>
              <a:t>, </a:t>
            </a:r>
            <a:r>
              <a:rPr lang="ru-RU" sz="1360" dirty="0" err="1" smtClean="0"/>
              <a:t>саме</a:t>
            </a:r>
            <a:r>
              <a:rPr lang="ru-RU" sz="1360" dirty="0" smtClean="0"/>
              <a:t> на </a:t>
            </a:r>
            <a:r>
              <a:rPr lang="ru-RU" sz="1360" dirty="0" err="1" smtClean="0"/>
              <a:t>неї</a:t>
            </a:r>
            <a:r>
              <a:rPr lang="ru-RU" sz="1360" dirty="0" smtClean="0"/>
              <a:t>, за </a:t>
            </a:r>
            <a:r>
              <a:rPr lang="ru-RU" sz="1360" dirty="0" err="1" smtClean="0"/>
              <a:t>даними</a:t>
            </a:r>
            <a:r>
              <a:rPr lang="ru-RU" sz="1360" dirty="0" smtClean="0"/>
              <a:t> 2009 року, </a:t>
            </a:r>
            <a:r>
              <a:rPr lang="ru-RU" sz="1360" dirty="0" err="1" smtClean="0"/>
              <a:t>припадає</a:t>
            </a:r>
            <a:r>
              <a:rPr lang="ru-RU" sz="1360" dirty="0" smtClean="0"/>
              <a:t> 15% </a:t>
            </a:r>
            <a:r>
              <a:rPr lang="ru-RU" sz="1360" dirty="0" smtClean="0">
                <a:hlinkClick r:id="rId3" tooltip="ВВП"/>
              </a:rPr>
              <a:t>ВВП</a:t>
            </a:r>
            <a:r>
              <a:rPr lang="ru-RU" sz="1360" dirty="0" smtClean="0"/>
              <a:t> </a:t>
            </a:r>
            <a:r>
              <a:rPr lang="ru-RU" sz="1360" dirty="0" err="1" smtClean="0"/>
              <a:t>країни</a:t>
            </a:r>
            <a:r>
              <a:rPr lang="ru-RU" sz="1360" dirty="0" smtClean="0"/>
              <a:t>. </a:t>
            </a:r>
            <a:r>
              <a:rPr lang="ru-RU" sz="1360" dirty="0" err="1" smtClean="0"/>
              <a:t>Водночас</a:t>
            </a:r>
            <a:r>
              <a:rPr lang="ru-RU" sz="1360" dirty="0" smtClean="0"/>
              <a:t> за </a:t>
            </a:r>
            <a:r>
              <a:rPr lang="ru-RU" sz="1360" dirty="0" err="1" smtClean="0"/>
              <a:t>даними</a:t>
            </a:r>
            <a:r>
              <a:rPr lang="ru-RU" sz="1360" dirty="0" err="1" smtClean="0">
                <a:hlinkClick r:id="rId4" tooltip="Міністр економіки та конкурентоспроможності (Греція)"/>
              </a:rPr>
              <a:t>міністерства</a:t>
            </a:r>
            <a:r>
              <a:rPr lang="ru-RU" sz="1360" dirty="0" smtClean="0">
                <a:hlinkClick r:id="rId4" tooltip="Міністр економіки та конкурентоспроможності (Греція)"/>
              </a:rPr>
              <a:t> </a:t>
            </a:r>
            <a:r>
              <a:rPr lang="ru-RU" sz="1360" dirty="0" err="1" smtClean="0">
                <a:hlinkClick r:id="rId4" tooltip="Міністр економіки та конкурентоспроможності (Греція)"/>
              </a:rPr>
              <a:t>економіки</a:t>
            </a:r>
            <a:r>
              <a:rPr lang="ru-RU" sz="1360" dirty="0" smtClean="0">
                <a:hlinkClick r:id="rId4" tooltip="Міністр економіки та конкурентоспроможності (Греція)"/>
              </a:rPr>
              <a:t> та </a:t>
            </a:r>
            <a:r>
              <a:rPr lang="ru-RU" sz="1360" dirty="0" err="1" smtClean="0">
                <a:hlinkClick r:id="rId4" tooltip="Міністр економіки та конкурентоспроможності (Греція)"/>
              </a:rPr>
              <a:t>конкурентоспроможності</a:t>
            </a:r>
            <a:r>
              <a:rPr lang="ru-RU" sz="1360" dirty="0" smtClean="0"/>
              <a:t>, </a:t>
            </a:r>
            <a:r>
              <a:rPr lang="ru-RU" sz="1360" dirty="0" err="1" smtClean="0"/>
              <a:t>якщо</a:t>
            </a:r>
            <a:r>
              <a:rPr lang="ru-RU" sz="1360" dirty="0" smtClean="0"/>
              <a:t> </a:t>
            </a:r>
            <a:r>
              <a:rPr lang="ru-RU" sz="1360" dirty="0" err="1" smtClean="0"/>
              <a:t>врахувати</a:t>
            </a:r>
            <a:r>
              <a:rPr lang="ru-RU" sz="1360" dirty="0" smtClean="0"/>
              <a:t> </a:t>
            </a:r>
            <a:r>
              <a:rPr lang="ru-RU" sz="1360" dirty="0" err="1" smtClean="0"/>
              <a:t>приховані</a:t>
            </a:r>
            <a:r>
              <a:rPr lang="ru-RU" sz="1360" dirty="0" smtClean="0"/>
              <a:t> доходи (36% на 2007 </a:t>
            </a:r>
            <a:r>
              <a:rPr lang="ru-RU" sz="1360" dirty="0" err="1" smtClean="0"/>
              <a:t>рік</a:t>
            </a:r>
            <a:r>
              <a:rPr lang="ru-RU" sz="1360" dirty="0" smtClean="0"/>
              <a:t>), </a:t>
            </a:r>
            <a:r>
              <a:rPr lang="ru-RU" sz="1360" dirty="0" err="1" smtClean="0"/>
              <a:t>внесок</a:t>
            </a:r>
            <a:r>
              <a:rPr lang="ru-RU" sz="1360" dirty="0" smtClean="0"/>
              <a:t> туризму складе 18-20% </a:t>
            </a:r>
            <a:r>
              <a:rPr lang="ru-RU" sz="1360" dirty="0" smtClean="0">
                <a:hlinkClick r:id="rId3" tooltip="ВВП"/>
              </a:rPr>
              <a:t>ВВП</a:t>
            </a:r>
            <a:r>
              <a:rPr lang="ru-RU" sz="1360" dirty="0" smtClean="0"/>
              <a:t>. </a:t>
            </a:r>
            <a:r>
              <a:rPr lang="ru-RU" sz="1360" dirty="0" err="1" smtClean="0"/>
              <a:t>Крім</a:t>
            </a:r>
            <a:r>
              <a:rPr lang="ru-RU" sz="1360" dirty="0" smtClean="0"/>
              <a:t> того у </a:t>
            </a:r>
            <a:r>
              <a:rPr lang="ru-RU" sz="1360" dirty="0" err="1" smtClean="0"/>
              <a:t>сфері</a:t>
            </a:r>
            <a:r>
              <a:rPr lang="ru-RU" sz="1360" dirty="0" smtClean="0"/>
              <a:t> туризму </a:t>
            </a:r>
            <a:r>
              <a:rPr lang="ru-RU" sz="1360" dirty="0" err="1" smtClean="0"/>
              <a:t>зайнято</a:t>
            </a:r>
            <a:r>
              <a:rPr lang="ru-RU" sz="1360" dirty="0" smtClean="0"/>
              <a:t> </a:t>
            </a:r>
            <a:r>
              <a:rPr lang="ru-RU" sz="1360" dirty="0" err="1" smtClean="0"/>
              <a:t>близько</a:t>
            </a:r>
            <a:r>
              <a:rPr lang="ru-RU" sz="1360" dirty="0" smtClean="0"/>
              <a:t> 900 </a:t>
            </a:r>
            <a:r>
              <a:rPr lang="ru-RU" sz="1360" dirty="0" err="1" smtClean="0"/>
              <a:t>тисяч</a:t>
            </a:r>
            <a:r>
              <a:rPr lang="ru-RU" sz="1360" dirty="0" smtClean="0"/>
              <a:t> </a:t>
            </a:r>
            <a:r>
              <a:rPr lang="ru-RU" sz="1360" dirty="0" err="1" smtClean="0"/>
              <a:t>осіб</a:t>
            </a:r>
            <a:r>
              <a:rPr lang="ru-RU" sz="1360" dirty="0" smtClean="0"/>
              <a:t>, в тому </a:t>
            </a:r>
            <a:r>
              <a:rPr lang="ru-RU" sz="1360" dirty="0" err="1" smtClean="0"/>
              <a:t>числі</a:t>
            </a:r>
            <a:r>
              <a:rPr lang="ru-RU" sz="1360" dirty="0" smtClean="0"/>
              <a:t> у </a:t>
            </a:r>
            <a:r>
              <a:rPr lang="ru-RU" sz="1360" dirty="0" err="1" smtClean="0"/>
              <a:t>сфері</a:t>
            </a:r>
            <a:r>
              <a:rPr lang="ru-RU" sz="1360" dirty="0" smtClean="0"/>
              <a:t> </a:t>
            </a:r>
            <a:r>
              <a:rPr lang="en-US" sz="1360" dirty="0" err="1" smtClean="0">
                <a:hlinkClick r:id="rId5" tooltip="Horeca (ще не написана)"/>
              </a:rPr>
              <a:t>horeca</a:t>
            </a:r>
            <a:r>
              <a:rPr lang="en-US" sz="1360" dirty="0" smtClean="0"/>
              <a:t> — 6,9% </a:t>
            </a:r>
            <a:r>
              <a:rPr lang="ru-RU" sz="1360" dirty="0" err="1" smtClean="0"/>
              <a:t>загальної</a:t>
            </a:r>
            <a:r>
              <a:rPr lang="ru-RU" sz="1360" dirty="0" smtClean="0"/>
              <a:t> </a:t>
            </a:r>
            <a:r>
              <a:rPr lang="ru-RU" sz="1360" dirty="0" err="1" smtClean="0"/>
              <a:t>кількості</a:t>
            </a:r>
            <a:r>
              <a:rPr lang="ru-RU" sz="1360" dirty="0" smtClean="0"/>
              <a:t> </a:t>
            </a:r>
            <a:r>
              <a:rPr lang="ru-RU" sz="1360" dirty="0" err="1" smtClean="0"/>
              <a:t>населення</a:t>
            </a:r>
            <a:r>
              <a:rPr lang="ru-RU" sz="1360" dirty="0" smtClean="0"/>
              <a:t>, </a:t>
            </a:r>
            <a:r>
              <a:rPr lang="ru-RU" sz="1360" dirty="0" err="1" smtClean="0"/>
              <a:t>це</a:t>
            </a:r>
            <a:r>
              <a:rPr lang="ru-RU" sz="1360" dirty="0" smtClean="0"/>
              <a:t> </a:t>
            </a:r>
            <a:r>
              <a:rPr lang="ru-RU" sz="1360" dirty="0" err="1" smtClean="0"/>
              <a:t>третій</a:t>
            </a:r>
            <a:r>
              <a:rPr lang="ru-RU" sz="1360" dirty="0" smtClean="0"/>
              <a:t> </a:t>
            </a:r>
            <a:r>
              <a:rPr lang="ru-RU" sz="1360" dirty="0" err="1" smtClean="0"/>
              <a:t>показник</a:t>
            </a:r>
            <a:r>
              <a:rPr lang="ru-RU" sz="1360" dirty="0" smtClean="0"/>
              <a:t> </a:t>
            </a:r>
            <a:r>
              <a:rPr lang="ru-RU" sz="1360" dirty="0" smtClean="0"/>
              <a:t>в </a:t>
            </a:r>
            <a:r>
              <a:rPr lang="ru-RU" sz="1360" dirty="0" smtClean="0">
                <a:hlinkClick r:id="rId6" tooltip="ЄС"/>
              </a:rPr>
              <a:t>ЄС</a:t>
            </a:r>
            <a:r>
              <a:rPr lang="ru-RU" sz="1360" dirty="0" smtClean="0"/>
              <a:t> </a:t>
            </a:r>
            <a:r>
              <a:rPr lang="ru-RU" sz="1360" dirty="0" err="1" smtClean="0"/>
              <a:t>після</a:t>
            </a:r>
            <a:r>
              <a:rPr lang="ru-RU" sz="1360" dirty="0" smtClean="0"/>
              <a:t> </a:t>
            </a:r>
            <a:r>
              <a:rPr lang="ru-RU" sz="1360" dirty="0" err="1" smtClean="0"/>
              <a:t>Мальти</a:t>
            </a:r>
            <a:r>
              <a:rPr lang="ru-RU" sz="1360" dirty="0" smtClean="0"/>
              <a:t> та </a:t>
            </a:r>
            <a:r>
              <a:rPr lang="ru-RU" sz="1360" dirty="0" err="1" smtClean="0"/>
              <a:t>Іспанії</a:t>
            </a:r>
            <a:r>
              <a:rPr lang="ru-RU" sz="1360" dirty="0" smtClean="0"/>
              <a:t>. </a:t>
            </a:r>
            <a:r>
              <a:rPr lang="ru-RU" sz="1360" dirty="0" smtClean="0"/>
              <a:t>2008 року </a:t>
            </a:r>
            <a:r>
              <a:rPr lang="ru-RU" sz="1360" dirty="0" err="1" smtClean="0"/>
              <a:t>Греція</a:t>
            </a:r>
            <a:r>
              <a:rPr lang="ru-RU" sz="1360" dirty="0" smtClean="0"/>
              <a:t> </a:t>
            </a:r>
            <a:r>
              <a:rPr lang="ru-RU" sz="1360" dirty="0" err="1" smtClean="0"/>
              <a:t>привітала</a:t>
            </a:r>
            <a:r>
              <a:rPr lang="ru-RU" sz="1360" dirty="0" smtClean="0"/>
              <a:t> 17,5 </a:t>
            </a:r>
            <a:r>
              <a:rPr lang="ru-RU" sz="1360" dirty="0" err="1" smtClean="0"/>
              <a:t>млн</a:t>
            </a:r>
            <a:r>
              <a:rPr lang="ru-RU" sz="1360" dirty="0" smtClean="0"/>
              <a:t> </a:t>
            </a:r>
            <a:r>
              <a:rPr lang="ru-RU" sz="1360" dirty="0" err="1" smtClean="0"/>
              <a:t>туристів</a:t>
            </a:r>
            <a:r>
              <a:rPr lang="ru-RU" sz="1360" dirty="0" smtClean="0"/>
              <a:t>. </a:t>
            </a:r>
            <a:r>
              <a:rPr lang="ru-RU" sz="1360" dirty="0" err="1" smtClean="0"/>
              <a:t>Щороку</a:t>
            </a:r>
            <a:r>
              <a:rPr lang="ru-RU" sz="1360" dirty="0" smtClean="0"/>
              <a:t> </a:t>
            </a:r>
            <a:r>
              <a:rPr lang="ru-RU" sz="1360" dirty="0" err="1" smtClean="0"/>
              <a:t>Грецію</a:t>
            </a:r>
            <a:r>
              <a:rPr lang="ru-RU" sz="1360" dirty="0" smtClean="0"/>
              <a:t> </a:t>
            </a:r>
            <a:r>
              <a:rPr lang="ru-RU" sz="1360" dirty="0" err="1" smtClean="0"/>
              <a:t>відвідують</a:t>
            </a:r>
            <a:r>
              <a:rPr lang="ru-RU" sz="1360" dirty="0" smtClean="0"/>
              <a:t> </a:t>
            </a:r>
            <a:r>
              <a:rPr lang="ru-RU" sz="1360" dirty="0" err="1" smtClean="0"/>
              <a:t>близько</a:t>
            </a:r>
            <a:r>
              <a:rPr lang="ru-RU" sz="1360" dirty="0" smtClean="0"/>
              <a:t> 40 </a:t>
            </a:r>
            <a:r>
              <a:rPr lang="ru-RU" sz="1360" dirty="0" err="1" smtClean="0"/>
              <a:t>тисяч</a:t>
            </a:r>
            <a:r>
              <a:rPr lang="ru-RU" sz="1360" dirty="0" smtClean="0"/>
              <a:t> </a:t>
            </a:r>
            <a:r>
              <a:rPr lang="ru-RU" sz="1360" dirty="0" err="1" smtClean="0">
                <a:hlinkClick r:id="rId7" tooltip="Українці"/>
              </a:rPr>
              <a:t>українців</a:t>
            </a:r>
            <a:r>
              <a:rPr lang="ru-RU" sz="1360" dirty="0" smtClean="0"/>
              <a:t>.</a:t>
            </a:r>
            <a:endParaRPr lang="ru-RU" sz="1360" dirty="0" smtClean="0"/>
          </a:p>
          <a:p>
            <a:pPr algn="ctr"/>
            <a:r>
              <a:rPr lang="ru-RU" sz="1360" dirty="0" smtClean="0"/>
              <a:t>За </a:t>
            </a:r>
            <a:r>
              <a:rPr lang="ru-RU" sz="1360" dirty="0" err="1" smtClean="0"/>
              <a:t>даними</a:t>
            </a:r>
            <a:r>
              <a:rPr lang="ru-RU" sz="1360" dirty="0" smtClean="0"/>
              <a:t> </a:t>
            </a:r>
            <a:r>
              <a:rPr lang="ru-RU" sz="1360" dirty="0" err="1" smtClean="0"/>
              <a:t>опитування</a:t>
            </a:r>
            <a:r>
              <a:rPr lang="ru-RU" sz="1360" dirty="0" smtClean="0"/>
              <a:t>, </a:t>
            </a:r>
            <a:r>
              <a:rPr lang="ru-RU" sz="1360" dirty="0" err="1" smtClean="0"/>
              <a:t>проведеного</a:t>
            </a:r>
            <a:r>
              <a:rPr lang="ru-RU" sz="1360" dirty="0" smtClean="0"/>
              <a:t> у </a:t>
            </a:r>
            <a:r>
              <a:rPr lang="ru-RU" sz="1360" dirty="0" err="1" smtClean="0">
                <a:hlinkClick r:id="rId8" tooltip="Китайська Народна Республіка"/>
              </a:rPr>
              <a:t>Китаї</a:t>
            </a:r>
            <a:r>
              <a:rPr lang="ru-RU" sz="1360" dirty="0" smtClean="0"/>
              <a:t> 2005 року, </a:t>
            </a:r>
            <a:r>
              <a:rPr lang="ru-RU" sz="1360" dirty="0" err="1" smtClean="0"/>
              <a:t>Греція</a:t>
            </a:r>
            <a:r>
              <a:rPr lang="ru-RU" sz="1360" dirty="0" smtClean="0"/>
              <a:t> </a:t>
            </a:r>
            <a:r>
              <a:rPr lang="ru-RU" sz="1360" dirty="0" err="1" smtClean="0"/>
              <a:t>була</a:t>
            </a:r>
            <a:r>
              <a:rPr lang="ru-RU" sz="1360" dirty="0" smtClean="0"/>
              <a:t> названа </a:t>
            </a:r>
            <a:r>
              <a:rPr lang="ru-RU" sz="1360" dirty="0" err="1" smtClean="0"/>
              <a:t>китайцями</a:t>
            </a:r>
            <a:r>
              <a:rPr lang="ru-RU" sz="1360" dirty="0" smtClean="0"/>
              <a:t> </a:t>
            </a:r>
            <a:r>
              <a:rPr lang="ru-RU" sz="1360" dirty="0" err="1" smtClean="0"/>
              <a:t>туристичним</a:t>
            </a:r>
            <a:r>
              <a:rPr lang="ru-RU" sz="1360" dirty="0" smtClean="0"/>
              <a:t> </a:t>
            </a:r>
            <a:r>
              <a:rPr lang="ru-RU" sz="1360" dirty="0" err="1" smtClean="0"/>
              <a:t>вибором</a:t>
            </a:r>
            <a:r>
              <a:rPr lang="ru-RU" sz="1360" dirty="0" smtClean="0"/>
              <a:t> номер один, </a:t>
            </a:r>
            <a:r>
              <a:rPr lang="ru-RU" sz="1360" dirty="0" err="1" smtClean="0"/>
              <a:t>крім</a:t>
            </a:r>
            <a:r>
              <a:rPr lang="ru-RU" sz="1360" dirty="0" smtClean="0"/>
              <a:t> того 6 088 287 </a:t>
            </a:r>
            <a:r>
              <a:rPr lang="ru-RU" sz="1360" dirty="0" err="1" smtClean="0"/>
              <a:t>осіб</a:t>
            </a:r>
            <a:r>
              <a:rPr lang="ru-RU" sz="1360" dirty="0" smtClean="0"/>
              <a:t> </a:t>
            </a:r>
            <a:r>
              <a:rPr lang="ru-RU" sz="1360" dirty="0" err="1" smtClean="0"/>
              <a:t>відповіли</a:t>
            </a:r>
            <a:r>
              <a:rPr lang="ru-RU" sz="1360" dirty="0" smtClean="0"/>
              <a:t>, </a:t>
            </a:r>
            <a:r>
              <a:rPr lang="ru-RU" sz="1360" dirty="0" err="1" smtClean="0"/>
              <a:t>що</a:t>
            </a:r>
            <a:r>
              <a:rPr lang="ru-RU" sz="1360" dirty="0" smtClean="0"/>
              <a:t> </a:t>
            </a:r>
            <a:r>
              <a:rPr lang="ru-RU" sz="1360" dirty="0" err="1" smtClean="0"/>
              <a:t>відвідували</a:t>
            </a:r>
            <a:r>
              <a:rPr lang="ru-RU" sz="1360" dirty="0" smtClean="0"/>
              <a:t> </a:t>
            </a:r>
            <a:r>
              <a:rPr lang="ru-RU" sz="1360" dirty="0" err="1" smtClean="0"/>
              <a:t>лише</a:t>
            </a:r>
            <a:r>
              <a:rPr lang="ru-RU" sz="1360" dirty="0" smtClean="0"/>
              <a:t> </a:t>
            </a:r>
            <a:r>
              <a:rPr lang="ru-RU" sz="1360" dirty="0" err="1" smtClean="0"/>
              <a:t>столицю</a:t>
            </a:r>
            <a:r>
              <a:rPr lang="ru-RU" sz="1360" dirty="0" smtClean="0"/>
              <a:t> — </a:t>
            </a:r>
            <a:r>
              <a:rPr lang="ru-RU" sz="1360" dirty="0" err="1" smtClean="0"/>
              <a:t>місто</a:t>
            </a:r>
            <a:r>
              <a:rPr lang="ru-RU" sz="1360" dirty="0" smtClean="0"/>
              <a:t> </a:t>
            </a:r>
            <a:r>
              <a:rPr lang="ru-RU" sz="1360" dirty="0" err="1" smtClean="0">
                <a:hlinkClick r:id="rId9" tooltip="Афіни"/>
              </a:rPr>
              <a:t>Афіни</a:t>
            </a:r>
            <a:r>
              <a:rPr lang="ru-RU" sz="1360" dirty="0" smtClean="0"/>
              <a:t>. </a:t>
            </a:r>
            <a:r>
              <a:rPr lang="ru-RU" sz="1360" dirty="0" smtClean="0">
                <a:hlinkClick r:id="rId10" tooltip="2007"/>
              </a:rPr>
              <a:t>2007</a:t>
            </a:r>
            <a:r>
              <a:rPr lang="ru-RU" sz="1360" dirty="0" smtClean="0"/>
              <a:t> року </a:t>
            </a:r>
            <a:r>
              <a:rPr lang="ru-RU" sz="1360" dirty="0" err="1" smtClean="0"/>
              <a:t>Грецію</a:t>
            </a:r>
            <a:r>
              <a:rPr lang="ru-RU" sz="1360" dirty="0" smtClean="0"/>
              <a:t> </a:t>
            </a:r>
            <a:r>
              <a:rPr lang="ru-RU" sz="1360" dirty="0" err="1" smtClean="0"/>
              <a:t>відвідало</a:t>
            </a:r>
            <a:r>
              <a:rPr lang="ru-RU" sz="1360" dirty="0" smtClean="0"/>
              <a:t> </a:t>
            </a:r>
            <a:r>
              <a:rPr lang="ru-RU" sz="1360" dirty="0" err="1" smtClean="0"/>
              <a:t>понад</a:t>
            </a:r>
            <a:r>
              <a:rPr lang="ru-RU" sz="1360" dirty="0" smtClean="0"/>
              <a:t> 19 </a:t>
            </a:r>
            <a:r>
              <a:rPr lang="ru-RU" sz="1360" dirty="0" err="1" smtClean="0"/>
              <a:t>мільйонів</a:t>
            </a:r>
            <a:r>
              <a:rPr lang="ru-RU" sz="1360" dirty="0" smtClean="0"/>
              <a:t> </a:t>
            </a:r>
            <a:r>
              <a:rPr lang="ru-RU" sz="1360" dirty="0" err="1" smtClean="0"/>
              <a:t>туристів</a:t>
            </a:r>
            <a:r>
              <a:rPr lang="ru-RU" sz="1360" dirty="0" smtClean="0"/>
              <a:t>, </a:t>
            </a:r>
            <a:r>
              <a:rPr lang="ru-RU" sz="1360" dirty="0" err="1" smtClean="0"/>
              <a:t>піднявши</a:t>
            </a:r>
            <a:r>
              <a:rPr lang="ru-RU" sz="1360" dirty="0" smtClean="0"/>
              <a:t> </a:t>
            </a:r>
            <a:r>
              <a:rPr lang="ru-RU" sz="1360" dirty="0" err="1" smtClean="0"/>
              <a:t>її</a:t>
            </a:r>
            <a:r>
              <a:rPr lang="ru-RU" sz="1360" dirty="0" smtClean="0"/>
              <a:t> у першу десятку </a:t>
            </a:r>
            <a:r>
              <a:rPr lang="ru-RU" sz="1360" dirty="0" err="1" smtClean="0"/>
              <a:t>туристичних</a:t>
            </a:r>
            <a:r>
              <a:rPr lang="ru-RU" sz="1360" dirty="0" smtClean="0"/>
              <a:t> </a:t>
            </a:r>
            <a:r>
              <a:rPr lang="ru-RU" sz="1360" dirty="0" err="1" smtClean="0"/>
              <a:t>напрямків</a:t>
            </a:r>
            <a:r>
              <a:rPr lang="ru-RU" sz="1360" dirty="0" smtClean="0"/>
              <a:t> </a:t>
            </a:r>
            <a:r>
              <a:rPr lang="ru-RU" sz="1360" dirty="0" err="1" smtClean="0"/>
              <a:t>світу</a:t>
            </a:r>
            <a:r>
              <a:rPr lang="ru-RU" sz="1360" dirty="0" smtClean="0"/>
              <a:t>. </a:t>
            </a:r>
            <a:r>
              <a:rPr lang="ru-RU" sz="1360" dirty="0" err="1" smtClean="0"/>
              <a:t>Острів</a:t>
            </a:r>
            <a:r>
              <a:rPr lang="ru-RU" sz="1360" dirty="0" smtClean="0"/>
              <a:t> </a:t>
            </a:r>
            <a:r>
              <a:rPr lang="ru-RU" sz="1360" dirty="0" smtClean="0">
                <a:hlinkClick r:id="rId11" tooltip="Родос"/>
              </a:rPr>
              <a:t>Родос</a:t>
            </a:r>
            <a:r>
              <a:rPr lang="ru-RU" sz="1360" dirty="0" smtClean="0"/>
              <a:t> </a:t>
            </a:r>
            <a:r>
              <a:rPr lang="ru-RU" sz="1360" dirty="0" err="1" smtClean="0"/>
              <a:t>був</a:t>
            </a:r>
            <a:r>
              <a:rPr lang="ru-RU" sz="1360" dirty="0" smtClean="0"/>
              <a:t> </a:t>
            </a:r>
            <a:r>
              <a:rPr lang="ru-RU" sz="1360" dirty="0" err="1" smtClean="0"/>
              <a:t>визнаний</a:t>
            </a:r>
            <a:r>
              <a:rPr lang="ru-RU" sz="1360" dirty="0" smtClean="0"/>
              <a:t> </a:t>
            </a:r>
            <a:r>
              <a:rPr lang="ru-RU" sz="1360" dirty="0" err="1" smtClean="0"/>
              <a:t>кращим</a:t>
            </a:r>
            <a:r>
              <a:rPr lang="ru-RU" sz="1360" dirty="0" smtClean="0"/>
              <a:t> курортом </a:t>
            </a:r>
            <a:r>
              <a:rPr lang="ru-RU" sz="1360" dirty="0" err="1" smtClean="0"/>
              <a:t>європейськими</a:t>
            </a:r>
            <a:r>
              <a:rPr lang="ru-RU" sz="1360" dirty="0" smtClean="0"/>
              <a:t> туристами. У 2008–2009 роках </a:t>
            </a:r>
            <a:r>
              <a:rPr lang="ru-RU" sz="1360" dirty="0" err="1" smtClean="0"/>
              <a:t>кількість</a:t>
            </a:r>
            <a:r>
              <a:rPr lang="ru-RU" sz="1360" dirty="0" smtClean="0"/>
              <a:t> </a:t>
            </a:r>
            <a:r>
              <a:rPr lang="ru-RU" sz="1360" dirty="0" err="1" smtClean="0"/>
              <a:t>туристів</a:t>
            </a:r>
            <a:r>
              <a:rPr lang="ru-RU" sz="1360" dirty="0" smtClean="0"/>
              <a:t> </a:t>
            </a:r>
            <a:r>
              <a:rPr lang="ru-RU" sz="1360" dirty="0" err="1" smtClean="0"/>
              <a:t>дещо</a:t>
            </a:r>
            <a:r>
              <a:rPr lang="ru-RU" sz="1360" dirty="0" smtClean="0"/>
              <a:t> </a:t>
            </a:r>
            <a:r>
              <a:rPr lang="ru-RU" sz="1360" dirty="0" err="1" smtClean="0"/>
              <a:t>скоротилась</a:t>
            </a:r>
            <a:r>
              <a:rPr lang="ru-RU" sz="1360" dirty="0" smtClean="0"/>
              <a:t>.</a:t>
            </a:r>
            <a:r>
              <a:rPr lang="ru-RU" sz="1360" dirty="0" smtClean="0"/>
              <a:t> </a:t>
            </a:r>
            <a:r>
              <a:rPr lang="ru-RU" sz="1360" dirty="0" err="1" smtClean="0"/>
              <a:t>Грецькі</a:t>
            </a:r>
            <a:r>
              <a:rPr lang="ru-RU" sz="1360" dirty="0" smtClean="0"/>
              <a:t> </a:t>
            </a:r>
            <a:r>
              <a:rPr lang="ru-RU" sz="1360" dirty="0" err="1" smtClean="0"/>
              <a:t>отельєри</a:t>
            </a:r>
            <a:r>
              <a:rPr lang="ru-RU" sz="1360" dirty="0" smtClean="0"/>
              <a:t> </a:t>
            </a:r>
            <a:r>
              <a:rPr lang="ru-RU" sz="1360" dirty="0" err="1" smtClean="0"/>
              <a:t>сподіваються</a:t>
            </a:r>
            <a:r>
              <a:rPr lang="ru-RU" sz="1360" dirty="0" smtClean="0"/>
              <a:t> </a:t>
            </a:r>
            <a:r>
              <a:rPr lang="ru-RU" sz="1360" dirty="0" err="1" smtClean="0"/>
              <a:t>збільшити</a:t>
            </a:r>
            <a:r>
              <a:rPr lang="ru-RU" sz="1360" dirty="0" smtClean="0"/>
              <a:t> </a:t>
            </a:r>
            <a:r>
              <a:rPr lang="ru-RU" sz="1360" dirty="0" err="1" smtClean="0"/>
              <a:t>частку</a:t>
            </a:r>
            <a:r>
              <a:rPr lang="ru-RU" sz="1360" dirty="0" smtClean="0"/>
              <a:t> </a:t>
            </a:r>
            <a:r>
              <a:rPr lang="ru-RU" sz="1360" dirty="0" err="1" smtClean="0"/>
              <a:t>туристів</a:t>
            </a:r>
            <a:r>
              <a:rPr lang="ru-RU" sz="1360" dirty="0" smtClean="0"/>
              <a:t> </a:t>
            </a:r>
            <a:r>
              <a:rPr lang="ru-RU" sz="1360" dirty="0" err="1" smtClean="0"/>
              <a:t>з</a:t>
            </a:r>
            <a:r>
              <a:rPr lang="ru-RU" sz="1360" dirty="0" smtClean="0"/>
              <a:t> </a:t>
            </a:r>
            <a:r>
              <a:rPr lang="ru-RU" sz="1360" dirty="0" err="1" smtClean="0"/>
              <a:t>країн</a:t>
            </a:r>
            <a:r>
              <a:rPr lang="ru-RU" sz="1360" dirty="0" smtClean="0"/>
              <a:t> </a:t>
            </a:r>
            <a:r>
              <a:rPr lang="ru-RU" sz="1360" dirty="0" smtClean="0">
                <a:hlinkClick r:id="rId12" tooltip="СНД"/>
              </a:rPr>
              <a:t>СНД</a:t>
            </a:r>
            <a:r>
              <a:rPr lang="ru-RU" sz="1360" dirty="0" smtClean="0"/>
              <a:t> </a:t>
            </a:r>
            <a:r>
              <a:rPr lang="ru-RU" sz="1360" dirty="0" err="1" smtClean="0"/>
              <a:t>загальним</a:t>
            </a:r>
            <a:r>
              <a:rPr lang="ru-RU" sz="1360" dirty="0" smtClean="0"/>
              <a:t> </a:t>
            </a:r>
            <a:r>
              <a:rPr lang="ru-RU" sz="1360" dirty="0" err="1" smtClean="0"/>
              <a:t>введенням</a:t>
            </a:r>
            <a:r>
              <a:rPr lang="ru-RU" sz="1360" dirty="0" smtClean="0"/>
              <a:t> систем </a:t>
            </a:r>
            <a:r>
              <a:rPr lang="ru-RU" sz="1360" dirty="0" err="1" smtClean="0"/>
              <a:t>розміщення</a:t>
            </a:r>
            <a:r>
              <a:rPr lang="ru-RU" sz="1360" dirty="0" smtClean="0"/>
              <a:t> </a:t>
            </a:r>
            <a:r>
              <a:rPr lang="ru-RU" sz="1360" dirty="0" smtClean="0">
                <a:hlinkClick r:id="rId13" tooltip="All-inclusive"/>
              </a:rPr>
              <a:t>«</a:t>
            </a:r>
            <a:r>
              <a:rPr lang="en-US" sz="1360" dirty="0" smtClean="0">
                <a:hlinkClick r:id="rId13" tooltip="All-inclusive"/>
              </a:rPr>
              <a:t>All-inclusive»</a:t>
            </a:r>
            <a:r>
              <a:rPr lang="en-US" sz="1360" dirty="0" smtClean="0"/>
              <a:t> </a:t>
            </a:r>
            <a:r>
              <a:rPr lang="ru-RU" sz="1360" dirty="0" smtClean="0"/>
              <a:t>та наймом </a:t>
            </a:r>
            <a:r>
              <a:rPr lang="ru-RU" sz="1360" dirty="0" err="1" smtClean="0"/>
              <a:t>російськомовного</a:t>
            </a:r>
            <a:r>
              <a:rPr lang="ru-RU" sz="1360" dirty="0" smtClean="0"/>
              <a:t> </a:t>
            </a:r>
            <a:r>
              <a:rPr lang="ru-RU" sz="1360" dirty="0" smtClean="0"/>
              <a:t>персоналу.</a:t>
            </a:r>
            <a:endParaRPr lang="ru-RU" sz="1360" dirty="0" smtClean="0"/>
          </a:p>
          <a:p>
            <a:pPr algn="ctr"/>
            <a:endParaRPr lang="ru-RU" sz="1360" dirty="0"/>
          </a:p>
        </p:txBody>
      </p:sp>
      <p:pic>
        <p:nvPicPr>
          <p:cNvPr id="5" name="Содержимое 4" descr="afines.jpg"/>
          <p:cNvPicPr>
            <a:picLocks noGrp="1" noChangeAspect="1"/>
          </p:cNvPicPr>
          <p:nvPr>
            <p:ph sz="half" idx="1"/>
          </p:nvPr>
        </p:nvPicPr>
        <p:blipFill>
          <a:blip r:embed="rId14" cstate="print"/>
          <a:stretch>
            <a:fillRect/>
          </a:stretch>
        </p:blipFill>
        <p:spPr>
          <a:xfrm>
            <a:off x="5004048" y="980728"/>
            <a:ext cx="3810000" cy="25298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14184" cy="520700"/>
          </a:xfrm>
        </p:spPr>
        <p:txBody>
          <a:bodyPr/>
          <a:lstStyle/>
          <a:p>
            <a:r>
              <a:rPr lang="uk-UA" dirty="0" smtClean="0"/>
              <a:t>Греція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052736"/>
            <a:ext cx="4104456" cy="5195664"/>
          </a:xfrm>
        </p:spPr>
        <p:txBody>
          <a:bodyPr>
            <a:normAutofit/>
          </a:bodyPr>
          <a:lstStyle/>
          <a:p>
            <a:pPr algn="ctr"/>
            <a:r>
              <a:rPr lang="ru-RU" sz="1440" dirty="0" err="1" smtClean="0">
                <a:hlinkClick r:id="rId2" tooltip="Конституція Греції"/>
              </a:rPr>
              <a:t>Конституція</a:t>
            </a:r>
            <a:r>
              <a:rPr lang="ru-RU" sz="1440" dirty="0" smtClean="0">
                <a:hlinkClick r:id="rId2" tooltip="Конституція Греції"/>
              </a:rPr>
              <a:t> </a:t>
            </a:r>
            <a:r>
              <a:rPr lang="ru-RU" sz="1440" dirty="0" err="1" smtClean="0">
                <a:hlinkClick r:id="rId2" tooltip="Конституція Греції"/>
              </a:rPr>
              <a:t>Греції</a:t>
            </a:r>
            <a:r>
              <a:rPr lang="ru-RU" sz="1440" dirty="0" smtClean="0"/>
              <a:t> </a:t>
            </a:r>
            <a:r>
              <a:rPr lang="ru-RU" sz="1440" dirty="0" err="1" smtClean="0"/>
              <a:t>визнає</a:t>
            </a:r>
            <a:r>
              <a:rPr lang="ru-RU" sz="1440" dirty="0" smtClean="0"/>
              <a:t> </a:t>
            </a:r>
            <a:r>
              <a:rPr lang="ru-RU" sz="1440" dirty="0" err="1" smtClean="0">
                <a:hlinkClick r:id="rId3" tooltip="Православ'я"/>
              </a:rPr>
              <a:t>православ'я</a:t>
            </a:r>
            <a:r>
              <a:rPr lang="ru-RU" sz="1440" dirty="0" smtClean="0"/>
              <a:t> як </a:t>
            </a:r>
            <a:r>
              <a:rPr lang="ru-RU" sz="1440" dirty="0" err="1" smtClean="0"/>
              <a:t>переважаючу</a:t>
            </a:r>
            <a:r>
              <a:rPr lang="ru-RU" sz="1440" dirty="0" smtClean="0"/>
              <a:t> </a:t>
            </a:r>
            <a:r>
              <a:rPr lang="ru-RU" sz="1440" dirty="0" err="1" smtClean="0"/>
              <a:t>релігію</a:t>
            </a:r>
            <a:r>
              <a:rPr lang="ru-RU" sz="1440" dirty="0" smtClean="0"/>
              <a:t> в </a:t>
            </a:r>
            <a:r>
              <a:rPr lang="ru-RU" sz="1440" dirty="0" err="1" smtClean="0"/>
              <a:t>країні</a:t>
            </a:r>
            <a:r>
              <a:rPr lang="ru-RU" sz="1440" dirty="0" smtClean="0"/>
              <a:t>, </a:t>
            </a:r>
            <a:r>
              <a:rPr lang="ru-RU" sz="1440" dirty="0" err="1" smtClean="0"/>
              <a:t>одночасно</a:t>
            </a:r>
            <a:r>
              <a:rPr lang="ru-RU" sz="1440" dirty="0" smtClean="0"/>
              <a:t> </a:t>
            </a:r>
            <a:r>
              <a:rPr lang="ru-RU" sz="1440" dirty="0" err="1" smtClean="0"/>
              <a:t>гарантуючи</a:t>
            </a:r>
            <a:r>
              <a:rPr lang="ru-RU" sz="1440" dirty="0" smtClean="0"/>
              <a:t> свободу </a:t>
            </a:r>
            <a:r>
              <a:rPr lang="ru-RU" sz="1440" dirty="0" err="1" smtClean="0"/>
              <a:t>віросповідання</a:t>
            </a:r>
            <a:r>
              <a:rPr lang="ru-RU" sz="1440" dirty="0" smtClean="0"/>
              <a:t> для </a:t>
            </a:r>
            <a:r>
              <a:rPr lang="ru-RU" sz="1440" dirty="0" err="1" smtClean="0"/>
              <a:t>всіх</a:t>
            </a:r>
            <a:r>
              <a:rPr lang="ru-RU" sz="1440" dirty="0" smtClean="0"/>
              <a:t> </a:t>
            </a:r>
            <a:r>
              <a:rPr lang="ru-RU" sz="1440" dirty="0" err="1" smtClean="0"/>
              <a:t>громадян</a:t>
            </a:r>
            <a:r>
              <a:rPr lang="ru-RU" sz="1440" dirty="0" smtClean="0"/>
              <a:t>. </a:t>
            </a:r>
            <a:r>
              <a:rPr lang="ru-RU" sz="1440" dirty="0" smtClean="0">
                <a:hlinkClick r:id="rId4" tooltip="Уряд Греції"/>
              </a:rPr>
              <a:t>Уряд </a:t>
            </a:r>
            <a:r>
              <a:rPr lang="ru-RU" sz="1440" dirty="0" err="1" smtClean="0">
                <a:hlinkClick r:id="rId4" tooltip="Уряд Греції"/>
              </a:rPr>
              <a:t>Греції</a:t>
            </a:r>
            <a:r>
              <a:rPr lang="ru-RU" sz="1440" dirty="0" smtClean="0"/>
              <a:t> не </a:t>
            </a:r>
            <a:r>
              <a:rPr lang="ru-RU" sz="1440" dirty="0" err="1" smtClean="0"/>
              <a:t>веде</a:t>
            </a:r>
            <a:r>
              <a:rPr lang="ru-RU" sz="1440" dirty="0" smtClean="0"/>
              <a:t> </a:t>
            </a:r>
            <a:r>
              <a:rPr lang="ru-RU" sz="1440" dirty="0" err="1" smtClean="0"/>
              <a:t>офіційну</a:t>
            </a:r>
            <a:r>
              <a:rPr lang="ru-RU" sz="1440" dirty="0" smtClean="0"/>
              <a:t> статистику про </a:t>
            </a:r>
            <a:r>
              <a:rPr lang="ru-RU" sz="1440" dirty="0" err="1" smtClean="0"/>
              <a:t>релігійну</a:t>
            </a:r>
            <a:r>
              <a:rPr lang="ru-RU" sz="1440" dirty="0" smtClean="0"/>
              <a:t> </a:t>
            </a:r>
            <a:r>
              <a:rPr lang="ru-RU" sz="1440" dirty="0" err="1" smtClean="0"/>
              <a:t>приналежність</a:t>
            </a:r>
            <a:r>
              <a:rPr lang="ru-RU" sz="1440" dirty="0" smtClean="0"/>
              <a:t> </a:t>
            </a:r>
            <a:r>
              <a:rPr lang="ru-RU" sz="1440" dirty="0" err="1" smtClean="0"/>
              <a:t>своїх</a:t>
            </a:r>
            <a:r>
              <a:rPr lang="ru-RU" sz="1440" dirty="0" smtClean="0"/>
              <a:t> </a:t>
            </a:r>
            <a:r>
              <a:rPr lang="ru-RU" sz="1440" dirty="0" err="1" smtClean="0"/>
              <a:t>громадян</a:t>
            </a:r>
            <a:r>
              <a:rPr lang="ru-RU" sz="1440" dirty="0" smtClean="0"/>
              <a:t>. За </a:t>
            </a:r>
            <a:r>
              <a:rPr lang="ru-RU" sz="1440" dirty="0" err="1" smtClean="0"/>
              <a:t>оцінками</a:t>
            </a:r>
            <a:r>
              <a:rPr lang="ru-RU" sz="1440" dirty="0" smtClean="0"/>
              <a:t> Державного департаменту 98% </a:t>
            </a:r>
            <a:r>
              <a:rPr lang="ru-RU" sz="1440" dirty="0" err="1" smtClean="0"/>
              <a:t>громадян</a:t>
            </a:r>
            <a:r>
              <a:rPr lang="ru-RU" sz="1440" dirty="0" smtClean="0"/>
              <a:t>, </a:t>
            </a:r>
            <a:r>
              <a:rPr lang="ru-RU" sz="1440" dirty="0" err="1" smtClean="0"/>
              <a:t>які</a:t>
            </a:r>
            <a:r>
              <a:rPr lang="ru-RU" sz="1440" dirty="0" smtClean="0"/>
              <a:t> </a:t>
            </a:r>
            <a:r>
              <a:rPr lang="ru-RU" sz="1440" dirty="0" err="1" smtClean="0"/>
              <a:t>ідентифікують</a:t>
            </a:r>
            <a:r>
              <a:rPr lang="ru-RU" sz="1440" dirty="0" smtClean="0"/>
              <a:t> себе як </a:t>
            </a:r>
            <a:r>
              <a:rPr lang="ru-RU" sz="1440" dirty="0" err="1" smtClean="0"/>
              <a:t>православних</a:t>
            </a:r>
            <a:r>
              <a:rPr lang="ru-RU" sz="1440" baseline="30000" dirty="0" smtClean="0">
                <a:hlinkClick r:id="rId5"/>
              </a:rPr>
              <a:t>[51]</a:t>
            </a:r>
            <a:r>
              <a:rPr lang="ru-RU" sz="1440" dirty="0" smtClean="0"/>
              <a:t>. За </a:t>
            </a:r>
            <a:r>
              <a:rPr lang="ru-RU" sz="1440" dirty="0" err="1" smtClean="0"/>
              <a:t>даними</a:t>
            </a:r>
            <a:r>
              <a:rPr lang="ru-RU" sz="1440" dirty="0" smtClean="0"/>
              <a:t> </a:t>
            </a:r>
            <a:r>
              <a:rPr lang="ru-RU" sz="1440" dirty="0" err="1" smtClean="0"/>
              <a:t>соціологічного</a:t>
            </a:r>
            <a:r>
              <a:rPr lang="ru-RU" sz="1440" dirty="0" smtClean="0"/>
              <a:t> </a:t>
            </a:r>
            <a:r>
              <a:rPr lang="ru-RU" sz="1440" dirty="0" err="1" smtClean="0"/>
              <a:t>дослідження</a:t>
            </a:r>
            <a:r>
              <a:rPr lang="ru-RU" sz="1440" dirty="0" smtClean="0"/>
              <a:t> </a:t>
            </a:r>
            <a:r>
              <a:rPr lang="ru-RU" sz="1440" dirty="0" err="1" smtClean="0">
                <a:hlinkClick r:id="rId6" tooltip="Євростат"/>
              </a:rPr>
              <a:t>Євростату</a:t>
            </a:r>
            <a:r>
              <a:rPr lang="ru-RU" sz="1440" dirty="0" smtClean="0"/>
              <a:t> на 2005 </a:t>
            </a:r>
            <a:r>
              <a:rPr lang="ru-RU" sz="1440" dirty="0" err="1" smtClean="0"/>
              <a:t>рік</a:t>
            </a:r>
            <a:r>
              <a:rPr lang="ru-RU" sz="1440" dirty="0" smtClean="0"/>
              <a:t>, 81% </a:t>
            </a:r>
            <a:r>
              <a:rPr lang="ru-RU" sz="1440" dirty="0" err="1" smtClean="0"/>
              <a:t>греків</a:t>
            </a:r>
            <a:r>
              <a:rPr lang="ru-RU" sz="1440" dirty="0" smtClean="0"/>
              <a:t> </a:t>
            </a:r>
            <a:r>
              <a:rPr lang="ru-RU" sz="1440" dirty="0" err="1" smtClean="0"/>
              <a:t>відповіли</a:t>
            </a:r>
            <a:r>
              <a:rPr lang="ru-RU" sz="1440" dirty="0" smtClean="0"/>
              <a:t>, </a:t>
            </a:r>
            <a:r>
              <a:rPr lang="ru-RU" sz="1440" dirty="0" err="1" smtClean="0"/>
              <a:t>що</a:t>
            </a:r>
            <a:r>
              <a:rPr lang="ru-RU" sz="1440" dirty="0" smtClean="0"/>
              <a:t> </a:t>
            </a:r>
            <a:r>
              <a:rPr lang="ru-RU" sz="1440" dirty="0" err="1" smtClean="0"/>
              <a:t>вірять</a:t>
            </a:r>
            <a:r>
              <a:rPr lang="ru-RU" sz="1440" dirty="0" smtClean="0"/>
              <a:t> в </a:t>
            </a:r>
            <a:r>
              <a:rPr lang="ru-RU" sz="1440" dirty="0" smtClean="0">
                <a:hlinkClick r:id="rId7" tooltip="Бог"/>
              </a:rPr>
              <a:t>Бога</a:t>
            </a:r>
            <a:r>
              <a:rPr lang="ru-RU" sz="1440" dirty="0" smtClean="0"/>
              <a:t>, </a:t>
            </a:r>
            <a:r>
              <a:rPr lang="ru-RU" sz="1440" dirty="0" err="1" smtClean="0"/>
              <a:t>що</a:t>
            </a:r>
            <a:r>
              <a:rPr lang="ru-RU" sz="1440" dirty="0" smtClean="0"/>
              <a:t> </a:t>
            </a:r>
            <a:r>
              <a:rPr lang="ru-RU" sz="1440" dirty="0" err="1" smtClean="0"/>
              <a:t>є</a:t>
            </a:r>
            <a:r>
              <a:rPr lang="ru-RU" sz="1440" dirty="0" smtClean="0"/>
              <a:t> </a:t>
            </a:r>
            <a:r>
              <a:rPr lang="ru-RU" sz="1440" dirty="0" err="1" smtClean="0"/>
              <a:t>третім</a:t>
            </a:r>
            <a:r>
              <a:rPr lang="ru-RU" sz="1440" dirty="0" smtClean="0"/>
              <a:t> </a:t>
            </a:r>
            <a:r>
              <a:rPr lang="ru-RU" sz="1440" dirty="0" err="1" smtClean="0"/>
              <a:t>показником</a:t>
            </a:r>
            <a:r>
              <a:rPr lang="ru-RU" sz="1440" dirty="0" smtClean="0"/>
              <a:t> </a:t>
            </a:r>
            <a:r>
              <a:rPr lang="ru-RU" sz="1440" dirty="0" err="1" smtClean="0"/>
              <a:t>серед</a:t>
            </a:r>
            <a:r>
              <a:rPr lang="ru-RU" sz="1440" dirty="0" smtClean="0"/>
              <a:t> </a:t>
            </a:r>
            <a:r>
              <a:rPr lang="ru-RU" sz="1440" dirty="0" err="1" smtClean="0"/>
              <a:t>країн-членів</a:t>
            </a:r>
            <a:r>
              <a:rPr lang="ru-RU" sz="1440" dirty="0" smtClean="0"/>
              <a:t> </a:t>
            </a:r>
            <a:r>
              <a:rPr lang="ru-RU" sz="1440" dirty="0" smtClean="0">
                <a:hlinkClick r:id="rId8" tooltip="ЄС"/>
              </a:rPr>
              <a:t>ЄС</a:t>
            </a:r>
            <a:r>
              <a:rPr lang="ru-RU" sz="1440" dirty="0" smtClean="0"/>
              <a:t>, </a:t>
            </a:r>
            <a:r>
              <a:rPr lang="ru-RU" sz="1440" dirty="0" err="1" smtClean="0"/>
              <a:t>поступаючись</a:t>
            </a:r>
            <a:r>
              <a:rPr lang="ru-RU" sz="1440" dirty="0" smtClean="0"/>
              <a:t> </a:t>
            </a:r>
            <a:r>
              <a:rPr lang="ru-RU" sz="1440" dirty="0" err="1" smtClean="0"/>
              <a:t>тільки</a:t>
            </a:r>
            <a:r>
              <a:rPr lang="ru-RU" sz="1440" dirty="0" smtClean="0"/>
              <a:t> </a:t>
            </a:r>
            <a:r>
              <a:rPr lang="ru-RU" sz="1440" dirty="0" err="1" smtClean="0">
                <a:hlinkClick r:id="rId9" tooltip="Мальта"/>
              </a:rPr>
              <a:t>Мальті</a:t>
            </a:r>
            <a:r>
              <a:rPr lang="ru-RU" sz="1440" dirty="0" smtClean="0"/>
              <a:t> та </a:t>
            </a:r>
            <a:r>
              <a:rPr lang="ru-RU" sz="1440" dirty="0" err="1" smtClean="0">
                <a:hlinkClick r:id="rId10" tooltip="Кіпр"/>
              </a:rPr>
              <a:t>Кіпру</a:t>
            </a:r>
            <a:r>
              <a:rPr lang="ru-RU" sz="1440" dirty="0" smtClean="0"/>
              <a:t>.</a:t>
            </a:r>
          </a:p>
          <a:p>
            <a:pPr algn="ctr"/>
            <a:r>
              <a:rPr lang="ru-RU" sz="1440" dirty="0" err="1" smtClean="0"/>
              <a:t>Домінуює</a:t>
            </a:r>
            <a:r>
              <a:rPr lang="ru-RU" sz="1440" dirty="0" smtClean="0"/>
              <a:t> </a:t>
            </a:r>
            <a:r>
              <a:rPr lang="ru-RU" sz="1440" dirty="0" err="1" smtClean="0">
                <a:hlinkClick r:id="rId11" tooltip="Грецька православна церква"/>
              </a:rPr>
              <a:t>Грецька</a:t>
            </a:r>
            <a:r>
              <a:rPr lang="ru-RU" sz="1440" dirty="0" smtClean="0">
                <a:hlinkClick r:id="rId11" tooltip="Грецька православна церква"/>
              </a:rPr>
              <a:t> православна </a:t>
            </a:r>
            <a:r>
              <a:rPr lang="ru-RU" sz="1440" dirty="0" err="1" smtClean="0">
                <a:hlinkClick r:id="rId11" tooltip="Грецька православна церква"/>
              </a:rPr>
              <a:t>церква</a:t>
            </a:r>
            <a:r>
              <a:rPr lang="ru-RU" sz="1440" dirty="0" smtClean="0"/>
              <a:t>, </a:t>
            </a:r>
            <a:r>
              <a:rPr lang="ru-RU" sz="1440" dirty="0" err="1" smtClean="0"/>
              <a:t>її</a:t>
            </a:r>
            <a:r>
              <a:rPr lang="ru-RU" sz="1440" dirty="0" smtClean="0"/>
              <a:t> голова — </a:t>
            </a:r>
            <a:r>
              <a:rPr lang="ru-RU" sz="1440" dirty="0" err="1" smtClean="0">
                <a:hlinkClick r:id="rId12" tooltip="Архієпископ"/>
              </a:rPr>
              <a:t>архієпископ</a:t>
            </a:r>
            <a:r>
              <a:rPr lang="ru-RU" sz="1440" dirty="0" smtClean="0"/>
              <a:t> </a:t>
            </a:r>
            <a:r>
              <a:rPr lang="ru-RU" sz="1440" dirty="0" err="1" smtClean="0">
                <a:hlinkClick r:id="rId13" tooltip="Ієронім II"/>
              </a:rPr>
              <a:t>Ієронім</a:t>
            </a:r>
            <a:r>
              <a:rPr lang="ru-RU" sz="1440" dirty="0" smtClean="0">
                <a:hlinkClick r:id="rId13" tooltip="Ієронім II"/>
              </a:rPr>
              <a:t> </a:t>
            </a:r>
            <a:r>
              <a:rPr lang="en-US" sz="1440" dirty="0" smtClean="0">
                <a:hlinkClick r:id="rId13" tooltip="Ієронім II"/>
              </a:rPr>
              <a:t>II</a:t>
            </a:r>
            <a:r>
              <a:rPr lang="en-US" sz="1440" dirty="0" smtClean="0"/>
              <a:t>, </a:t>
            </a:r>
            <a:r>
              <a:rPr lang="ru-RU" sz="1440" dirty="0" err="1" smtClean="0"/>
              <a:t>резиденція</a:t>
            </a:r>
            <a:r>
              <a:rPr lang="ru-RU" sz="1440" dirty="0" smtClean="0"/>
              <a:t> </a:t>
            </a:r>
            <a:r>
              <a:rPr lang="ru-RU" sz="1440" dirty="0" err="1" smtClean="0"/>
              <a:t>якого</a:t>
            </a:r>
            <a:r>
              <a:rPr lang="ru-RU" sz="1440" dirty="0" smtClean="0"/>
              <a:t> </a:t>
            </a:r>
            <a:r>
              <a:rPr lang="ru-RU" sz="1440" dirty="0" err="1" smtClean="0"/>
              <a:t>знаходиться</a:t>
            </a:r>
            <a:r>
              <a:rPr lang="ru-RU" sz="1440" dirty="0" smtClean="0"/>
              <a:t> в </a:t>
            </a:r>
            <a:r>
              <a:rPr lang="ru-RU" sz="1440" dirty="0" err="1" smtClean="0">
                <a:hlinkClick r:id="rId14" tooltip="Афіни"/>
              </a:rPr>
              <a:t>Афінах</a:t>
            </a:r>
            <a:r>
              <a:rPr lang="ru-RU" sz="1440" dirty="0" smtClean="0"/>
              <a:t>. </a:t>
            </a:r>
            <a:r>
              <a:rPr lang="ru-RU" sz="1440" dirty="0" err="1" smtClean="0"/>
              <a:t>Одночасно</a:t>
            </a:r>
            <a:r>
              <a:rPr lang="ru-RU" sz="1440" dirty="0" smtClean="0"/>
              <a:t> </a:t>
            </a:r>
            <a:r>
              <a:rPr lang="ru-RU" sz="1440" dirty="0" err="1" smtClean="0"/>
              <a:t>православні</a:t>
            </a:r>
            <a:r>
              <a:rPr lang="ru-RU" sz="1440" dirty="0" smtClean="0"/>
              <a:t> церкви </a:t>
            </a:r>
            <a:r>
              <a:rPr lang="ru-RU" sz="1440" dirty="0" err="1" smtClean="0"/>
              <a:t>монастирської</a:t>
            </a:r>
            <a:r>
              <a:rPr lang="ru-RU" sz="1440" dirty="0" smtClean="0"/>
              <a:t> </a:t>
            </a:r>
            <a:r>
              <a:rPr lang="ru-RU" sz="1440" dirty="0" err="1" smtClean="0"/>
              <a:t>держави</a:t>
            </a:r>
            <a:r>
              <a:rPr lang="ru-RU" sz="1440" dirty="0" smtClean="0"/>
              <a:t> на </a:t>
            </a:r>
            <a:r>
              <a:rPr lang="ru-RU" sz="1440" dirty="0" err="1" smtClean="0">
                <a:hlinkClick r:id="rId15" tooltip="Афон"/>
              </a:rPr>
              <a:t>Святій</a:t>
            </a:r>
            <a:r>
              <a:rPr lang="ru-RU" sz="1440" dirty="0" smtClean="0">
                <a:hlinkClick r:id="rId15" tooltip="Афон"/>
              </a:rPr>
              <a:t> </a:t>
            </a:r>
            <a:r>
              <a:rPr lang="ru-RU" sz="1440" dirty="0" err="1" smtClean="0">
                <a:hlinkClick r:id="rId15" tooltip="Афон"/>
              </a:rPr>
              <a:t>горі</a:t>
            </a:r>
            <a:r>
              <a:rPr lang="ru-RU" sz="1440" dirty="0" smtClean="0">
                <a:hlinkClick r:id="rId15" tooltip="Афон"/>
              </a:rPr>
              <a:t> Афон</a:t>
            </a:r>
            <a:r>
              <a:rPr lang="ru-RU" sz="1440" dirty="0" smtClean="0"/>
              <a:t>, а </a:t>
            </a:r>
            <a:r>
              <a:rPr lang="ru-RU" sz="1440" dirty="0" err="1" smtClean="0"/>
              <a:t>також</a:t>
            </a:r>
            <a:r>
              <a:rPr lang="ru-RU" sz="1440" dirty="0" smtClean="0"/>
              <a:t> церкви </a:t>
            </a:r>
            <a:r>
              <a:rPr lang="ru-RU" sz="1440" dirty="0" err="1" smtClean="0">
                <a:hlinkClick r:id="rId16" tooltip="Додеканес"/>
              </a:rPr>
              <a:t>Додеканеських</a:t>
            </a:r>
            <a:r>
              <a:rPr lang="ru-RU" sz="1440" dirty="0" smtClean="0"/>
              <a:t> </a:t>
            </a:r>
            <a:r>
              <a:rPr lang="ru-RU" sz="1440" dirty="0" err="1" smtClean="0"/>
              <a:t>островів</a:t>
            </a:r>
            <a:r>
              <a:rPr lang="ru-RU" sz="1440" dirty="0" smtClean="0"/>
              <a:t> та </a:t>
            </a:r>
            <a:r>
              <a:rPr lang="ru-RU" sz="1440" dirty="0" smtClean="0">
                <a:hlinkClick r:id="rId17" tooltip="Крит"/>
              </a:rPr>
              <a:t>Криту</a:t>
            </a:r>
            <a:r>
              <a:rPr lang="ru-RU" sz="1440" dirty="0" smtClean="0"/>
              <a:t> </a:t>
            </a:r>
            <a:r>
              <a:rPr lang="ru-RU" sz="1440" dirty="0" err="1" smtClean="0"/>
              <a:t>підпорядковуються</a:t>
            </a:r>
            <a:r>
              <a:rPr lang="ru-RU" sz="1440" dirty="0" smtClean="0"/>
              <a:t> </a:t>
            </a:r>
            <a:r>
              <a:rPr lang="ru-RU" sz="1440" dirty="0" err="1" smtClean="0"/>
              <a:t>безпосередньо</a:t>
            </a:r>
            <a:r>
              <a:rPr lang="ru-RU" sz="1440" dirty="0" smtClean="0"/>
              <a:t> </a:t>
            </a:r>
            <a:r>
              <a:rPr lang="ru-RU" sz="1440" dirty="0" err="1" smtClean="0">
                <a:hlinkClick r:id="rId18" tooltip="Константинопольська Православна Церква"/>
              </a:rPr>
              <a:t>Вселенському</a:t>
            </a:r>
            <a:r>
              <a:rPr lang="ru-RU" sz="1440" dirty="0" smtClean="0">
                <a:hlinkClick r:id="rId18" tooltip="Константинопольська Православна Церква"/>
              </a:rPr>
              <a:t> </a:t>
            </a:r>
            <a:r>
              <a:rPr lang="ru-RU" sz="1440" dirty="0" err="1" smtClean="0">
                <a:hlinkClick r:id="rId18" tooltip="Константинопольська Православна Церква"/>
              </a:rPr>
              <a:t>патріарху</a:t>
            </a:r>
            <a:r>
              <a:rPr lang="ru-RU" sz="1440" dirty="0" smtClean="0"/>
              <a:t>, чия </a:t>
            </a:r>
            <a:r>
              <a:rPr lang="ru-RU" sz="1440" dirty="0" err="1" smtClean="0"/>
              <a:t>резиденція</a:t>
            </a:r>
            <a:r>
              <a:rPr lang="ru-RU" sz="1440" dirty="0" smtClean="0"/>
              <a:t> </a:t>
            </a:r>
            <a:r>
              <a:rPr lang="ru-RU" sz="1440" dirty="0" err="1" smtClean="0"/>
              <a:t>розташована</a:t>
            </a:r>
            <a:r>
              <a:rPr lang="ru-RU" sz="1440" dirty="0" smtClean="0"/>
              <a:t> у </a:t>
            </a:r>
            <a:r>
              <a:rPr lang="ru-RU" sz="1440" dirty="0" err="1" smtClean="0"/>
              <a:t>Константинополі</a:t>
            </a:r>
            <a:r>
              <a:rPr lang="ru-RU" sz="1440" dirty="0" smtClean="0"/>
              <a:t> (</a:t>
            </a:r>
            <a:r>
              <a:rPr lang="ru-RU" sz="1440" dirty="0" err="1" smtClean="0">
                <a:hlinkClick r:id="rId19" tooltip="Стамбул"/>
              </a:rPr>
              <a:t>Стамбулі</a:t>
            </a:r>
            <a:r>
              <a:rPr lang="ru-RU" sz="1440" dirty="0" smtClean="0"/>
              <a:t>).</a:t>
            </a:r>
          </a:p>
          <a:p>
            <a:pPr algn="ctr"/>
            <a:endParaRPr lang="ru-RU" sz="1440" dirty="0"/>
          </a:p>
        </p:txBody>
      </p:sp>
      <p:pic>
        <p:nvPicPr>
          <p:cNvPr id="5" name="Содержимое 4" descr="hram_artemid.jpg"/>
          <p:cNvPicPr>
            <a:picLocks noGrp="1" noChangeAspect="1"/>
          </p:cNvPicPr>
          <p:nvPr>
            <p:ph sz="half" idx="1"/>
          </p:nvPr>
        </p:nvPicPr>
        <p:blipFill>
          <a:blip r:embed="rId20" cstate="print"/>
          <a:stretch>
            <a:fillRect/>
          </a:stretch>
        </p:blipFill>
        <p:spPr>
          <a:xfrm>
            <a:off x="4355976" y="692697"/>
            <a:ext cx="4548262" cy="323747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62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Греція</vt:lpstr>
      <vt:lpstr>Сучасна греція</vt:lpstr>
      <vt:lpstr> греція</vt:lpstr>
      <vt:lpstr>Греція</vt:lpstr>
      <vt:lpstr>греція</vt:lpstr>
      <vt:lpstr>Греіця</vt:lpstr>
      <vt:lpstr>Слайд 7</vt:lpstr>
      <vt:lpstr>Греція</vt:lpstr>
      <vt:lpstr>Греція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Греція</dc:title>
  <dc:creator>User</dc:creator>
  <cp:lastModifiedBy>User</cp:lastModifiedBy>
  <cp:revision>9</cp:revision>
  <dcterms:created xsi:type="dcterms:W3CDTF">2014-01-16T18:08:48Z</dcterms:created>
  <dcterms:modified xsi:type="dcterms:W3CDTF">2014-01-16T19:29:33Z</dcterms:modified>
</cp:coreProperties>
</file>