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67" r:id="rId3"/>
    <p:sldId id="274" r:id="rId4"/>
    <p:sldId id="280" r:id="rId5"/>
    <p:sldId id="275" r:id="rId6"/>
    <p:sldId id="278" r:id="rId7"/>
    <p:sldId id="277" r:id="rId8"/>
    <p:sldId id="269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4" autoAdjust="0"/>
    <p:restoredTop sz="94660"/>
  </p:normalViewPr>
  <p:slideViewPr>
    <p:cSldViewPr snapToGrid="0">
      <p:cViewPr>
        <p:scale>
          <a:sx n="60" d="100"/>
          <a:sy n="60" d="100"/>
        </p:scale>
        <p:origin x="-1032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12.03.2013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12.03.2013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329" y="4387334"/>
            <a:ext cx="1715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Образ слайда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Прямоугольник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4" y="5641975"/>
            <a:ext cx="96012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12.03.2013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12.03.2013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12.03.2013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12.03.2013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ru-RU" smtClean="0"/>
              <a:pPr/>
              <a:t>12.03.2013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12.03.2013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12.03.2013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12.03.2013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12.03.2013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12.03.2013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Полилиния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12.03.2013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317148"/>
            <a:ext cx="9601200" cy="1625279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Та</a:t>
            </a:r>
            <a:r>
              <a:rPr lang="uk-UA" sz="13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їланд</a:t>
            </a:r>
            <a:endParaRPr lang="ru-RU" sz="13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1268" name="Picture 4" descr="http://www.motto.net.ua/old_site/img/flags/1274300100_D4EBE0E320D2E0E8EBE0EDE4E0203031.jpg"/>
          <p:cNvPicPr>
            <a:picLocks noChangeAspect="1" noChangeArrowheads="1"/>
          </p:cNvPicPr>
          <p:nvPr/>
        </p:nvPicPr>
        <p:blipFill>
          <a:blip r:embed="rId2" cstate="print"/>
          <a:srcRect l="15545" t="26834" r="13164" b="9765"/>
          <a:stretch>
            <a:fillRect/>
          </a:stretch>
        </p:blipFill>
        <p:spPr bwMode="auto">
          <a:xfrm>
            <a:off x="6499273" y="3865828"/>
            <a:ext cx="5383237" cy="299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Century Gothic" pitchFamily="34" charset="0"/>
              </a:rPr>
              <a:t>9. </a:t>
            </a:r>
            <a:r>
              <a:rPr lang="ru-RU" sz="2400" dirty="0" err="1" smtClean="0">
                <a:solidFill>
                  <a:srgbClr val="FF0000"/>
                </a:solidFill>
                <a:latin typeface="Century Gothic" pitchFamily="34" charset="0"/>
              </a:rPr>
              <a:t>Торговельно-економічне</a:t>
            </a: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entury Gothic" pitchFamily="34" charset="0"/>
              </a:rPr>
              <a:t>співробітництво</a:t>
            </a: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entury Gothic" pitchFamily="34" charset="0"/>
              </a:rPr>
              <a:t>між</a:t>
            </a: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entury Gothic" pitchFamily="34" charset="0"/>
              </a:rPr>
              <a:t>Україною</a:t>
            </a: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entury Gothic" pitchFamily="34" charset="0"/>
              </a:rPr>
              <a:t>і</a:t>
            </a: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entury Gothic" pitchFamily="34" charset="0"/>
              </a:rPr>
              <a:t>Таїландом</a:t>
            </a:r>
            <a:endParaRPr lang="ru-RU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6437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Україна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розглядає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розвиток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багатоаспектних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відносин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Королівством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Таїланд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в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торговельно-економічній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сфері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як один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головних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пріоритетів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зовнішньої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політики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в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Південно-Східній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Азії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Водночас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Українська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Держава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своїм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економічним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потенціалом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географічним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розташуванням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та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науковим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досвідом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може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бути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важливим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партнером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Таїланду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для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виходу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на ринки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країн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СНД та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Європейського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Союзу.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Останні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роки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продемонстрували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що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Україна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Таїланд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мають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значний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потенціал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для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подальшого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поглиблення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двостороннього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торговельно-економічного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співробітництва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зокрема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у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торговельно-економічній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сфері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Тайський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ринок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залишається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одним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важливіших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в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Південно-Східній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Азії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для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українського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експорту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зокрема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металургійних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підприємств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</a:t>
            </a:r>
            <a:endParaRPr lang="ru-RU" sz="20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2050" name="Picture 2" descr="http://na.mil.gov.ua/image/04-11-2011-image-02(2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913" y="3363740"/>
            <a:ext cx="5204215" cy="349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i.lb.ua/080/15/4c646dc419c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7116" y="3348111"/>
            <a:ext cx="5264834" cy="3509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622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637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Century Gothic" pitchFamily="34" charset="0"/>
                <a:ea typeface="Cambria Math" pitchFamily="18" charset="0"/>
              </a:rPr>
              <a:t>1.Загальні відомості</a:t>
            </a:r>
            <a:endParaRPr lang="ru-RU" sz="2800" dirty="0">
              <a:solidFill>
                <a:srgbClr val="FF0000"/>
              </a:solidFill>
              <a:latin typeface="Century Gothic" pitchFamily="34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203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/>
                </a:solidFill>
                <a:latin typeface="Century Gothic" pitchFamily="34" charset="0"/>
              </a:rPr>
              <a:t>Таїланд -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офіційна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назва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Королівство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Таїланд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(до 1939 року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відомий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як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Сіам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). </a:t>
            </a:r>
          </a:p>
          <a:p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Площа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країни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- 514,000 км².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Населення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- 64,87 млн.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осіб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Таїланд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 —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королівство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 яке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з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 1946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очолює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король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Пхуміпон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Адульядет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Столиця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держави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 та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її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головний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</a:p>
          <a:p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порт —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місто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Бангкок.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Тайська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мова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є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офіційною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мовою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держави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</a:p>
          <a:p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Грошова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одиниця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 — бат.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Територія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Таїланду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поділяється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на 75 </a:t>
            </a:r>
          </a:p>
          <a:p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провінцій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(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чангват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) та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метрополію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 Бангкок.</a:t>
            </a:r>
            <a:endParaRPr lang="ru-RU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0242" name="Picture 2" descr="http://3.bp.blogspot.com/-FPW8y38pqQk/TW1B2PWP6LI/AAAAAAAAABg/9MKtONmxfjE/s1600/thailand-karta.jpg"/>
          <p:cNvPicPr>
            <a:picLocks noChangeAspect="1" noChangeArrowheads="1"/>
          </p:cNvPicPr>
          <p:nvPr/>
        </p:nvPicPr>
        <p:blipFill>
          <a:blip r:embed="rId2"/>
          <a:srcRect b="3357"/>
          <a:stretch>
            <a:fillRect/>
          </a:stretch>
        </p:blipFill>
        <p:spPr bwMode="auto">
          <a:xfrm>
            <a:off x="8437245" y="1122777"/>
            <a:ext cx="3571875" cy="5467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://39oe.ru/wp-content/uploads/2010/02/thailand-panorama.jpg"/>
          <p:cNvPicPr>
            <a:picLocks noChangeAspect="1" noChangeArrowheads="1"/>
          </p:cNvPicPr>
          <p:nvPr/>
        </p:nvPicPr>
        <p:blipFill>
          <a:blip r:embed="rId3"/>
          <a:srcRect t="8901" b="14709"/>
          <a:stretch>
            <a:fillRect/>
          </a:stretch>
        </p:blipFill>
        <p:spPr bwMode="auto">
          <a:xfrm>
            <a:off x="0" y="2335235"/>
            <a:ext cx="8374065" cy="324963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5657671"/>
            <a:ext cx="841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За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державним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устроєм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-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конституційна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монархія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.</a:t>
            </a:r>
          </a:p>
          <a:p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Таїланд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є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членом ООН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входить в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Асоціацію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держав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Південно-Східної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Азії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(АСЕАН)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Азійсько-Тихоокеанську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економічну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конференцію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</a:p>
          <a:p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З 1983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Таїланд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 — член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Асоціації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країн-виробників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олова.</a:t>
            </a:r>
            <a:endParaRPr lang="ru-RU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96222" y="221226"/>
            <a:ext cx="5495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Century Gothic" pitchFamily="34" charset="0"/>
              </a:rPr>
              <a:t>2.Географічне положення</a:t>
            </a:r>
            <a:endParaRPr lang="ru-RU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6902" y="861759"/>
            <a:ext cx="51909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Таїланд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-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країна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в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Південно-Східній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 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Азії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Розташована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на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півостровах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 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Індокитай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 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 Малакка, </a:t>
            </a:r>
          </a:p>
          <a:p>
            <a:pPr algn="ctr"/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межує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на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сході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Лаосом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Камбоджею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півдні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 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Малайзією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на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заході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 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М'янмою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</a:p>
          <a:p>
            <a:pPr algn="ctr"/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Загальна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протяжність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берегової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лінії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близько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2400 км. </a:t>
            </a:r>
          </a:p>
          <a:p>
            <a:pPr algn="ctr"/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Південне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узбережжя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країни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омивається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 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Сіамською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затокою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південно-західне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 — 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Андаманським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морем.</a:t>
            </a:r>
            <a:endParaRPr lang="ru-RU" sz="20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9220" name="Picture 4" descr="http://www.jettravel.ru/upload/iblock/59a/439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224" r="12224" b="15072"/>
          <a:stretch>
            <a:fillRect/>
          </a:stretch>
        </p:blipFill>
        <p:spPr bwMode="auto">
          <a:xfrm>
            <a:off x="0" y="-1"/>
            <a:ext cx="6725265" cy="523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8" name="Picture 12" descr="http://os1.i.ua/3/1/1994426_7d7bd8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29224"/>
            <a:ext cx="12192000" cy="162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yappi-club.ru/static/files/image/thai_panorama_.jpg"/>
          <p:cNvPicPr>
            <a:picLocks noChangeAspect="1" noChangeArrowheads="1"/>
          </p:cNvPicPr>
          <p:nvPr/>
        </p:nvPicPr>
        <p:blipFill>
          <a:blip r:embed="rId2"/>
          <a:srcRect t="24615" b="12258"/>
          <a:stretch>
            <a:fillRect/>
          </a:stretch>
        </p:blipFill>
        <p:spPr bwMode="auto">
          <a:xfrm>
            <a:off x="0" y="0"/>
            <a:ext cx="12192000" cy="22367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12012" y="2321170"/>
            <a:ext cx="638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Century Gothic" pitchFamily="34" charset="0"/>
              </a:rPr>
              <a:t>3. Природні умови та ресурси</a:t>
            </a:r>
            <a:endParaRPr lang="ru-RU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69809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За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особливостями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рельєфу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Таїланд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прийнято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поділяти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на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п'ять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географічних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районів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: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Північне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нагір'я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Центральна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рівнина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Північно-Східне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плато,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південний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схід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півострівний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Південний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район. На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півночі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знаходиться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найвища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точка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країни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- гора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Інтханон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(2567 м).  На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південь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від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плоскогір'я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Корат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височать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Кордамонові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гори.</a:t>
            </a:r>
          </a:p>
          <a:p>
            <a:pPr algn="ctr"/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Таїланд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має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в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своєму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розпорядженні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багаті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ресурси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корисних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копалин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Надра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Таїланду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містять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природний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газ, буре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вугілля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олов'яні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стибієві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руди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калійні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солі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плавиковий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шпат. Є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також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родовища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нафти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горючих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сланців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міді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заліза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цинку,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свинцю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марганцю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вольфраму, бариту,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дорогоцінних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каменів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невеликі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родовища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кам'яного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вугілля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свинцю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золота,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кухонної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солі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 . </a:t>
            </a:r>
          </a:p>
          <a:p>
            <a:pPr algn="ctr"/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Клімат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Таїланду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-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вологий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тропічний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субтропічний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Відстань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між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крайньою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північною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південною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точками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складає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1860 км, а перепад широт -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близько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15.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Така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протяжність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півночі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на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південь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робить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клімат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Таїланду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одним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найрізноманітніших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в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Південно-Східній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Азії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</a:t>
            </a:r>
            <a:endParaRPr lang="ru-RU" sz="200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5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3877" y="0"/>
            <a:ext cx="588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Century Gothic" pitchFamily="34" charset="0"/>
              </a:rPr>
              <a:t>4. Населення і культура</a:t>
            </a:r>
            <a:endParaRPr lang="ru-RU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7170" name="Picture 2" descr="http://tai-tur.ru/wp-content/uploads/2011/09/mramornyy-hram-bangkoka-2.jpg"/>
          <p:cNvPicPr>
            <a:picLocks noChangeAspect="1" noChangeArrowheads="1"/>
          </p:cNvPicPr>
          <p:nvPr/>
        </p:nvPicPr>
        <p:blipFill>
          <a:blip r:embed="rId2"/>
          <a:srcRect b="5420"/>
          <a:stretch>
            <a:fillRect/>
          </a:stretch>
        </p:blipFill>
        <p:spPr bwMode="auto">
          <a:xfrm>
            <a:off x="0" y="451380"/>
            <a:ext cx="5748498" cy="364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711484" y="393896"/>
            <a:ext cx="6480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Етнічний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склад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Таїланду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доволі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різноманітний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адже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навіть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головна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етнічна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гілка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країни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 —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тайці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уособлює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в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собі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суміш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числених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народностей-племен,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які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здебільшого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об'єднані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мовними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релігійними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та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історичними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особливостями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. До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національних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меншин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відносяться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китайці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лао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кхмери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мони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</a:t>
            </a:r>
          </a:p>
          <a:p>
            <a:pPr algn="ctr"/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малайці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карени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шан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акха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хмонг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та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ін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Офіційною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мовою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є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тайська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мова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. В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Таїланді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серед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його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етнічних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меншин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також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поширені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кілька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інших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мов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найбільшою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з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яких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є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лаоський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діалект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ісан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.</a:t>
            </a:r>
            <a:endParaRPr lang="ru-RU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7172" name="Picture 4" descr="http://www.svoiludi.ru/images/tb/5532/bangkok-excursions-dostoprimechatelnosti-13454994752556_w514h620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035040" y="3298245"/>
            <a:ext cx="5945945" cy="3559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4065563"/>
            <a:ext cx="61053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Таїланд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вважається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країною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поширеного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 буддизму.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Національну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течію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буддизму —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тхеравада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сповідує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94,7%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від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усіх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тайців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тоді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як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мусульмани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 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становлять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4,6%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населення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 а 0,7%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населення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відносить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себе до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інших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релігійний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течій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Найголовнішими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галузями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тайського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мистецтва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вважаються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архітектура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скульптура. В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сучасний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час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класична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тайська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музика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театральний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танець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в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Таїланді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вважаються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найпопулярнішими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жанрами.</a:t>
            </a:r>
          </a:p>
          <a:p>
            <a:endParaRPr lang="ru-RU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30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71336" y="0"/>
            <a:ext cx="561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Century Gothic" pitchFamily="34" charset="0"/>
              </a:rPr>
              <a:t>5. Промисловість</a:t>
            </a:r>
            <a:endParaRPr lang="ru-RU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4369" y="464234"/>
            <a:ext cx="71276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Таїланд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–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аграрно-промислова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країна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Місцева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економіка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базується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на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рибальстві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видобутку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корисних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копалин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</a:t>
            </a:r>
          </a:p>
          <a:p>
            <a:pPr algn="ctr"/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Основні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галузі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промисловості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: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гірнича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(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вольфрамова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олов’яна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дорогоцінні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камені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),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металообробна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машинобудівна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нафтохімічна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харчова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 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електронна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текстильна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паперова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цементна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Транспорт  –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автомобільний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залізничний,морський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</a:t>
            </a:r>
          </a:p>
          <a:p>
            <a:pPr algn="ctr"/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річковий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</a:p>
          <a:p>
            <a:pPr algn="ctr"/>
            <a:endParaRPr lang="ru-RU" sz="2000" dirty="0" smtClean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6146" name="Picture 2" descr="http://www.pattayadailynews.com/ru/wp-content/uploads/2011/03/p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387" y="490610"/>
            <a:ext cx="4669644" cy="3299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www.thaivest.com/wp-content/uploads/2009/10/auto-assembly-l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7070" y="3611182"/>
            <a:ext cx="4764259" cy="32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95422" y="3868615"/>
            <a:ext cx="56974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В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останні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роки на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основі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переробки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імпортної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сировини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матеріалів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побудовані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нафтохімічні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металообробні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машинобудівні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підприємства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Одержала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розвиток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в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обмежених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обсягах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кольорова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чорна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металургія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Таїланд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—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світовий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експортер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олова, каучуку.</a:t>
            </a:r>
            <a:endParaRPr lang="ru-RU" sz="200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2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14400"/>
            <a:ext cx="65274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Близько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 70%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економічно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активного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населення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зайняті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в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сільському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господарстві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Галузь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задовольняє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внутрішній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попит на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продукти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харчування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Приблизно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третину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всієї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території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країни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займають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угіддя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що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обробляються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них половина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відведена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під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посіви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рису.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Вирощують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маніок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цукрову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тростину,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кукурудзу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ананаси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бавовник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джут. </a:t>
            </a:r>
            <a:endParaRPr lang="ru-RU" sz="20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1840" y="0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Century Gothic" pitchFamily="34" charset="0"/>
              </a:rPr>
              <a:t>6. Сільське господарство</a:t>
            </a:r>
            <a:endParaRPr lang="ru-RU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5122" name="Picture 2" descr="http://www.newscientist.com/data/galleries/biofuels/00579620acf.jpg"/>
          <p:cNvPicPr>
            <a:picLocks noChangeAspect="1" noChangeArrowheads="1"/>
          </p:cNvPicPr>
          <p:nvPr/>
        </p:nvPicPr>
        <p:blipFill>
          <a:blip r:embed="rId2"/>
          <a:srcRect t="23337"/>
          <a:stretch>
            <a:fillRect/>
          </a:stretch>
        </p:blipFill>
        <p:spPr bwMode="auto">
          <a:xfrm>
            <a:off x="6495416" y="590843"/>
            <a:ext cx="5696584" cy="327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05379" y="3826412"/>
            <a:ext cx="60866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Тваринництво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носить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підлеглий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характер.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Найбільше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значення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має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вирощування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буйволів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основного тягла в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сільському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господарстві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(6,8 млн.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голів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).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Повсюдно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розводять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свиней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домашнього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птаха. У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харчовому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раціоні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таїландців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риба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є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головним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джерелом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білків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У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кінці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1990-х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років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по улову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морепродуктів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Таїланд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займав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9-е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місце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у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світі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(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бл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2,9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млн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т).</a:t>
            </a:r>
          </a:p>
          <a:p>
            <a:pPr algn="ctr"/>
            <a:endParaRPr lang="ru-RU" sz="2000" dirty="0"/>
          </a:p>
        </p:txBody>
      </p:sp>
      <p:pic>
        <p:nvPicPr>
          <p:cNvPr id="5124" name="Picture 4" descr="http://s001.radikal.ru/i196/1202/5c/a91ea9805727.jpg"/>
          <p:cNvPicPr>
            <a:picLocks noChangeAspect="1" noChangeArrowheads="1"/>
          </p:cNvPicPr>
          <p:nvPr/>
        </p:nvPicPr>
        <p:blipFill>
          <a:blip r:embed="rId3"/>
          <a:srcRect t="10650"/>
          <a:stretch>
            <a:fillRect/>
          </a:stretch>
        </p:blipFill>
        <p:spPr bwMode="auto">
          <a:xfrm>
            <a:off x="338790" y="3502855"/>
            <a:ext cx="5636120" cy="335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952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29464" y="1814732"/>
            <a:ext cx="478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Century Gothic" pitchFamily="34" charset="0"/>
              </a:rPr>
              <a:t>7.Транспорт</a:t>
            </a:r>
            <a:endParaRPr lang="ru-RU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4106" name="Picture 10" descr="http://oboi20.ru/originals/original_2112_oboi_lajner_10000x3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828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2250831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Залізниці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Таїланда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завдовжки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бл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4 тис. км 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зв'язують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Бангкок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основними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містами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на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півночі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північному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сході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країни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також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Малайзією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Сінгапуром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Розвинена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система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автомобільних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доріг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дозволяє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дістатися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до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будь-якого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куточка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Таїланду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Велике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значення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для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внутрішнього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сполучення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має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водний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річковий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транспорт,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який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забезпечує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бл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60%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перевезень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Через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міжнародний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аеропорт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в Бангкоку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Таїланд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пов'язаний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багатьма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країнами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Європи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Азії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Америки та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Австралії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щоденними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регулярними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рейсами. Є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регулярне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авіасполучення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з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багатьма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містами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країни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Головні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морські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порти – Бангкок,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Саттахіп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Пхукет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Сонгкхла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Кантанг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Більша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частина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імпорту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Century Gothic" pitchFamily="34" charset="0"/>
              </a:rPr>
              <a:t>експорту</a:t>
            </a:r>
            <a:r>
              <a:rPr lang="ru-RU" sz="2000" dirty="0" smtClean="0">
                <a:solidFill>
                  <a:schemeClr val="tx2"/>
                </a:solidFill>
                <a:latin typeface="Century Gothic" pitchFamily="34" charset="0"/>
              </a:rPr>
              <a:t> проходить через порт Бангкока.</a:t>
            </a:r>
            <a:endParaRPr lang="ru-RU" sz="20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4112" name="Picture 16" descr="http://shafir.info/shafir_images/10Album/05Thailand~10Bangkok~66Volume_4~158Bangkok_Panorama_2%5E2560x.jpg"/>
          <p:cNvPicPr>
            <a:picLocks noChangeAspect="1" noChangeArrowheads="1"/>
          </p:cNvPicPr>
          <p:nvPr/>
        </p:nvPicPr>
        <p:blipFill>
          <a:blip r:embed="rId3"/>
          <a:srcRect b="30715"/>
          <a:stretch>
            <a:fillRect/>
          </a:stretch>
        </p:blipFill>
        <p:spPr bwMode="auto">
          <a:xfrm>
            <a:off x="0" y="5064368"/>
            <a:ext cx="12192000" cy="1793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083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6591" y="1420836"/>
            <a:ext cx="703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Century Gothic" pitchFamily="34" charset="0"/>
              </a:rPr>
              <a:t>8. Туристичні ресурси</a:t>
            </a:r>
            <a:endParaRPr lang="ru-RU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44393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Одним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із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найважливіших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динамічно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зростаючих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напрямів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що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входять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до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його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структури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є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сфера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послуг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. 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Суттєвою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складовою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системи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послуг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виступає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міжнародний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ринок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туризму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Таїланд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за правом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вважається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світовим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туристичним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центром,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ця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дорогоцінна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перлина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знаходиться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на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березі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Індийського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океану.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Королівство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Таїланд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-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безперечний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лідер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азіатських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туристичних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напрямків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. Туризм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займає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друге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місце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в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країні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серед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галузей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по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розвитку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одержуваного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прибутку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. В 2001 р.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прибутки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від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туристичної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діяльності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складають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8,7%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від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валового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національного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продукту,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протягом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року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індустрія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туризму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переробила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понад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6 млрд.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доларів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. В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тайському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туризмі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сферах,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безпосередньо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зв'язаних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з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турбізнесом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зайнято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більше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2 млн. </a:t>
            </a:r>
            <a:r>
              <a:rPr lang="ru-RU" dirty="0" err="1" smtClean="0">
                <a:solidFill>
                  <a:schemeClr val="tx2"/>
                </a:solidFill>
                <a:latin typeface="Century Gothic" pitchFamily="34" charset="0"/>
              </a:rPr>
              <a:t>чоловік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.</a:t>
            </a:r>
            <a:endParaRPr lang="ru-RU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3074" name="Picture 2" descr="http://www.thaiguests.ru/wp-content/uploads/2011/07/Nai_Harn.panorama2.jpg"/>
          <p:cNvPicPr>
            <a:picLocks noChangeAspect="1" noChangeArrowheads="1"/>
          </p:cNvPicPr>
          <p:nvPr/>
        </p:nvPicPr>
        <p:blipFill>
          <a:blip r:embed="rId2"/>
          <a:srcRect t="32718" b="15311"/>
          <a:stretch>
            <a:fillRect/>
          </a:stretch>
        </p:blipFill>
        <p:spPr bwMode="auto">
          <a:xfrm>
            <a:off x="0" y="1"/>
            <a:ext cx="12192000" cy="1533378"/>
          </a:xfrm>
          <a:prstGeom prst="rect">
            <a:avLst/>
          </a:prstGeom>
          <a:noFill/>
        </p:spPr>
      </p:pic>
      <p:pic>
        <p:nvPicPr>
          <p:cNvPr id="3076" name="Picture 4" descr="http://smilehouse-samuinet.com/wp-content/uploads/2013/01/dostoprimechatelnosti-tailanda.jpg"/>
          <p:cNvPicPr>
            <a:picLocks noChangeAspect="1" noChangeArrowheads="1"/>
          </p:cNvPicPr>
          <p:nvPr/>
        </p:nvPicPr>
        <p:blipFill>
          <a:blip r:embed="rId3"/>
          <a:srcRect t="4886" b="7022"/>
          <a:stretch>
            <a:fillRect/>
          </a:stretch>
        </p:blipFill>
        <p:spPr bwMode="auto">
          <a:xfrm>
            <a:off x="6344530" y="3945988"/>
            <a:ext cx="5144916" cy="291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astratrevel-club.com/wp-content/uploads/2012/04/89cb04f03384a70048c4b0f77d2ccbdd.jpg"/>
          <p:cNvPicPr>
            <a:picLocks noChangeAspect="1" noChangeArrowheads="1"/>
          </p:cNvPicPr>
          <p:nvPr/>
        </p:nvPicPr>
        <p:blipFill>
          <a:blip r:embed="rId4"/>
          <a:srcRect t="19097" b="9385"/>
          <a:stretch>
            <a:fillRect/>
          </a:stretch>
        </p:blipFill>
        <p:spPr bwMode="auto">
          <a:xfrm>
            <a:off x="562707" y="4037427"/>
            <a:ext cx="5258460" cy="2820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767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95255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7F38F90-B6CE-4A36-B557-E2C696D08F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TS102895255</Template>
  <TotalTime>0</TotalTime>
  <Words>533</Words>
  <Application>Microsoft Office PowerPoint</Application>
  <PresentationFormat>Произвольный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TS102895255</vt:lpstr>
      <vt:lpstr>Таїланд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2013-03-12T15:37:27Z</dcterms:created>
  <dcterms:modified xsi:type="dcterms:W3CDTF">2013-03-12T20:32:09Z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TC028952559991</vt:lpwstr>
  </property>
</Properties>
</file>