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76672"/>
            <a:ext cx="3313355" cy="194421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Ukrainian Places to Visit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645024"/>
            <a:ext cx="3309803" cy="1260629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Algerian" panose="04020705040A02060702" pitchFamily="82" charset="0"/>
              </a:rPr>
              <a:t>By Julia </a:t>
            </a:r>
            <a:r>
              <a:rPr lang="en-US" sz="2400" i="1" dirty="0" err="1" smtClean="0">
                <a:latin typeface="Algerian" panose="04020705040A02060702" pitchFamily="82" charset="0"/>
              </a:rPr>
              <a:t>Kolchag</a:t>
            </a:r>
            <a:endParaRPr lang="en-US" sz="2400" i="1" dirty="0" smtClean="0">
              <a:latin typeface="Algerian" panose="04020705040A02060702" pitchFamily="82" charset="0"/>
            </a:endParaRPr>
          </a:p>
          <a:p>
            <a:r>
              <a:rPr lang="en-US" sz="2400" i="1" dirty="0" smtClean="0">
                <a:latin typeface="Algerian" panose="04020705040A02060702" pitchFamily="82" charset="0"/>
              </a:rPr>
              <a:t>Form 11-B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9"/>
            <a:ext cx="4629884" cy="623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1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3816425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9527"/>
            <a:ext cx="4432920" cy="623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1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Museum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50" y="1484784"/>
            <a:ext cx="7579166" cy="497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5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The museum of Poltava’s battle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7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O</a:t>
            </a:r>
            <a:r>
              <a:rPr lang="en-US" sz="6000" b="1" dirty="0" smtClean="0">
                <a:solidFill>
                  <a:srgbClr val="FFFF00"/>
                </a:solidFill>
              </a:rPr>
              <a:t>d</a:t>
            </a:r>
            <a:r>
              <a:rPr lang="en-US" sz="6000" b="1" dirty="0" smtClean="0">
                <a:solidFill>
                  <a:srgbClr val="00B0F0"/>
                </a:solidFill>
              </a:rPr>
              <a:t>e</a:t>
            </a:r>
            <a:r>
              <a:rPr lang="en-US" sz="6000" b="1" dirty="0" smtClean="0">
                <a:solidFill>
                  <a:srgbClr val="FFFF00"/>
                </a:solidFill>
              </a:rPr>
              <a:t>s</a:t>
            </a:r>
            <a:r>
              <a:rPr lang="en-US" sz="6000" b="1" dirty="0" smtClean="0">
                <a:solidFill>
                  <a:srgbClr val="00B0F0"/>
                </a:solidFill>
              </a:rPr>
              <a:t>s</a:t>
            </a:r>
            <a:r>
              <a:rPr lang="en-US" sz="6000" b="1" dirty="0" smtClean="0">
                <a:solidFill>
                  <a:srgbClr val="FFFF00"/>
                </a:solidFill>
              </a:rPr>
              <a:t>a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8184232" cy="50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2286"/>
            <a:ext cx="1828800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1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1143000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7030A0"/>
                </a:solidFill>
              </a:rPr>
              <a:t>Deribasovskaya</a:t>
            </a:r>
            <a:r>
              <a:rPr lang="en-US" b="1" i="1" dirty="0" smtClean="0">
                <a:solidFill>
                  <a:srgbClr val="7030A0"/>
                </a:solidFill>
              </a:rPr>
              <a:t> street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44408" cy="510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2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294377" cy="618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623900"/>
            <a:ext cx="41243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5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Thank you!</a:t>
            </a:r>
            <a:endParaRPr lang="ru-RU" sz="6000" b="1" i="1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3508896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The oldest and the most beautiful country in Europe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096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99392"/>
            <a:ext cx="3600400" cy="6206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Carpathian Mountains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6" y="476672"/>
            <a:ext cx="811407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4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3456384" cy="50405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Crimean Resorts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85187" cy="592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6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188640"/>
            <a:ext cx="7024744" cy="136815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Blackadder ITC" panose="04020505051007020D02" pitchFamily="82" charset="0"/>
              </a:rPr>
              <a:t>Kyiv is the capital of Ukraine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097427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2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3" y="332656"/>
            <a:ext cx="825974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1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32" y="274956"/>
            <a:ext cx="7024744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St.Sophia</a:t>
            </a:r>
            <a:r>
              <a:rPr lang="en-US" sz="4800" b="1" dirty="0" smtClean="0">
                <a:solidFill>
                  <a:srgbClr val="002060"/>
                </a:solidFill>
              </a:rPr>
              <a:t> Cathedral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4772"/>
            <a:ext cx="7704856" cy="5028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61722"/>
            <a:ext cx="1828800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408" y="25377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Kyivo-Pecherskaya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Lavra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1828800" cy="608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12776"/>
            <a:ext cx="80648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95258"/>
            <a:ext cx="8135347" cy="605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8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44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Ukrainian Places to Visit</vt:lpstr>
      <vt:lpstr>The oldest and the most beautiful country in Europe</vt:lpstr>
      <vt:lpstr>Carpathian Mountains</vt:lpstr>
      <vt:lpstr>Crimean Resorts</vt:lpstr>
      <vt:lpstr>Kyiv is the capital of Ukraine</vt:lpstr>
      <vt:lpstr>Презентация PowerPoint</vt:lpstr>
      <vt:lpstr>St.Sophia Cathedral</vt:lpstr>
      <vt:lpstr>Kyivo-Pecherskaya Lavra</vt:lpstr>
      <vt:lpstr>Презентация PowerPoint</vt:lpstr>
      <vt:lpstr>Презентация PowerPoint</vt:lpstr>
      <vt:lpstr>Museum</vt:lpstr>
      <vt:lpstr>The museum of Poltava’s battle</vt:lpstr>
      <vt:lpstr>Odessa</vt:lpstr>
      <vt:lpstr>Презентация PowerPoint</vt:lpstr>
      <vt:lpstr>Deribasovskaya street</vt:lpstr>
      <vt:lpstr>Презентация PowerPoint</vt:lpstr>
      <vt:lpstr>Презентация PowerPoint</vt:lpstr>
      <vt:lpstr>Презентация PowerPoint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Ukrainian Places to Visit</dc:title>
  <cp:lastModifiedBy>Юля и Катя</cp:lastModifiedBy>
  <cp:revision>6</cp:revision>
  <dcterms:modified xsi:type="dcterms:W3CDTF">2014-01-15T19:49:17Z</dcterms:modified>
</cp:coreProperties>
</file>