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4"/>
  </p:notesMasterIdLst>
  <p:sldIdLst>
    <p:sldId id="29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62648-8345-4E1F-8ADF-D7C9FD06FB3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A721E-031E-44E0-A5A6-667BC003F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29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www.holidaym.ru/sweden/img/skansen5_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lidaym.ru/sweden/img/skansen11_b.jpg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holidaym.ru/sweden/img/skansen6_b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1728192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b="1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Швеція</a:t>
            </a:r>
            <a:endParaRPr lang="uk-UA" sz="9600" b="1" spc="50" dirty="0">
              <a:ln w="11430">
                <a:solidFill>
                  <a:sysClr val="windowText" lastClr="0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226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88832" cy="922114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Озеро - </a:t>
            </a:r>
            <a:r>
              <a:rPr lang="uk-UA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Маларен</a:t>
            </a:r>
            <a:endParaRPr lang="ru-RU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5877272"/>
            <a:ext cx="8147248" cy="864096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Меларен</a:t>
            </a:r>
            <a:r>
              <a:rPr lang="ru-RU" dirty="0" smtClean="0"/>
              <a:t> — озеро в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Швеції</a:t>
            </a:r>
            <a:r>
              <a:rPr lang="ru-RU" dirty="0" smtClean="0"/>
              <a:t>. На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Меларена</a:t>
            </a:r>
            <a:r>
              <a:rPr lang="ru-RU" dirty="0" smtClean="0"/>
              <a:t> </a:t>
            </a:r>
            <a:r>
              <a:rPr lang="ru-RU" dirty="0" err="1" smtClean="0"/>
              <a:t>розташовано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шведських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 — Стокгольм.</a:t>
            </a:r>
          </a:p>
          <a:p>
            <a:endParaRPr lang="ru-RU" dirty="0"/>
          </a:p>
        </p:txBody>
      </p:sp>
      <p:pic>
        <p:nvPicPr>
          <p:cNvPr id="4" name="Рисунок 3" descr="&amp;Fcy;&amp;acy;&amp;jcy;&amp;lcy;:Mälarse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12776"/>
            <a:ext cx="784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Стокгольмський</a:t>
            </a:r>
            <a:r>
              <a:rPr lang="ru-RU" b="1" i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b="1" i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метрополітен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600200"/>
            <a:ext cx="8291264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Метро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відкрите</a:t>
            </a:r>
            <a:r>
              <a:rPr lang="ru-RU" dirty="0" smtClean="0"/>
              <a:t> </a:t>
            </a:r>
            <a:r>
              <a:rPr lang="ru-RU" b="1" dirty="0" smtClean="0"/>
              <a:t>1 </a:t>
            </a:r>
            <a:r>
              <a:rPr lang="ru-RU" b="1" dirty="0" err="1" smtClean="0"/>
              <a:t>жовтня</a:t>
            </a:r>
            <a:r>
              <a:rPr lang="ru-RU" b="1" dirty="0" smtClean="0"/>
              <a:t> 1950 року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b="1" dirty="0" smtClean="0"/>
              <a:t>100 </a:t>
            </a:r>
            <a:r>
              <a:rPr lang="ru-RU" b="1" dirty="0" err="1" smtClean="0"/>
              <a:t>станцій</a:t>
            </a:r>
            <a:endParaRPr lang="ru-RU" dirty="0"/>
          </a:p>
        </p:txBody>
      </p:sp>
      <p:pic>
        <p:nvPicPr>
          <p:cNvPr id="21508" name="Picture 4" descr="http://lada-fm.com.ua/uploads/posts/2011-11/132212708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8136904" cy="38884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690864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u="sng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Станція</a:t>
            </a:r>
            <a:r>
              <a:rPr lang="ru-RU" b="1" u="sng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u="sng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T-Centralen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372200" y="1628800"/>
            <a:ext cx="2771800" cy="4824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900" dirty="0" smtClean="0"/>
              <a:t>.        </a:t>
            </a:r>
            <a:r>
              <a:rPr lang="ru-RU" sz="2900" dirty="0" err="1" smtClean="0"/>
              <a:t>Саме</a:t>
            </a:r>
            <a:r>
              <a:rPr lang="ru-RU" sz="2900" dirty="0" smtClean="0"/>
              <a:t> тут </a:t>
            </a:r>
            <a:r>
              <a:rPr lang="ru-RU" sz="2900" dirty="0" err="1" smtClean="0"/>
              <a:t>розташовані</a:t>
            </a:r>
            <a:r>
              <a:rPr lang="ru-RU" sz="2900" dirty="0" smtClean="0"/>
              <a:t> </a:t>
            </a:r>
            <a:r>
              <a:rPr lang="ru-RU" sz="2900" dirty="0" err="1" smtClean="0"/>
              <a:t>центральний</a:t>
            </a:r>
            <a:r>
              <a:rPr lang="ru-RU" sz="2900" dirty="0" smtClean="0"/>
              <a:t> </a:t>
            </a:r>
            <a:r>
              <a:rPr lang="ru-RU" sz="2900" dirty="0" err="1" smtClean="0"/>
              <a:t>залізничний</a:t>
            </a:r>
            <a:r>
              <a:rPr lang="ru-RU" sz="2900" dirty="0" smtClean="0"/>
              <a:t> вокзал та автовокзал. </a:t>
            </a:r>
          </a:p>
          <a:p>
            <a:pPr>
              <a:buNone/>
            </a:pPr>
            <a:r>
              <a:rPr lang="ru-RU" sz="2900" dirty="0" smtClean="0"/>
              <a:t>       З </a:t>
            </a:r>
            <a:r>
              <a:rPr lang="ru-RU" sz="2900" dirty="0" err="1" smtClean="0"/>
              <a:t>T-Centralen</a:t>
            </a:r>
            <a:r>
              <a:rPr lang="ru-RU" sz="2900" dirty="0" smtClean="0"/>
              <a:t> </a:t>
            </a:r>
            <a:r>
              <a:rPr lang="ru-RU" sz="2900" dirty="0" err="1" smtClean="0"/>
              <a:t>ти</a:t>
            </a:r>
            <a:r>
              <a:rPr lang="ru-RU" sz="2900" dirty="0" smtClean="0"/>
              <a:t> </a:t>
            </a:r>
            <a:r>
              <a:rPr lang="ru-RU" sz="2900" dirty="0" err="1" smtClean="0"/>
              <a:t>можеш</a:t>
            </a:r>
            <a:r>
              <a:rPr lang="ru-RU" sz="2900" dirty="0" smtClean="0"/>
              <a:t> </a:t>
            </a:r>
            <a:r>
              <a:rPr lang="ru-RU" sz="2900" dirty="0" err="1" smtClean="0"/>
              <a:t>дістатися</a:t>
            </a:r>
            <a:r>
              <a:rPr lang="ru-RU" sz="2900" dirty="0" smtClean="0"/>
              <a:t> </a:t>
            </a:r>
            <a:r>
              <a:rPr lang="ru-RU" sz="2900" dirty="0" err="1" smtClean="0"/>
              <a:t>будь-якої</a:t>
            </a:r>
            <a:r>
              <a:rPr lang="ru-RU" sz="2900" dirty="0" smtClean="0"/>
              <a:t> точки </a:t>
            </a:r>
            <a:r>
              <a:rPr lang="ru-RU" sz="2900" dirty="0" err="1" smtClean="0"/>
              <a:t>Швеції</a:t>
            </a:r>
            <a:r>
              <a:rPr lang="ru-RU" sz="2900" dirty="0" smtClean="0"/>
              <a:t> </a:t>
            </a:r>
            <a:r>
              <a:rPr lang="ru-RU" sz="2900" dirty="0" err="1" smtClean="0"/>
              <a:t>і</a:t>
            </a:r>
            <a:r>
              <a:rPr lang="ru-RU" sz="2900" dirty="0" smtClean="0"/>
              <a:t> </a:t>
            </a:r>
            <a:r>
              <a:rPr lang="ru-RU" sz="2900" dirty="0" err="1" smtClean="0"/>
              <a:t>навіть</a:t>
            </a:r>
            <a:r>
              <a:rPr lang="ru-RU" sz="2900" dirty="0" smtClean="0"/>
              <a:t> </a:t>
            </a:r>
            <a:r>
              <a:rPr lang="ru-RU" sz="2900" dirty="0" err="1" smtClean="0"/>
              <a:t>Скандинавії</a:t>
            </a:r>
            <a:r>
              <a:rPr lang="ru-RU" sz="2900" dirty="0" smtClean="0"/>
              <a:t>.</a:t>
            </a:r>
          </a:p>
          <a:p>
            <a:pPr algn="r"/>
            <a:endParaRPr lang="ru-RU" dirty="0"/>
          </a:p>
        </p:txBody>
      </p:sp>
      <p:pic>
        <p:nvPicPr>
          <p:cNvPr id="5" name="Рисунок 4" descr="&amp;Scy;&amp;tcy;&amp;ocy;&amp;kcy;&amp;gcy;&amp;ocy;&amp;lcy;&amp;softcy;&amp;mcy;&amp;scy;&amp;kcy;&amp;ocy;&amp;iecy; &amp;mcy;&amp;iecy;&amp;tcy;&amp;rcy;&amp;o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63367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99412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u="sng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Станція </a:t>
            </a:r>
            <a:r>
              <a:rPr lang="ru-RU" b="1" u="sng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Vreten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2924944"/>
            <a:ext cx="2987824" cy="35283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     </a:t>
            </a:r>
            <a:r>
              <a:rPr lang="uk-UA" sz="2300" dirty="0" smtClean="0"/>
              <a:t>Зі стелі, підлоги та стін цієї станції виглядають частинки скелі, прикрашені кубами небесно-блакитного кольору. Немов хтось розкидав шматочки неба глибоко під землею!</a:t>
            </a:r>
            <a:endParaRPr lang="ru-RU" sz="2300" dirty="0" smtClean="0"/>
          </a:p>
          <a:p>
            <a:endParaRPr lang="ru-RU" dirty="0"/>
          </a:p>
        </p:txBody>
      </p:sp>
      <p:pic>
        <p:nvPicPr>
          <p:cNvPr id="5" name="Рисунок 4" descr="&amp;Scy;&amp;tcy;&amp;ocy;&amp;kcy;&amp;gcy;&amp;ocy;&amp;lcy;&amp;softcy;&amp;mcy;&amp;scy;&amp;kcy;&amp;ocy;&amp;iecy; &amp;mcy;&amp;iecy;&amp;tcy;&amp;rcy;&amp;o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340768"/>
            <a:ext cx="59404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652120" cy="77809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u="sng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Станція </a:t>
            </a:r>
            <a:r>
              <a:rPr lang="ru-RU" b="1" u="sng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Solna</a:t>
            </a:r>
            <a:r>
              <a:rPr lang="ru-RU" b="1" u="sng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u="sng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centrum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5445224"/>
            <a:ext cx="807524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400" dirty="0" err="1" smtClean="0"/>
              <a:t>Це</a:t>
            </a:r>
            <a:r>
              <a:rPr lang="ru-RU" sz="2400" dirty="0" smtClean="0"/>
              <a:t>, без </a:t>
            </a:r>
            <a:r>
              <a:rPr lang="ru-RU" sz="2400" dirty="0" err="1" smtClean="0"/>
              <a:t>сумніву</a:t>
            </a:r>
            <a:r>
              <a:rPr lang="ru-RU" sz="2400" dirty="0" smtClean="0"/>
              <a:t>, одна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найяскравіших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вражаючих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станцій</a:t>
            </a:r>
            <a:r>
              <a:rPr lang="ru-RU" sz="2400" dirty="0" smtClean="0"/>
              <a:t>. </a:t>
            </a:r>
            <a:r>
              <a:rPr lang="ru-RU" sz="2400" dirty="0" err="1" smtClean="0"/>
              <a:t>Solna</a:t>
            </a:r>
            <a:r>
              <a:rPr lang="ru-RU" sz="2400" dirty="0" smtClean="0"/>
              <a:t> </a:t>
            </a:r>
            <a:r>
              <a:rPr lang="ru-RU" sz="2400" dirty="0" err="1" smtClean="0"/>
              <a:t>centrum</a:t>
            </a:r>
            <a:r>
              <a:rPr lang="ru-RU" sz="2400" dirty="0" smtClean="0"/>
              <a:t> — </a:t>
            </a:r>
            <a:r>
              <a:rPr lang="ru-RU" sz="2400" dirty="0" err="1" smtClean="0"/>
              <a:t>справжня</a:t>
            </a:r>
            <a:r>
              <a:rPr lang="ru-RU" sz="2400" dirty="0" smtClean="0"/>
              <a:t> арена </a:t>
            </a:r>
            <a:r>
              <a:rPr lang="ru-RU" sz="2400" dirty="0" err="1" smtClean="0"/>
              <a:t>контрастів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розфарбована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червоним</a:t>
            </a:r>
            <a:r>
              <a:rPr lang="ru-RU" sz="2400" dirty="0" smtClean="0"/>
              <a:t> та зеленим </a:t>
            </a:r>
            <a:r>
              <a:rPr lang="ru-RU" sz="2400" dirty="0" err="1" smtClean="0"/>
              <a:t>кольорами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&amp;Scy;&amp;tcy;&amp;ocy;&amp;kcy;&amp;gcy;&amp;ocy;&amp;lcy;&amp;softcy;&amp;mcy;&amp;scy;&amp;kcy;&amp;ocy;&amp;iecy; &amp;mcy;&amp;iecy;&amp;tcy;&amp;rcy;&amp;o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249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5832648" cy="85010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u="sng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Станція</a:t>
            </a:r>
            <a:r>
              <a:rPr lang="ru-RU" b="1" u="sng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u="sng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Kungstradgarden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124745"/>
            <a:ext cx="822960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«</a:t>
            </a:r>
            <a:r>
              <a:rPr lang="ru-RU" sz="2000" dirty="0" err="1" smtClean="0"/>
              <a:t>Королівський</a:t>
            </a:r>
            <a:r>
              <a:rPr lang="ru-RU" sz="2000" dirty="0" smtClean="0"/>
              <a:t> сад» —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так </a:t>
            </a:r>
            <a:r>
              <a:rPr lang="ru-RU" sz="2000" dirty="0" err="1" smtClean="0"/>
              <a:t>називають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цю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станцію</a:t>
            </a:r>
            <a:r>
              <a:rPr lang="ru-RU" sz="2000" dirty="0" smtClean="0"/>
              <a:t>. Вона оформлена </a:t>
            </a:r>
            <a:r>
              <a:rPr lang="ru-RU" sz="2000" dirty="0" err="1" smtClean="0"/>
              <a:t>наскельним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живописом</a:t>
            </a:r>
            <a:r>
              <a:rPr lang="ru-RU" sz="2000" dirty="0" smtClean="0"/>
              <a:t> у </a:t>
            </a:r>
            <a:r>
              <a:rPr lang="ru-RU" sz="2000" dirty="0" err="1" smtClean="0"/>
              <a:t>стилі</a:t>
            </a:r>
            <a:r>
              <a:rPr lang="ru-RU" sz="2000" dirty="0" smtClean="0"/>
              <a:t> «</a:t>
            </a:r>
            <a:r>
              <a:rPr lang="ru-RU" sz="2000" dirty="0" err="1" smtClean="0"/>
              <a:t>печери</a:t>
            </a:r>
            <a:r>
              <a:rPr lang="ru-RU" sz="2000" dirty="0" smtClean="0"/>
              <a:t> </a:t>
            </a:r>
            <a:r>
              <a:rPr lang="ru-RU" sz="2000" dirty="0" err="1" smtClean="0"/>
              <a:t>гірського</a:t>
            </a:r>
            <a:r>
              <a:rPr lang="ru-RU" sz="2000" dirty="0" smtClean="0"/>
              <a:t> короля».</a:t>
            </a:r>
          </a:p>
          <a:p>
            <a:endParaRPr lang="ru-RU" dirty="0"/>
          </a:p>
        </p:txBody>
      </p:sp>
      <p:pic>
        <p:nvPicPr>
          <p:cNvPr id="5" name="Рисунок 4" descr="&amp;Scy;&amp;tcy;&amp;ocy;&amp;kcy;&amp;gcy;&amp;ocy;&amp;lcy;&amp;softcy;&amp;mcy;&amp;scy;&amp;kcy;&amp;ocy;&amp;iecy; &amp;mcy;&amp;iecy;&amp;tcy;&amp;rcy;&amp;o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5689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157192"/>
            <a:ext cx="8229600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вийшов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віддалених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безлюдних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станцій</a:t>
            </a:r>
            <a:r>
              <a:rPr lang="ru-RU" sz="2400" dirty="0" smtClean="0"/>
              <a:t>, а </a:t>
            </a:r>
            <a:r>
              <a:rPr lang="ru-RU" sz="2400" dirty="0" err="1" smtClean="0"/>
              <a:t>ескалатор</a:t>
            </a:r>
            <a:r>
              <a:rPr lang="ru-RU" sz="2400" dirty="0" smtClean="0"/>
              <a:t> не </a:t>
            </a:r>
            <a:r>
              <a:rPr lang="ru-RU" sz="2400" dirty="0" err="1" smtClean="0"/>
              <a:t>працює</a:t>
            </a:r>
            <a:r>
              <a:rPr lang="ru-RU" sz="2400" dirty="0" smtClean="0"/>
              <a:t>, — </a:t>
            </a:r>
            <a:r>
              <a:rPr lang="ru-RU" sz="2400" dirty="0" err="1" smtClean="0"/>
              <a:t>не</a:t>
            </a:r>
            <a:r>
              <a:rPr lang="ru-RU" sz="2400" dirty="0" smtClean="0"/>
              <a:t> </a:t>
            </a:r>
            <a:r>
              <a:rPr lang="ru-RU" sz="2400" dirty="0" err="1" smtClean="0"/>
              <a:t>хвилюйся</a:t>
            </a:r>
            <a:r>
              <a:rPr lang="ru-RU" sz="2400" dirty="0" smtClean="0"/>
              <a:t>! Просто стань на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увімкнеться</a:t>
            </a:r>
            <a:r>
              <a:rPr lang="ru-RU" sz="2400" dirty="0" smtClean="0"/>
              <a:t> сам. До того ж, на </a:t>
            </a:r>
            <a:r>
              <a:rPr lang="ru-RU" sz="2400" dirty="0" err="1" smtClean="0"/>
              <a:t>станціях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ліфти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&amp;Scy;&amp;tcy;&amp;ocy;&amp;kcy;&amp;gcy;&amp;ocy;&amp;lcy;&amp;softcy;&amp;mcy;&amp;scy;&amp;kcy;&amp;ocy;&amp;iecy; &amp;mcy;&amp;iecy;&amp;tcy;&amp;rcy;&amp;o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20891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904656" cy="106613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Юнібакен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877272"/>
            <a:ext cx="7931224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/>
              <a:t>Дитячий музей казок </a:t>
            </a:r>
            <a:endParaRPr lang="ru-RU" sz="2400" b="1" dirty="0"/>
          </a:p>
        </p:txBody>
      </p:sp>
      <p:pic>
        <p:nvPicPr>
          <p:cNvPr id="6" name="Рисунок 5" descr="Stockholm Sweden Juniback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7048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148064" y="548680"/>
            <a:ext cx="3816424" cy="56060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/>
              <a:t>    В </a:t>
            </a:r>
            <a:r>
              <a:rPr lang="uk-UA" sz="2400" dirty="0" smtClean="0"/>
              <a:t>центрі </a:t>
            </a:r>
            <a:r>
              <a:rPr lang="uk-UA" sz="2400" dirty="0" smtClean="0"/>
              <a:t>Стокгольма на острові </a:t>
            </a:r>
            <a:r>
              <a:rPr lang="uk-UA" sz="2400" dirty="0" err="1" smtClean="0"/>
              <a:t>Юргоден</a:t>
            </a:r>
            <a:r>
              <a:rPr lang="uk-UA" sz="2400" dirty="0" smtClean="0"/>
              <a:t> знаходиться дитячий музей казок </a:t>
            </a:r>
            <a:r>
              <a:rPr lang="uk-UA" sz="2400" dirty="0" err="1" smtClean="0"/>
              <a:t>Астрід</a:t>
            </a:r>
            <a:r>
              <a:rPr lang="uk-UA" sz="2400" dirty="0" smtClean="0"/>
              <a:t> </a:t>
            </a:r>
            <a:r>
              <a:rPr lang="uk-UA" sz="2400" dirty="0" err="1" smtClean="0"/>
              <a:t>Ліндгрен</a:t>
            </a:r>
            <a:r>
              <a:rPr lang="uk-UA" sz="2400" dirty="0" smtClean="0"/>
              <a:t>. Називається він </a:t>
            </a:r>
            <a:r>
              <a:rPr lang="uk-UA" sz="2400" dirty="0" err="1" smtClean="0"/>
              <a:t>Юнібакен</a:t>
            </a:r>
            <a:r>
              <a:rPr lang="ru-RU" sz="2400" dirty="0" smtClean="0"/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   </a:t>
            </a:r>
            <a:r>
              <a:rPr lang="uk-UA" sz="2400" dirty="0" smtClean="0"/>
              <a:t>Тобто на великій галявині розташоване  «містечко», в якому живуть герої казок </a:t>
            </a:r>
            <a:r>
              <a:rPr lang="uk-UA" sz="2400" dirty="0" err="1" smtClean="0"/>
              <a:t>Астрід</a:t>
            </a:r>
            <a:r>
              <a:rPr lang="uk-UA" sz="2400" dirty="0" smtClean="0"/>
              <a:t> </a:t>
            </a:r>
            <a:r>
              <a:rPr lang="uk-UA" sz="2400" dirty="0" err="1" smtClean="0"/>
              <a:t>Лінгрен</a:t>
            </a:r>
            <a:r>
              <a:rPr lang="uk-UA" sz="2400" dirty="0" smtClean="0"/>
              <a:t>: </a:t>
            </a:r>
            <a:r>
              <a:rPr lang="uk-UA" sz="2400" dirty="0" err="1" smtClean="0"/>
              <a:t>Пеппі</a:t>
            </a:r>
            <a:r>
              <a:rPr lang="uk-UA" sz="2400" dirty="0" smtClean="0"/>
              <a:t> Довга Панчоха, </a:t>
            </a:r>
            <a:r>
              <a:rPr lang="uk-UA" sz="2400" dirty="0" err="1" smtClean="0"/>
              <a:t>Карлсон</a:t>
            </a:r>
            <a:r>
              <a:rPr lang="uk-UA" sz="2400" dirty="0" smtClean="0"/>
              <a:t>, Роні, Емілі, а також герої інших скандинавських письменників. </a:t>
            </a:r>
          </a:p>
        </p:txBody>
      </p:sp>
      <p:pic>
        <p:nvPicPr>
          <p:cNvPr id="4" name="Рисунок 3" descr="http://blog.turmir.com/uploads/user_1448/Raznoye/12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7525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Швеці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17032"/>
            <a:ext cx="35283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344816" cy="114300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  </a:t>
            </a:r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Скансен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093296"/>
            <a:ext cx="7427168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Музей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відкритим</a:t>
            </a:r>
            <a:r>
              <a:rPr lang="ru-RU" dirty="0" smtClean="0"/>
              <a:t> небом</a:t>
            </a:r>
            <a:endParaRPr lang="ru-RU" dirty="0"/>
          </a:p>
        </p:txBody>
      </p:sp>
      <p:pic>
        <p:nvPicPr>
          <p:cNvPr id="5" name="Рисунок 4" descr="&amp;Fcy;&amp;acy;&amp;jcy;&amp;lcy;:Skansen entre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1556792"/>
            <a:ext cx="3888432" cy="489654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err="1" smtClean="0">
                <a:solidFill>
                  <a:schemeClr val="tx1"/>
                </a:solidFill>
              </a:rPr>
              <a:t>Офіційна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назва</a:t>
            </a:r>
            <a:r>
              <a:rPr lang="ru-RU" sz="1600" dirty="0" smtClean="0">
                <a:solidFill>
                  <a:schemeClr val="tx1"/>
                </a:solidFill>
              </a:rPr>
              <a:t> - </a:t>
            </a:r>
            <a:r>
              <a:rPr lang="ru-RU" sz="1600" dirty="0" err="1" smtClean="0">
                <a:solidFill>
                  <a:schemeClr val="tx1"/>
                </a:solidFill>
              </a:rPr>
              <a:t>Королівство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Швеція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1600" b="1" dirty="0" err="1" smtClean="0">
                <a:solidFill>
                  <a:schemeClr val="tx1"/>
                </a:solidFill>
              </a:rPr>
              <a:t>Географічне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положення</a:t>
            </a:r>
            <a:r>
              <a:rPr lang="ru-RU" sz="1600" dirty="0" smtClean="0">
                <a:solidFill>
                  <a:schemeClr val="tx1"/>
                </a:solidFill>
              </a:rPr>
              <a:t> - </a:t>
            </a:r>
            <a:r>
              <a:rPr lang="ru-RU" sz="1600" dirty="0" err="1" smtClean="0">
                <a:solidFill>
                  <a:schemeClr val="tx1"/>
                </a:solidFill>
              </a:rPr>
              <a:t>розташована</a:t>
            </a:r>
            <a:r>
              <a:rPr lang="ru-RU" sz="1600" dirty="0" smtClean="0">
                <a:solidFill>
                  <a:schemeClr val="tx1"/>
                </a:solidFill>
              </a:rPr>
              <a:t> в </a:t>
            </a:r>
            <a:r>
              <a:rPr lang="ru-RU" sz="1600" dirty="0" err="1" smtClean="0">
                <a:solidFill>
                  <a:schemeClr val="tx1"/>
                </a:solidFill>
              </a:rPr>
              <a:t>Північній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Європі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b="1" dirty="0" err="1" smtClean="0">
                <a:solidFill>
                  <a:schemeClr val="tx1"/>
                </a:solidFill>
              </a:rPr>
              <a:t>Площа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території</a:t>
            </a:r>
            <a:r>
              <a:rPr lang="ru-RU" sz="1600" dirty="0" smtClean="0">
                <a:solidFill>
                  <a:schemeClr val="tx1"/>
                </a:solidFill>
              </a:rPr>
              <a:t> - 449, 8 тис. кв. км. </a:t>
            </a:r>
          </a:p>
          <a:p>
            <a:pPr algn="l"/>
            <a:r>
              <a:rPr lang="ru-RU" sz="1600" b="1" dirty="0" err="1" smtClean="0">
                <a:solidFill>
                  <a:schemeClr val="tx1"/>
                </a:solidFill>
              </a:rPr>
              <a:t>Населення</a:t>
            </a:r>
            <a:r>
              <a:rPr lang="ru-RU" sz="1600" dirty="0" smtClean="0">
                <a:solidFill>
                  <a:schemeClr val="tx1"/>
                </a:solidFill>
              </a:rPr>
              <a:t> -9,34</a:t>
            </a:r>
          </a:p>
          <a:p>
            <a:pPr algn="l"/>
            <a:r>
              <a:rPr lang="ru-RU" sz="1600" b="1" dirty="0" err="1" smtClean="0">
                <a:solidFill>
                  <a:schemeClr val="tx1"/>
                </a:solidFill>
              </a:rPr>
              <a:t>Столиця</a:t>
            </a:r>
            <a:r>
              <a:rPr lang="ru-RU" sz="1600" dirty="0" smtClean="0">
                <a:solidFill>
                  <a:schemeClr val="tx1"/>
                </a:solidFill>
              </a:rPr>
              <a:t> - Стокгольм 0 млн. </a:t>
            </a:r>
            <a:r>
              <a:rPr lang="ru-RU" sz="1600" dirty="0" err="1" smtClean="0">
                <a:solidFill>
                  <a:schemeClr val="tx1"/>
                </a:solidFill>
              </a:rPr>
              <a:t>осіб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b="1" dirty="0" err="1" smtClean="0">
                <a:solidFill>
                  <a:schemeClr val="tx1"/>
                </a:solidFill>
              </a:rPr>
              <a:t>Адміністративний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поділ</a:t>
            </a:r>
            <a:r>
              <a:rPr lang="ru-RU" sz="1600" dirty="0" smtClean="0">
                <a:solidFill>
                  <a:schemeClr val="tx1"/>
                </a:solidFill>
              </a:rPr>
              <a:t> - 21 лен (</a:t>
            </a:r>
            <a:r>
              <a:rPr lang="ru-RU" sz="1600" dirty="0" err="1" smtClean="0">
                <a:solidFill>
                  <a:schemeClr val="tx1"/>
                </a:solidFill>
              </a:rPr>
              <a:t>lan</a:t>
            </a:r>
            <a:r>
              <a:rPr lang="ru-RU" sz="1600" dirty="0" smtClean="0">
                <a:solidFill>
                  <a:schemeClr val="tx1"/>
                </a:solidFill>
              </a:rPr>
              <a:t> - </a:t>
            </a:r>
            <a:r>
              <a:rPr lang="ru-RU" sz="1600" dirty="0" err="1" smtClean="0">
                <a:solidFill>
                  <a:schemeClr val="tx1"/>
                </a:solidFill>
              </a:rPr>
              <a:t>губернія</a:t>
            </a:r>
            <a:r>
              <a:rPr lang="ru-RU" sz="1600" dirty="0" smtClean="0">
                <a:solidFill>
                  <a:schemeClr val="tx1"/>
                </a:solidFill>
              </a:rPr>
              <a:t>), </a:t>
            </a:r>
            <a:r>
              <a:rPr lang="ru-RU" sz="1600" dirty="0" err="1" smtClean="0">
                <a:solidFill>
                  <a:schemeClr val="tx1"/>
                </a:solidFill>
              </a:rPr>
              <a:t>які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поділяються</a:t>
            </a:r>
            <a:r>
              <a:rPr lang="ru-RU" sz="1600" dirty="0" smtClean="0">
                <a:solidFill>
                  <a:schemeClr val="tx1"/>
                </a:solidFill>
              </a:rPr>
              <a:t> на 288 </a:t>
            </a:r>
            <a:r>
              <a:rPr lang="ru-RU" sz="1600" dirty="0" err="1" smtClean="0">
                <a:solidFill>
                  <a:schemeClr val="tx1"/>
                </a:solidFill>
              </a:rPr>
              <a:t>комун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err="1" smtClean="0">
                <a:solidFill>
                  <a:schemeClr val="tx1"/>
                </a:solidFill>
              </a:rPr>
              <a:t>Офіційна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мова</a:t>
            </a:r>
            <a:r>
              <a:rPr lang="ru-RU" sz="1600" dirty="0" smtClean="0">
                <a:solidFill>
                  <a:schemeClr val="tx1"/>
                </a:solidFill>
              </a:rPr>
              <a:t> - </a:t>
            </a:r>
            <a:r>
              <a:rPr lang="ru-RU" sz="1600" dirty="0" err="1" smtClean="0">
                <a:solidFill>
                  <a:schemeClr val="tx1"/>
                </a:solidFill>
              </a:rPr>
              <a:t>шведська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600" b="1" dirty="0" err="1" smtClean="0">
                <a:solidFill>
                  <a:schemeClr val="tx1"/>
                </a:solidFill>
              </a:rPr>
              <a:t>Релігія</a:t>
            </a:r>
            <a:r>
              <a:rPr lang="ru-RU" sz="1600" b="1" dirty="0" smtClean="0">
                <a:solidFill>
                  <a:schemeClr val="tx1"/>
                </a:solidFill>
              </a:rPr>
              <a:t> - </a:t>
            </a:r>
            <a:r>
              <a:rPr lang="ru-RU" sz="1600" dirty="0" err="1" smtClean="0">
                <a:solidFill>
                  <a:schemeClr val="tx1"/>
                </a:solidFill>
              </a:rPr>
              <a:t>переважає</a:t>
            </a:r>
            <a:r>
              <a:rPr lang="ru-RU" sz="1600" dirty="0" smtClean="0">
                <a:solidFill>
                  <a:schemeClr val="tx1"/>
                </a:solidFill>
              </a:rPr>
              <a:t> лютеранство</a:t>
            </a:r>
          </a:p>
          <a:p>
            <a:pPr algn="l"/>
            <a:r>
              <a:rPr lang="ru-RU" sz="1600" b="1" dirty="0" err="1" smtClean="0">
                <a:solidFill>
                  <a:schemeClr val="tx1"/>
                </a:solidFill>
              </a:rPr>
              <a:t>Грошова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одиниця</a:t>
            </a:r>
            <a:r>
              <a:rPr lang="ru-RU" sz="1600" dirty="0" smtClean="0">
                <a:solidFill>
                  <a:schemeClr val="tx1"/>
                </a:solidFill>
              </a:rPr>
              <a:t> - </a:t>
            </a:r>
            <a:r>
              <a:rPr lang="ru-RU" sz="1600" dirty="0" err="1" smtClean="0">
                <a:solidFill>
                  <a:schemeClr val="tx1"/>
                </a:solidFill>
              </a:rPr>
              <a:t>шведська</a:t>
            </a:r>
            <a:r>
              <a:rPr lang="ru-RU" sz="1600" dirty="0" smtClean="0">
                <a:solidFill>
                  <a:schemeClr val="tx1"/>
                </a:solidFill>
              </a:rPr>
              <a:t> крона</a:t>
            </a:r>
          </a:p>
          <a:p>
            <a:pPr algn="l"/>
            <a:r>
              <a:rPr lang="ru-RU" sz="1600" b="1" dirty="0" err="1" smtClean="0">
                <a:solidFill>
                  <a:schemeClr val="tx1"/>
                </a:solidFill>
              </a:rPr>
              <a:t>Національне</a:t>
            </a:r>
            <a:r>
              <a:rPr lang="ru-RU" sz="1600" b="1" dirty="0" smtClean="0">
                <a:solidFill>
                  <a:schemeClr val="tx1"/>
                </a:solidFill>
              </a:rPr>
              <a:t> свято</a:t>
            </a:r>
            <a:r>
              <a:rPr lang="ru-RU" sz="1600" dirty="0" smtClean="0">
                <a:solidFill>
                  <a:schemeClr val="tx1"/>
                </a:solidFill>
              </a:rPr>
              <a:t> - 30 </a:t>
            </a:r>
            <a:r>
              <a:rPr lang="ru-RU" sz="1600" dirty="0" err="1" smtClean="0">
                <a:solidFill>
                  <a:schemeClr val="tx1"/>
                </a:solidFill>
              </a:rPr>
              <a:t>квітня</a:t>
            </a:r>
            <a:r>
              <a:rPr lang="ru-RU" sz="1600" dirty="0" smtClean="0">
                <a:solidFill>
                  <a:schemeClr val="tx1"/>
                </a:solidFill>
              </a:rPr>
              <a:t> - День </a:t>
            </a:r>
            <a:r>
              <a:rPr lang="ru-RU" sz="1600" dirty="0" err="1" smtClean="0">
                <a:solidFill>
                  <a:schemeClr val="tx1"/>
                </a:solidFill>
              </a:rPr>
              <a:t>народження</a:t>
            </a:r>
            <a:r>
              <a:rPr lang="ru-RU" sz="1600" dirty="0" smtClean="0">
                <a:solidFill>
                  <a:schemeClr val="tx1"/>
                </a:solidFill>
              </a:rPr>
              <a:t> короля ; 6 </a:t>
            </a:r>
            <a:r>
              <a:rPr lang="ru-RU" sz="1600" dirty="0" err="1" smtClean="0">
                <a:solidFill>
                  <a:schemeClr val="tx1"/>
                </a:solidFill>
              </a:rPr>
              <a:t>червня</a:t>
            </a:r>
            <a:r>
              <a:rPr lang="ru-RU" sz="1600" dirty="0" smtClean="0">
                <a:solidFill>
                  <a:schemeClr val="tx1"/>
                </a:solidFill>
              </a:rPr>
              <a:t> - День </a:t>
            </a:r>
            <a:r>
              <a:rPr lang="ru-RU" sz="1600" dirty="0" err="1" smtClean="0">
                <a:solidFill>
                  <a:schemeClr val="tx1"/>
                </a:solidFill>
              </a:rPr>
              <a:t>шведського</a:t>
            </a:r>
            <a:r>
              <a:rPr lang="ru-RU" sz="1600" dirty="0" smtClean="0">
                <a:solidFill>
                  <a:schemeClr val="tx1"/>
                </a:solidFill>
              </a:rPr>
              <a:t> прапора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7"/>
            <a:ext cx="6912768" cy="1008111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Загальна</a:t>
            </a:r>
            <a:r>
              <a:rPr lang="ru-RU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інформація</a:t>
            </a:r>
            <a:endParaRPr lang="ru-RU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www.turizm.ru/CE/pub/page/4105/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556792"/>
            <a:ext cx="4032448" cy="49194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4104456" cy="54006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    </a:t>
            </a:r>
            <a:r>
              <a:rPr lang="ru-RU" sz="2400" dirty="0" err="1" smtClean="0"/>
              <a:t>Це</a:t>
            </a:r>
            <a:r>
              <a:rPr lang="ru-RU" sz="2400" dirty="0" smtClean="0"/>
              <a:t> музей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відкритим</a:t>
            </a:r>
            <a:r>
              <a:rPr lang="ru-RU" sz="2400" dirty="0" smtClean="0"/>
              <a:t> небом,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працює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відвідувачів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1891 року. У </a:t>
            </a:r>
            <a:r>
              <a:rPr lang="ru-RU" sz="2400" dirty="0" err="1" smtClean="0"/>
              <a:t>ньому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зібрані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Швеції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збудовані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</a:t>
            </a:r>
            <a:r>
              <a:rPr lang="ru-RU" sz="2400" dirty="0" err="1" smtClean="0"/>
              <a:t>епохи</a:t>
            </a:r>
            <a:r>
              <a:rPr lang="ru-RU" sz="2400" dirty="0" smtClean="0"/>
              <a:t> (XV-XX ст.). </a:t>
            </a:r>
          </a:p>
          <a:p>
            <a:pPr lvl="0"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Екскурсоводи</a:t>
            </a:r>
            <a:r>
              <a:rPr lang="ru-RU" sz="2400" dirty="0" smtClean="0"/>
              <a:t> музею в костюмах </a:t>
            </a:r>
            <a:r>
              <a:rPr lang="ru-RU" sz="2400" dirty="0" err="1" smtClean="0"/>
              <a:t>відповідного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розкажуть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побут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ті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часи</a:t>
            </a:r>
            <a:r>
              <a:rPr lang="ru-RU" sz="2400" dirty="0" smtClean="0"/>
              <a:t>. Тут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склодувна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майстерня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зоопарк, у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живуть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північні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тварини</a:t>
            </a:r>
            <a:r>
              <a:rPr lang="ru-RU" sz="2400" dirty="0" smtClean="0"/>
              <a:t>, в тому </a:t>
            </a:r>
            <a:r>
              <a:rPr lang="ru-RU" sz="2400" dirty="0" err="1" smtClean="0"/>
              <a:t>числі</a:t>
            </a:r>
            <a:r>
              <a:rPr lang="ru-RU" sz="2400" dirty="0" smtClean="0"/>
              <a:t> </a:t>
            </a:r>
            <a:r>
              <a:rPr lang="ru-RU" sz="2400" dirty="0" err="1" smtClean="0"/>
              <a:t>лосі</a:t>
            </a:r>
            <a:r>
              <a:rPr lang="ru-RU" sz="2400" dirty="0" smtClean="0"/>
              <a:t>. </a:t>
            </a:r>
          </a:p>
          <a:p>
            <a:pPr lvl="0">
              <a:buNone/>
            </a:pPr>
            <a:r>
              <a:rPr lang="ru-RU" sz="2400" dirty="0" smtClean="0"/>
              <a:t>     </a:t>
            </a:r>
            <a:endParaRPr lang="ru-RU" sz="2400" dirty="0"/>
          </a:p>
        </p:txBody>
      </p:sp>
      <p:pic>
        <p:nvPicPr>
          <p:cNvPr id="4" name="Рисунок 3" descr="&amp;Ecy;&amp;tcy;&amp;ncy;&amp;ocy;&amp;gcy;&amp;rcy;&amp;acy;&amp;fcy;&amp;icy;&amp;chcy;&amp;iecy;&amp;scy;&amp;kcy;&amp;icy;&amp;jcy; &amp;mcy;&amp;ucy;&amp;zcy;&amp;iecy;&amp;jcy; &amp;Scy;&amp;kcy;&amp;acy;&amp;ncy;&amp;scy;&amp;iecy;&amp;ncy; - &amp;Scy;&amp;tcy;&amp;ocy;&amp;kcy;&amp;gcy;&amp;ocy;&amp;lcy;&amp;softcy;&amp;m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2656"/>
            <a:ext cx="33337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holidaym.ru/sweden/img/skansen4_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3686175" cy="290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404665"/>
            <a:ext cx="8229600" cy="11521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000" dirty="0" smtClean="0"/>
              <a:t>     </a:t>
            </a:r>
            <a:r>
              <a:rPr lang="uk-UA" sz="2400" dirty="0" smtClean="0"/>
              <a:t>У </a:t>
            </a:r>
            <a:r>
              <a:rPr lang="uk-UA" sz="2400" dirty="0" err="1" smtClean="0"/>
              <a:t>Скансені</a:t>
            </a:r>
            <a:r>
              <a:rPr lang="uk-UA" sz="2400" dirty="0" smtClean="0"/>
              <a:t> також є </a:t>
            </a:r>
            <a:r>
              <a:rPr lang="uk-UA" sz="2400" dirty="0" smtClean="0"/>
              <a:t>міні-зоопарк. </a:t>
            </a:r>
            <a:r>
              <a:rPr lang="uk-UA" sz="2400" dirty="0" smtClean="0"/>
              <a:t>Тут є вовки, рись, росомаха, бурі ведмеді, лось, північна лапландська сова, пугач, зубр, руда лисиця, дикий кабан, видра, котик і інші види тварин.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Туры в Швецию - Стокгольм. Музей Скансен.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5202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уры в Швецию - Стокгольм. Музей Скансен.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060848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Туры в Швецию - Стокгольм. Музей Скансен.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212976"/>
            <a:ext cx="24482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Парк атракціонів Грена </a:t>
            </a:r>
            <a:r>
              <a:rPr lang="uk-UA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Лунд</a:t>
            </a:r>
            <a:r>
              <a:rPr lang="uk-UA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Тіволі</a:t>
            </a:r>
            <a:r>
              <a:rPr lang="uk-UA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H="1">
            <a:off x="8460432" y="1600200"/>
            <a:ext cx="36004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il_fi" descr="http://lib.rus.ec/i/45/164645/_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148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24128" y="260648"/>
            <a:ext cx="3419872" cy="619268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sz="8000" dirty="0" smtClean="0"/>
              <a:t>Парк розташований на півострові </a:t>
            </a:r>
            <a:r>
              <a:rPr lang="uk-UA" sz="8000" dirty="0" err="1" smtClean="0"/>
              <a:t>Дьюргарден</a:t>
            </a:r>
            <a:r>
              <a:rPr lang="uk-UA" sz="8000" dirty="0" smtClean="0"/>
              <a:t>. </a:t>
            </a:r>
            <a:endParaRPr lang="uk-UA" sz="8000" dirty="0" smtClean="0"/>
          </a:p>
          <a:p>
            <a:pPr>
              <a:buNone/>
            </a:pPr>
            <a:r>
              <a:rPr lang="uk-UA" sz="8000" dirty="0" smtClean="0"/>
              <a:t>  </a:t>
            </a:r>
            <a:r>
              <a:rPr lang="uk-UA" sz="8000" dirty="0" smtClean="0"/>
              <a:t>Він </a:t>
            </a:r>
            <a:r>
              <a:rPr lang="uk-UA" sz="8000" dirty="0" err="1" smtClean="0"/>
              <a:t>мічтить</a:t>
            </a:r>
            <a:r>
              <a:rPr lang="uk-UA" sz="8000" dirty="0" smtClean="0"/>
              <a:t> різні гірки, гонки на картах, каруселі, кімната сміху, американські гірки, корабель вікінгів, а також пропонуються різноманітні ігри з призами. </a:t>
            </a:r>
          </a:p>
          <a:p>
            <a:pPr>
              <a:buNone/>
            </a:pPr>
            <a:r>
              <a:rPr lang="uk-UA" sz="8000" dirty="0" smtClean="0"/>
              <a:t>  </a:t>
            </a:r>
            <a:r>
              <a:rPr lang="uk-UA" sz="8000" dirty="0" smtClean="0"/>
              <a:t> </a:t>
            </a:r>
            <a:r>
              <a:rPr lang="ru-RU" sz="8000" dirty="0" smtClean="0"/>
              <a:t>Парк </a:t>
            </a:r>
            <a:r>
              <a:rPr lang="ru-RU" sz="8000" dirty="0" smtClean="0"/>
              <a:t>Грена </a:t>
            </a:r>
            <a:r>
              <a:rPr lang="ru-RU" sz="8000" dirty="0" err="1" smtClean="0"/>
              <a:t>Лунд</a:t>
            </a:r>
            <a:r>
              <a:rPr lang="ru-RU" sz="8000" dirty="0" smtClean="0"/>
              <a:t> </a:t>
            </a:r>
            <a:r>
              <a:rPr lang="ru-RU" sz="8000" dirty="0" err="1" smtClean="0"/>
              <a:t>відомий</a:t>
            </a:r>
            <a:r>
              <a:rPr lang="ru-RU" sz="8000" dirty="0" smtClean="0"/>
              <a:t> </a:t>
            </a:r>
            <a:r>
              <a:rPr lang="ru-RU" sz="8000" dirty="0" err="1" smtClean="0"/>
              <a:t>також</a:t>
            </a:r>
            <a:r>
              <a:rPr lang="ru-RU" sz="8000" dirty="0" smtClean="0"/>
              <a:t> </a:t>
            </a:r>
            <a:r>
              <a:rPr lang="ru-RU" sz="8000" dirty="0" err="1" smtClean="0"/>
              <a:t>своїми</a:t>
            </a:r>
            <a:r>
              <a:rPr lang="ru-RU" sz="8000" dirty="0" smtClean="0"/>
              <a:t> концертами рок та поп </a:t>
            </a:r>
            <a:r>
              <a:rPr lang="ru-RU" sz="8000" dirty="0" err="1" smtClean="0"/>
              <a:t>музики</a:t>
            </a:r>
            <a:r>
              <a:rPr lang="ru-RU" sz="8000" dirty="0" smtClean="0"/>
              <a:t>.</a:t>
            </a:r>
          </a:p>
          <a:p>
            <a:endParaRPr lang="ru-RU" sz="6200" dirty="0"/>
          </a:p>
        </p:txBody>
      </p:sp>
      <p:pic>
        <p:nvPicPr>
          <p:cNvPr id="4" name="Рисунок 3" descr="Швеці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04664"/>
            <a:ext cx="30963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everysee.ru/img/notes/se/20700/207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4644008" cy="279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22114"/>
          </a:xfrm>
        </p:spPr>
        <p:txBody>
          <a:bodyPr>
            <a:prstTxWarp prst="textCan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Королівський</a:t>
            </a:r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палац </a:t>
            </a:r>
            <a:r>
              <a:rPr lang="uk-UA" sz="3600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Дротнінгхольм</a:t>
            </a:r>
            <a:endParaRPr lang="ru-RU" sz="36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44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Текст надписи</a:t>
            </a:r>
          </a:p>
        </p:txBody>
      </p:sp>
      <p:pic>
        <p:nvPicPr>
          <p:cNvPr id="5" name="il_fi" descr="http://misto-market.com.ua/turizm/images/interestplace/250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5085184"/>
            <a:ext cx="8856984" cy="1772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     Палац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oдним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найбільшиx</a:t>
            </a:r>
            <a:r>
              <a:rPr lang="ru-RU" sz="2000" dirty="0" smtClean="0"/>
              <a:t> </a:t>
            </a:r>
            <a:r>
              <a:rPr lang="ru-RU" sz="2000" dirty="0" err="1" smtClean="0"/>
              <a:t>палаців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Eвpoпі</a:t>
            </a:r>
            <a:r>
              <a:rPr lang="ru-RU" sz="2000" dirty="0" smtClean="0"/>
              <a:t>. Зараз палац </a:t>
            </a:r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як "</a:t>
            </a:r>
            <a:r>
              <a:rPr lang="ru-RU" sz="2000" dirty="0" err="1" smtClean="0"/>
              <a:t>робочий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кабінет</a:t>
            </a:r>
            <a:r>
              <a:rPr lang="ru-RU" sz="2000" dirty="0" smtClean="0"/>
              <a:t>" короля. </a:t>
            </a:r>
            <a:r>
              <a:rPr lang="ru-RU" sz="2000" dirty="0" err="1" smtClean="0"/>
              <a:t>Частково</a:t>
            </a:r>
            <a:r>
              <a:rPr lang="ru-RU" sz="2000" dirty="0" smtClean="0"/>
              <a:t> палац </a:t>
            </a:r>
            <a:r>
              <a:rPr lang="ru-RU" sz="2000" dirty="0" err="1" smtClean="0"/>
              <a:t>відкритий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туристів</a:t>
            </a:r>
            <a:r>
              <a:rPr lang="ru-RU" sz="2000" dirty="0" smtClean="0"/>
              <a:t>.  </a:t>
            </a:r>
          </a:p>
          <a:p>
            <a:pPr>
              <a:buNone/>
            </a:pPr>
            <a:r>
              <a:rPr lang="ru-RU" sz="2000" dirty="0" smtClean="0"/>
              <a:t>     Тут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500 </a:t>
            </a:r>
            <a:r>
              <a:rPr lang="ru-RU" sz="2000" dirty="0" err="1" smtClean="0"/>
              <a:t>приміщень</a:t>
            </a:r>
            <a:r>
              <a:rPr lang="ru-RU" sz="2000" dirty="0" smtClean="0"/>
              <a:t> з </a:t>
            </a:r>
            <a:r>
              <a:rPr lang="ru-RU" sz="2000" dirty="0" err="1" smtClean="0"/>
              <a:t>безліччю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старовинних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гобеленів</a:t>
            </a:r>
            <a:r>
              <a:rPr lang="ru-RU" sz="2000" dirty="0" smtClean="0"/>
              <a:t> та картин: </a:t>
            </a:r>
            <a:r>
              <a:rPr lang="ru-RU" sz="2000" dirty="0" err="1" smtClean="0"/>
              <a:t>апapтaмeнти</a:t>
            </a:r>
            <a:r>
              <a:rPr lang="ru-RU" sz="2000" dirty="0" smtClean="0"/>
              <a:t> </a:t>
            </a:r>
            <a:r>
              <a:rPr lang="ru-RU" sz="2000" dirty="0" err="1" smtClean="0"/>
              <a:t>Бepнaдoтів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бaнкeтні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зaли</a:t>
            </a:r>
            <a:r>
              <a:rPr lang="ru-RU" sz="2000" dirty="0" smtClean="0"/>
              <a:t>, </a:t>
            </a:r>
            <a:r>
              <a:rPr lang="ru-RU" sz="2000" dirty="0" err="1" smtClean="0"/>
              <a:t>апapтaмeнти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гocтeй</a:t>
            </a:r>
            <a:r>
              <a:rPr lang="ru-RU" sz="2000" dirty="0" smtClean="0"/>
              <a:t>, </a:t>
            </a:r>
            <a:r>
              <a:rPr lang="ru-RU" sz="2000" dirty="0" err="1" smtClean="0"/>
              <a:t>рицapcькі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зaли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Швеці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9523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b-player" descr="http://misto-market.com.ua/turizm/images/interestplace/250/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764704"/>
            <a:ext cx="5256584" cy="394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92888" cy="994122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Корабель-музей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Васа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fancybox-img" descr="&amp;Kcy;&amp;ocy;&amp;rcy;&amp;acy;&amp;bcy;&amp;lcy;&amp;softcy;-&amp;mcy;&amp;ucy;&amp;zcy;&amp;iecy;&amp;jcy; &amp;Vcy;&amp;acy;&amp;scy;&amp;acy;, &amp;Scy;&amp;tcy;&amp;ocy;&amp;kcy;&amp;gcy;&amp;ocy;&amp;lcy;&amp;softcy;&amp;mcy;, &amp;SHcy;&amp;vcy;&amp;iecy;&amp;tscy;&amp;icy;&amp;yacy;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8800" y="1600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3322712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єдиний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збережений</a:t>
            </a:r>
            <a:r>
              <a:rPr lang="ru-RU" sz="2000" dirty="0" smtClean="0"/>
              <a:t> до наших </a:t>
            </a:r>
            <a:r>
              <a:rPr lang="ru-RU" sz="2000" dirty="0" err="1" smtClean="0"/>
              <a:t>днів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корабель</a:t>
            </a:r>
            <a:r>
              <a:rPr lang="ru-RU" sz="2000" dirty="0" smtClean="0"/>
              <a:t> XVII ст.</a:t>
            </a:r>
          </a:p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err="1" smtClean="0"/>
              <a:t>Корабель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Васа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прекрасним</a:t>
            </a:r>
            <a:r>
              <a:rPr lang="ru-RU" sz="2000" dirty="0" smtClean="0"/>
              <a:t> і </a:t>
            </a:r>
            <a:r>
              <a:rPr lang="ru-RU" sz="2000" dirty="0" err="1" smtClean="0"/>
              <a:t>пафосним</a:t>
            </a:r>
            <a:r>
              <a:rPr lang="ru-RU" sz="2000" dirty="0" smtClean="0"/>
              <a:t>, з </a:t>
            </a:r>
            <a:r>
              <a:rPr lang="ru-RU" sz="2000" dirty="0" err="1" smtClean="0"/>
              <a:t>величезною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кількістю</a:t>
            </a:r>
            <a:r>
              <a:rPr lang="ru-RU" sz="2000" dirty="0" smtClean="0"/>
              <a:t> прикрас і </a:t>
            </a:r>
            <a:r>
              <a:rPr lang="ru-RU" sz="2000" dirty="0" smtClean="0"/>
              <a:t>золота. 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декількох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підготовчих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</a:t>
            </a:r>
            <a:r>
              <a:rPr lang="ru-RU" sz="2000" dirty="0" smtClean="0"/>
              <a:t> </a:t>
            </a:r>
            <a:r>
              <a:rPr lang="ru-RU" sz="2000" dirty="0" err="1" smtClean="0"/>
              <a:t>Vasa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піднятий</a:t>
            </a:r>
            <a:r>
              <a:rPr lang="ru-RU" sz="2000" dirty="0" smtClean="0"/>
              <a:t> з </a:t>
            </a:r>
            <a:r>
              <a:rPr lang="ru-RU" sz="2000" dirty="0" err="1" smtClean="0"/>
              <a:t>морського</a:t>
            </a:r>
            <a:r>
              <a:rPr lang="ru-RU" sz="2000" dirty="0" smtClean="0"/>
              <a:t> дна.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збереглося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95% </a:t>
            </a:r>
            <a:r>
              <a:rPr lang="ru-RU" sz="2000" dirty="0" err="1" smtClean="0"/>
              <a:t>первинних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конкорабель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Васа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унікальною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художньою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струкції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 descr="&amp;Kcy;&amp;ocy;&amp;rcy;&amp;acy;&amp;bcy;&amp;lcy;&amp;softcy;-&amp;mcy;&amp;ucy;&amp;zcy;&amp;iecy;&amp;jcy; &amp;Vcy;&amp;acy;&amp;scy;&amp;acy; - &amp;Scy;&amp;tcy;&amp;ocy;&amp;kcy;&amp;gcy;&amp;ocy;&amp;lcy;&amp;softcy;&amp;mcy; | &amp;SHcy;&amp;vcy;&amp;iecy;&amp;tscy;&amp;icy;&amp;yacy; -  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4234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Kcy;&amp;ocy;&amp;rcy;&amp;acy;&amp;bcy;&amp;lcy;&amp;softcy;-&amp;mcy;&amp;ucy;&amp;zcy;&amp;iecy;&amp;jcy; &amp;Vcy;&amp;acy;&amp;scy;&amp;acy; - &amp;Scy;&amp;tcy;&amp;ocy;&amp;kcy;&amp;gcy;&amp;ocy;&amp;lcy;&amp;softcy;&amp;mcy; | &amp;SHcy;&amp;vcy;&amp;iecy;&amp;tscy;&amp;icy;&amp;yacy; - &amp;Ecy;&amp;kcy;&amp;scy;&amp;pcy;&amp;ocy;&amp;ncy;&amp;acy;&amp;tcy;&amp;ycy; &amp;mcy;&amp;ucy;&amp;zcy;&amp;iecy;&amp;y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84984"/>
            <a:ext cx="4536504" cy="328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056784" cy="994122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Лицарський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будинок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3816424" cy="540060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800" b="1" dirty="0" smtClean="0"/>
              <a:t> </a:t>
            </a:r>
            <a:r>
              <a:rPr lang="ru-RU" sz="2800" b="1" dirty="0" err="1" smtClean="0"/>
              <a:t>Лицарський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будинок</a:t>
            </a:r>
            <a:r>
              <a:rPr lang="ru-RU" sz="2800" dirty="0" smtClean="0"/>
              <a:t> </a:t>
            </a:r>
            <a:r>
              <a:rPr lang="ru-RU" sz="2800" dirty="0" err="1" smtClean="0"/>
              <a:t>вважається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найгарнішою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будівлею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міста</a:t>
            </a:r>
            <a:r>
              <a:rPr lang="ru-RU" sz="2800" dirty="0" smtClean="0"/>
              <a:t>, </a:t>
            </a:r>
            <a:r>
              <a:rPr lang="ru-RU" sz="2800" dirty="0" err="1" smtClean="0"/>
              <a:t>збудований</a:t>
            </a:r>
            <a:r>
              <a:rPr lang="ru-RU" sz="2800" dirty="0" smtClean="0"/>
              <a:t> у 1656 р. в </a:t>
            </a:r>
            <a:r>
              <a:rPr lang="ru-RU" sz="2800" dirty="0" err="1" smtClean="0"/>
              <a:t>стилі</a:t>
            </a:r>
            <a:r>
              <a:rPr lang="ru-RU" sz="2800" dirty="0" smtClean="0"/>
              <a:t> </a:t>
            </a:r>
            <a:r>
              <a:rPr lang="ru-RU" sz="2800" dirty="0" err="1" smtClean="0"/>
              <a:t>бароко</a:t>
            </a:r>
            <a:r>
              <a:rPr lang="ru-RU" sz="2800" dirty="0" smtClean="0"/>
              <a:t>. </a:t>
            </a:r>
          </a:p>
          <a:p>
            <a:pPr lvl="0">
              <a:buNone/>
            </a:pPr>
            <a:r>
              <a:rPr lang="ru-RU" sz="2800" dirty="0" smtClean="0"/>
              <a:t>Тут </a:t>
            </a:r>
            <a:r>
              <a:rPr lang="ru-RU" sz="2800" dirty="0" err="1" smtClean="0"/>
              <a:t>вивішувався</a:t>
            </a:r>
            <a:r>
              <a:rPr lang="ru-RU" sz="2800" dirty="0" smtClean="0"/>
              <a:t> герб </a:t>
            </a:r>
            <a:r>
              <a:rPr lang="ru-RU" sz="2800" dirty="0" err="1" smtClean="0"/>
              <a:t>шведського</a:t>
            </a:r>
            <a:r>
              <a:rPr lang="ru-RU" sz="2800" dirty="0" smtClean="0"/>
              <a:t> роду при </a:t>
            </a:r>
            <a:r>
              <a:rPr lang="ru-RU" sz="2800" dirty="0" err="1" smtClean="0"/>
              <a:t>зведенні</a:t>
            </a:r>
            <a:r>
              <a:rPr lang="ru-RU" sz="2800" dirty="0" smtClean="0"/>
              <a:t> в </a:t>
            </a:r>
            <a:r>
              <a:rPr lang="ru-RU" sz="2800" dirty="0" err="1" smtClean="0"/>
              <a:t>дворянський</a:t>
            </a:r>
            <a:r>
              <a:rPr lang="ru-RU" sz="2800" dirty="0" smtClean="0"/>
              <a:t> ранг. </a:t>
            </a:r>
          </a:p>
          <a:p>
            <a:pPr lvl="0">
              <a:buNone/>
            </a:pPr>
            <a:r>
              <a:rPr lang="ru-RU" sz="2800" dirty="0" smtClean="0"/>
              <a:t>А </a:t>
            </a:r>
            <a:r>
              <a:rPr lang="ru-RU" sz="2800" dirty="0" err="1" smtClean="0"/>
              <a:t>місцем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коронації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королів</a:t>
            </a:r>
            <a:r>
              <a:rPr lang="ru-RU" sz="2800" dirty="0" smtClean="0"/>
              <a:t>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кілька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століть</a:t>
            </a:r>
            <a:r>
              <a:rPr lang="ru-RU" sz="2800" dirty="0" smtClean="0"/>
              <a:t> служить </a:t>
            </a:r>
            <a:r>
              <a:rPr lang="ru-RU" sz="2800" dirty="0" err="1" smtClean="0"/>
              <a:t>церква</a:t>
            </a:r>
            <a:r>
              <a:rPr lang="ru-RU" sz="2800" dirty="0" smtClean="0"/>
              <a:t> Святого </a:t>
            </a:r>
            <a:r>
              <a:rPr lang="ru-RU" sz="2800" dirty="0" err="1" smtClean="0"/>
              <a:t>Миколая</a:t>
            </a:r>
            <a:r>
              <a:rPr lang="ru-RU" sz="2800" dirty="0" smtClean="0"/>
              <a:t>. </a:t>
            </a:r>
          </a:p>
          <a:p>
            <a:endParaRPr lang="ru-RU" dirty="0"/>
          </a:p>
        </p:txBody>
      </p:sp>
      <p:pic>
        <p:nvPicPr>
          <p:cNvPr id="6" name="il_fi" descr="http://europiantours.files.wordpress.com/2011/06/dscn15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96752"/>
            <a:ext cx="50405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портивна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арена </a:t>
            </a:r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Globen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5949280"/>
            <a:ext cx="8075240" cy="7920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С</a:t>
            </a:r>
            <a:r>
              <a:rPr lang="ru-RU" dirty="0" err="1" smtClean="0"/>
              <a:t>портивна</a:t>
            </a:r>
            <a:r>
              <a:rPr lang="ru-RU" dirty="0" smtClean="0"/>
              <a:t> арена </a:t>
            </a:r>
            <a:r>
              <a:rPr lang="ru-RU" dirty="0" err="1" smtClean="0"/>
              <a:t>Globen</a:t>
            </a:r>
            <a:r>
              <a:rPr lang="ru-RU" dirty="0" smtClean="0"/>
              <a:t> - </a:t>
            </a:r>
            <a:r>
              <a:rPr lang="ru-RU" dirty="0" err="1" smtClean="0"/>
              <a:t>найбільша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сферична </a:t>
            </a:r>
            <a:r>
              <a:rPr lang="ru-RU" dirty="0" err="1" smtClean="0"/>
              <a:t>будівля</a:t>
            </a:r>
            <a:r>
              <a:rPr lang="ru-RU" dirty="0" smtClean="0"/>
              <a:t>. </a:t>
            </a:r>
            <a:r>
              <a:rPr lang="ru-RU" dirty="0" err="1" smtClean="0"/>
              <a:t>Місткість</a:t>
            </a:r>
            <a:r>
              <a:rPr lang="ru-RU" dirty="0" smtClean="0"/>
              <a:t>: 14100</a:t>
            </a:r>
            <a:r>
              <a:rPr lang="uk-UA" dirty="0" smtClean="0"/>
              <a:t> осіб. Оглядові  гондоли </a:t>
            </a:r>
            <a:r>
              <a:rPr lang="ru-RU" dirty="0" err="1" smtClean="0"/>
              <a:t>SkyView</a:t>
            </a:r>
            <a:r>
              <a:rPr lang="uk-UA" dirty="0" smtClean="0"/>
              <a:t> на даху спортивної арени </a:t>
            </a:r>
            <a:r>
              <a:rPr lang="ru-RU" dirty="0" err="1" smtClean="0"/>
              <a:t>Globen</a:t>
            </a:r>
            <a:r>
              <a:rPr lang="uk-UA" b="1" dirty="0" smtClean="0"/>
              <a:t>.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Globen aug 19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lh6.googleusercontent.com/-9pVIwjrIEZo/TpXhtNV7EQI/AAAAAAAAEOE/-tzsmNXKIjI/s0/64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1764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16824" cy="106613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Державний</a:t>
            </a:r>
            <a:r>
              <a:rPr lang="ru-RU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прапор</a:t>
            </a:r>
            <a:endParaRPr lang="ru-RU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3528392" cy="4569371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Прапор </a:t>
            </a:r>
            <a:r>
              <a:rPr lang="ru-RU" b="1" dirty="0" err="1" smtClean="0"/>
              <a:t>Швеції</a:t>
            </a:r>
            <a:r>
              <a:rPr lang="ru-RU" dirty="0" smtClean="0"/>
              <a:t> — </a:t>
            </a:r>
            <a:r>
              <a:rPr lang="ru-RU" dirty="0" err="1" smtClean="0"/>
              <a:t>прямокутне</a:t>
            </a:r>
            <a:r>
              <a:rPr lang="ru-RU" dirty="0" smtClean="0"/>
              <a:t> полотнище </a:t>
            </a:r>
            <a:r>
              <a:rPr lang="ru-RU" dirty="0" err="1" smtClean="0"/>
              <a:t>синього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скандинавським</a:t>
            </a:r>
            <a:r>
              <a:rPr lang="ru-RU" dirty="0" smtClean="0"/>
              <a:t> </a:t>
            </a:r>
            <a:r>
              <a:rPr lang="ru-RU" dirty="0" err="1" smtClean="0"/>
              <a:t>хрестом</a:t>
            </a:r>
            <a:r>
              <a:rPr lang="ru-RU" dirty="0" smtClean="0"/>
              <a:t> </a:t>
            </a:r>
            <a:r>
              <a:rPr lang="ru-RU" dirty="0" err="1" smtClean="0"/>
              <a:t>жовтого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співвідношенням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 5:8.</a:t>
            </a:r>
          </a:p>
          <a:p>
            <a:r>
              <a:rPr lang="ru-RU" dirty="0" smtClean="0"/>
              <a:t>Точна дата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шведського</a:t>
            </a:r>
            <a:r>
              <a:rPr lang="ru-RU" dirty="0" smtClean="0"/>
              <a:t> прапора </a:t>
            </a:r>
            <a:r>
              <a:rPr lang="ru-RU" dirty="0" err="1" smtClean="0"/>
              <a:t>невідома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ранні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жовтого</a:t>
            </a:r>
            <a:r>
              <a:rPr lang="ru-RU" dirty="0" smtClean="0"/>
              <a:t> </a:t>
            </a:r>
            <a:r>
              <a:rPr lang="ru-RU" dirty="0" err="1" smtClean="0"/>
              <a:t>хреста</a:t>
            </a:r>
            <a:r>
              <a:rPr lang="ru-RU" dirty="0" smtClean="0"/>
              <a:t> на </a:t>
            </a:r>
            <a:r>
              <a:rPr lang="ru-RU" dirty="0" err="1" smtClean="0"/>
              <a:t>синьому</a:t>
            </a:r>
            <a:r>
              <a:rPr lang="ru-RU" dirty="0" smtClean="0"/>
              <a:t> </a:t>
            </a:r>
            <a:r>
              <a:rPr lang="ru-RU" dirty="0" err="1" smtClean="0"/>
              <a:t>фоні</a:t>
            </a:r>
            <a:r>
              <a:rPr lang="ru-RU" dirty="0" smtClean="0"/>
              <a:t> </a:t>
            </a:r>
            <a:r>
              <a:rPr lang="ru-RU" dirty="0" err="1" smtClean="0"/>
              <a:t>датуються</a:t>
            </a:r>
            <a:r>
              <a:rPr lang="ru-RU" dirty="0" smtClean="0"/>
              <a:t> 16 </a:t>
            </a:r>
            <a:r>
              <a:rPr lang="ru-RU" dirty="0" err="1" smtClean="0"/>
              <a:t>століттям</a:t>
            </a:r>
            <a:r>
              <a:rPr lang="ru-RU" dirty="0" smtClean="0"/>
              <a:t>. </a:t>
            </a:r>
            <a:r>
              <a:rPr lang="ru-RU" dirty="0" err="1" smtClean="0"/>
              <a:t>Пропорційність</a:t>
            </a:r>
            <a:r>
              <a:rPr lang="ru-RU" dirty="0" smtClean="0"/>
              <a:t> </a:t>
            </a:r>
            <a:r>
              <a:rPr lang="ru-RU" dirty="0" err="1" smtClean="0"/>
              <a:t>узята</a:t>
            </a:r>
            <a:r>
              <a:rPr lang="ru-RU" dirty="0" smtClean="0"/>
              <a:t> </a:t>
            </a:r>
            <a:r>
              <a:rPr lang="ru-RU" dirty="0" err="1" smtClean="0"/>
              <a:t>зданського</a:t>
            </a:r>
            <a:r>
              <a:rPr lang="ru-RU" dirty="0" smtClean="0"/>
              <a:t> прапора, а </a:t>
            </a:r>
            <a:r>
              <a:rPr lang="ru-RU" dirty="0" err="1" smtClean="0"/>
              <a:t>блакитний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жовтий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  </a:t>
            </a:r>
            <a:r>
              <a:rPr lang="ru-RU" dirty="0" err="1" smtClean="0"/>
              <a:t>прийшли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гербу.</a:t>
            </a:r>
          </a:p>
          <a:p>
            <a:endParaRPr lang="ru-RU" dirty="0"/>
          </a:p>
        </p:txBody>
      </p:sp>
      <p:pic>
        <p:nvPicPr>
          <p:cNvPr id="14338" name="Picture 2" descr="https://encrypted-tbn1.gstatic.com/images?q=tbn:ANd9GcTl5pIjk5IicpgwGH8Q0KTMs6tc9LJcOubGBDasXOsSOcT6IzEvuslN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240360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920880" cy="114300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Острів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Готланд 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64088" y="1340768"/>
            <a:ext cx="36004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Острів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популярний</a:t>
            </a:r>
            <a:r>
              <a:rPr lang="ru-RU" sz="2000" dirty="0" smtClean="0"/>
              <a:t> і як </a:t>
            </a:r>
            <a:r>
              <a:rPr lang="ru-RU" sz="2000" dirty="0" err="1" smtClean="0"/>
              <a:t>курортна</a:t>
            </a:r>
            <a:r>
              <a:rPr lang="ru-RU" sz="2000" dirty="0" smtClean="0"/>
              <a:t> зона -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поцяткована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карстовими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утвореннями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Хвойні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широколіственниє</a:t>
            </a:r>
            <a:r>
              <a:rPr lang="ru-RU" sz="2000" dirty="0" smtClean="0"/>
              <a:t> </a:t>
            </a:r>
            <a:r>
              <a:rPr lang="ru-RU" sz="2000" dirty="0" err="1" smtClean="0"/>
              <a:t>ліси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осередкові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торф’яники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додають</a:t>
            </a:r>
            <a:r>
              <a:rPr lang="ru-RU" sz="2000" dirty="0" smtClean="0"/>
              <a:t> ландшафту </a:t>
            </a:r>
            <a:r>
              <a:rPr lang="ru-RU" sz="2000" dirty="0" err="1" smtClean="0"/>
              <a:t>особливу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чарівність</a:t>
            </a:r>
            <a:r>
              <a:rPr lang="ru-RU" sz="2000" dirty="0" smtClean="0"/>
              <a:t>, а </a:t>
            </a:r>
            <a:r>
              <a:rPr lang="ru-RU" sz="2000" dirty="0" err="1" smtClean="0"/>
              <a:t>численні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вузькі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пляжі</a:t>
            </a:r>
            <a:r>
              <a:rPr lang="ru-RU" sz="2000" dirty="0" smtClean="0"/>
              <a:t>, </a:t>
            </a:r>
            <a:r>
              <a:rPr lang="ru-RU" sz="2000" dirty="0" err="1" smtClean="0"/>
              <a:t>живописні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зелені</a:t>
            </a:r>
            <a:r>
              <a:rPr lang="ru-RU" sz="2000" dirty="0" smtClean="0"/>
              <a:t> поля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колоритні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рибальські</a:t>
            </a:r>
            <a:r>
              <a:rPr lang="ru-RU" sz="2000" dirty="0" smtClean="0"/>
              <a:t> села </a:t>
            </a:r>
            <a:r>
              <a:rPr lang="ru-RU" sz="2000" dirty="0" err="1" smtClean="0"/>
              <a:t>привертають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сюди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поклонників</a:t>
            </a:r>
            <a:r>
              <a:rPr lang="ru-RU" sz="2000" dirty="0" smtClean="0"/>
              <a:t> “</a:t>
            </a:r>
            <a:r>
              <a:rPr lang="ru-RU" sz="2000" dirty="0" err="1" smtClean="0"/>
              <a:t>сільського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відпочинку</a:t>
            </a:r>
            <a:r>
              <a:rPr lang="ru-RU" sz="2000" dirty="0" smtClean="0"/>
              <a:t>”.</a:t>
            </a:r>
          </a:p>
          <a:p>
            <a:endParaRPr lang="ru-RU" dirty="0"/>
          </a:p>
        </p:txBody>
      </p:sp>
      <p:pic>
        <p:nvPicPr>
          <p:cNvPr id="5" name="Рисунок 4" descr="hogkli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6805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Icy;&amp;zcy;&amp;ocy;&amp;bcy;&amp;rcy;&amp;acy;&amp;zhcy;&amp;iecy;&amp;ncy;&amp;icy;&amp;ie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42484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Старе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місто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Гамла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Стан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445224"/>
            <a:ext cx="8229600" cy="1412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    </a:t>
            </a:r>
            <a:r>
              <a:rPr lang="ru-RU" sz="2400" dirty="0" err="1" smtClean="0"/>
              <a:t>Гамла</a:t>
            </a:r>
            <a:r>
              <a:rPr lang="ru-RU" sz="2400" dirty="0" smtClean="0"/>
              <a:t> Стан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Стокгольм XVII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дійшов</a:t>
            </a:r>
            <a:r>
              <a:rPr lang="ru-RU" sz="2400" dirty="0" smtClean="0"/>
              <a:t> до наших </a:t>
            </a:r>
            <a:r>
              <a:rPr lang="ru-RU" sz="2400" dirty="0" err="1" smtClean="0"/>
              <a:t>часів</a:t>
            </a:r>
            <a:r>
              <a:rPr lang="ru-RU" sz="2400" dirty="0" smtClean="0"/>
              <a:t>.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відносяться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споруд</a:t>
            </a:r>
            <a:r>
              <a:rPr lang="ru-RU" sz="2400" dirty="0" smtClean="0"/>
              <a:t> Старого </a:t>
            </a:r>
            <a:r>
              <a:rPr lang="ru-RU" sz="2400" dirty="0" err="1" smtClean="0"/>
              <a:t>міста</a:t>
            </a:r>
            <a:r>
              <a:rPr lang="ru-RU" sz="2400" dirty="0"/>
              <a:t>.</a:t>
            </a:r>
            <a:endParaRPr lang="ru-RU" sz="2400" dirty="0" smtClean="0"/>
          </a:p>
        </p:txBody>
      </p:sp>
      <p:pic>
        <p:nvPicPr>
          <p:cNvPr id="6" name="Рисунок 5" descr="Швеці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928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192688" cy="922114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Ратуша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2880320" cy="5328592"/>
          </a:xfrm>
        </p:spPr>
        <p:txBody>
          <a:bodyPr>
            <a:normAutofit fontScale="55000" lnSpcReduction="20000"/>
          </a:bodyPr>
          <a:lstStyle/>
          <a:p>
            <a:r>
              <a:rPr lang="ru-RU" sz="4200" dirty="0" smtClean="0"/>
              <a:t>Ратуша </a:t>
            </a:r>
            <a:r>
              <a:rPr lang="ru-RU" sz="4200" dirty="0" err="1" smtClean="0"/>
              <a:t>є</a:t>
            </a:r>
            <a:r>
              <a:rPr lang="ru-RU" sz="4200" dirty="0" smtClean="0"/>
              <a:t> </a:t>
            </a:r>
            <a:r>
              <a:rPr lang="ru-RU" sz="4200" dirty="0" err="1" smtClean="0"/>
              <a:t>однією</a:t>
            </a:r>
            <a:r>
              <a:rPr lang="ru-RU" sz="4200" dirty="0" smtClean="0"/>
              <a:t> </a:t>
            </a:r>
            <a:r>
              <a:rPr lang="ru-RU" sz="4200" dirty="0" err="1" smtClean="0"/>
              <a:t>з</a:t>
            </a:r>
            <a:r>
              <a:rPr lang="ru-RU" sz="4200" dirty="0" smtClean="0"/>
              <a:t> </a:t>
            </a:r>
            <a:r>
              <a:rPr lang="ru-RU" sz="4200" dirty="0" err="1" smtClean="0"/>
              <a:t>визначних</a:t>
            </a:r>
            <a:r>
              <a:rPr lang="ru-RU" sz="4200" dirty="0" smtClean="0"/>
              <a:t> </a:t>
            </a:r>
            <a:r>
              <a:rPr lang="ru-RU" sz="4200" dirty="0" err="1" smtClean="0"/>
              <a:t>пам'яток</a:t>
            </a:r>
            <a:r>
              <a:rPr lang="ru-RU" sz="4200" dirty="0" smtClean="0"/>
              <a:t> </a:t>
            </a:r>
            <a:r>
              <a:rPr lang="ru-RU" sz="4200" dirty="0" err="1" smtClean="0"/>
              <a:t>міста</a:t>
            </a:r>
            <a:r>
              <a:rPr lang="ru-RU" sz="4200" dirty="0" smtClean="0"/>
              <a:t> </a:t>
            </a:r>
            <a:r>
              <a:rPr lang="ru-RU" sz="4200" dirty="0" err="1" smtClean="0"/>
              <a:t>Хельсинборга</a:t>
            </a:r>
            <a:r>
              <a:rPr lang="ru-RU" sz="4200" dirty="0" smtClean="0"/>
              <a:t>. </a:t>
            </a:r>
            <a:r>
              <a:rPr lang="ru-RU" sz="4200" dirty="0" err="1" smtClean="0"/>
              <a:t>Відкрита</a:t>
            </a:r>
            <a:r>
              <a:rPr lang="ru-RU" sz="4200" dirty="0" smtClean="0"/>
              <a:t> вона </a:t>
            </a:r>
            <a:r>
              <a:rPr lang="ru-RU" sz="4200" dirty="0" err="1" smtClean="0"/>
              <a:t>була</a:t>
            </a:r>
            <a:r>
              <a:rPr lang="ru-RU" sz="4200" dirty="0" smtClean="0"/>
              <a:t> в 1897 </a:t>
            </a:r>
            <a:r>
              <a:rPr lang="ru-RU" sz="4200" dirty="0" err="1" smtClean="0"/>
              <a:t>році</a:t>
            </a:r>
            <a:r>
              <a:rPr lang="ru-RU" sz="4200" dirty="0" smtClean="0"/>
              <a:t>. </a:t>
            </a:r>
            <a:endParaRPr lang="ru-RU" sz="4200" dirty="0" smtClean="0"/>
          </a:p>
          <a:p>
            <a:r>
              <a:rPr lang="ru-RU" sz="4200" dirty="0" smtClean="0"/>
              <a:t>Ратуша </a:t>
            </a:r>
            <a:r>
              <a:rPr lang="ru-RU" sz="4200" dirty="0" err="1" smtClean="0"/>
              <a:t>збудована</a:t>
            </a:r>
            <a:r>
              <a:rPr lang="ru-RU" sz="4200" dirty="0" smtClean="0"/>
              <a:t> в </a:t>
            </a:r>
            <a:r>
              <a:rPr lang="ru-RU" sz="4200" dirty="0" err="1" smtClean="0"/>
              <a:t>неоготичному</a:t>
            </a:r>
            <a:r>
              <a:rPr lang="ru-RU" sz="4200" dirty="0" smtClean="0"/>
              <a:t> </a:t>
            </a:r>
            <a:r>
              <a:rPr lang="ru-RU" sz="4200" dirty="0" err="1" smtClean="0"/>
              <a:t>стилі</a:t>
            </a:r>
            <a:r>
              <a:rPr lang="ru-RU" sz="4200" dirty="0" smtClean="0"/>
              <a:t> і </a:t>
            </a:r>
            <a:r>
              <a:rPr lang="ru-RU" sz="4200" dirty="0" err="1" smtClean="0"/>
              <a:t>дуже</a:t>
            </a:r>
            <a:r>
              <a:rPr lang="ru-RU" sz="4200" dirty="0" smtClean="0"/>
              <a:t> схожа на </a:t>
            </a:r>
            <a:r>
              <a:rPr lang="ru-RU" sz="4200" dirty="0" err="1" smtClean="0"/>
              <a:t>справжній</a:t>
            </a:r>
            <a:r>
              <a:rPr lang="ru-RU" sz="4200" dirty="0" smtClean="0"/>
              <a:t> замок</a:t>
            </a:r>
            <a:r>
              <a:rPr lang="ru-RU" sz="4200" dirty="0" smtClean="0"/>
              <a:t>. </a:t>
            </a:r>
            <a:endParaRPr lang="ru-RU" sz="4200" dirty="0" smtClean="0"/>
          </a:p>
          <a:p>
            <a:r>
              <a:rPr lang="ru-RU" sz="4200" dirty="0" smtClean="0"/>
              <a:t>Як і </a:t>
            </a:r>
            <a:r>
              <a:rPr lang="ru-RU" sz="4200" dirty="0" err="1" smtClean="0"/>
              <a:t>належить</a:t>
            </a:r>
            <a:r>
              <a:rPr lang="ru-RU" sz="4200" dirty="0" smtClean="0"/>
              <a:t> головному </a:t>
            </a:r>
            <a:r>
              <a:rPr lang="ru-RU" sz="4200" dirty="0" err="1" smtClean="0"/>
              <a:t>будівлі</a:t>
            </a:r>
            <a:r>
              <a:rPr lang="ru-RU" sz="4200" dirty="0" smtClean="0"/>
              <a:t> </a:t>
            </a:r>
            <a:r>
              <a:rPr lang="ru-RU" sz="4200" dirty="0" err="1" smtClean="0"/>
              <a:t>міста</a:t>
            </a:r>
            <a:r>
              <a:rPr lang="ru-RU" sz="4200" dirty="0" smtClean="0"/>
              <a:t>, Ратуша прикрашена великими </a:t>
            </a:r>
            <a:r>
              <a:rPr lang="ru-RU" sz="4200" dirty="0" err="1" smtClean="0"/>
              <a:t>міськими</a:t>
            </a:r>
            <a:r>
              <a:rPr lang="ru-RU" sz="4200" dirty="0" smtClean="0"/>
              <a:t> </a:t>
            </a:r>
            <a:r>
              <a:rPr lang="ru-RU" sz="4200" dirty="0" err="1" smtClean="0"/>
              <a:t>годинниками</a:t>
            </a:r>
            <a:r>
              <a:rPr lang="ru-RU" sz="4200" dirty="0" smtClean="0"/>
              <a:t>.</a:t>
            </a:r>
            <a:endParaRPr lang="ru-RU" sz="4200" dirty="0" smtClean="0"/>
          </a:p>
          <a:p>
            <a:endParaRPr lang="ru-RU" dirty="0"/>
          </a:p>
        </p:txBody>
      </p:sp>
      <p:pic>
        <p:nvPicPr>
          <p:cNvPr id="6" name="Рисунок 5" descr="http://football.hiblogger.net/img/articles_img/4/3/0/1022907-xlq3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24744"/>
            <a:ext cx="58426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624736" cy="114300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Оперний  театр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949280"/>
            <a:ext cx="8229600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</a:t>
            </a:r>
            <a:r>
              <a:rPr lang="uk-UA" sz="2000" dirty="0" smtClean="0"/>
              <a:t> Будівля театру знаходиться в центрі </a:t>
            </a:r>
            <a:r>
              <a:rPr lang="uk-UA" sz="2000" dirty="0" err="1" smtClean="0"/>
              <a:t>Стокгольма.В</a:t>
            </a:r>
            <a:r>
              <a:rPr lang="uk-UA" sz="2000" dirty="0" smtClean="0"/>
              <a:t> </a:t>
            </a:r>
            <a:r>
              <a:rPr lang="uk-UA" sz="2000" dirty="0" smtClean="0"/>
              <a:t>репертуарі театру оперні спектаклі і </a:t>
            </a:r>
            <a:r>
              <a:rPr lang="uk-UA" sz="2000" dirty="0" err="1" smtClean="0"/>
              <a:t>балети.Опера</a:t>
            </a:r>
            <a:r>
              <a:rPr lang="uk-UA" sz="2000" dirty="0" smtClean="0"/>
              <a:t> </a:t>
            </a:r>
            <a:r>
              <a:rPr lang="uk-UA" sz="2000" dirty="0" smtClean="0"/>
              <a:t>має власний симфонічний оркестр виступаючий з концертами. </a:t>
            </a:r>
            <a:endParaRPr lang="ru-RU" sz="2000" dirty="0"/>
          </a:p>
        </p:txBody>
      </p:sp>
      <p:pic>
        <p:nvPicPr>
          <p:cNvPr id="6" name="Рисунок 5" descr="Royal Swedish Ope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0648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848872" cy="850106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Казковий</a:t>
            </a:r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край - </a:t>
            </a:r>
            <a:r>
              <a:rPr lang="ru-RU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Лапландія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165304"/>
            <a:ext cx="2242592" cy="28803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5" name="il_fi" descr="http://www.svali.ru/pic/pictures/94/r_p_63e84f5e58b678f26f79307a43e8e5b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44008" y="188640"/>
            <a:ext cx="4320480" cy="30243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північному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регіоні</a:t>
            </a:r>
            <a:r>
              <a:rPr lang="ru-RU" sz="2000" dirty="0" smtClean="0"/>
              <a:t> </a:t>
            </a:r>
            <a:r>
              <a:rPr lang="ru-RU" sz="2000" dirty="0" err="1" smtClean="0"/>
              <a:t>Швеції</a:t>
            </a:r>
            <a:r>
              <a:rPr lang="ru-RU" sz="2000" dirty="0" smtClean="0"/>
              <a:t>, за </a:t>
            </a:r>
            <a:r>
              <a:rPr lang="ru-RU" sz="2000" dirty="0" err="1" smtClean="0"/>
              <a:t>полярним</a:t>
            </a:r>
            <a:r>
              <a:rPr lang="ru-RU" sz="2000" dirty="0" smtClean="0"/>
              <a:t> колом, </a:t>
            </a:r>
            <a:r>
              <a:rPr lang="ru-RU" sz="2000" dirty="0" err="1" smtClean="0"/>
              <a:t>розташовується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казковий</a:t>
            </a:r>
            <a:r>
              <a:rPr lang="ru-RU" sz="2000" dirty="0" smtClean="0"/>
              <a:t> край - </a:t>
            </a:r>
            <a:r>
              <a:rPr lang="ru-RU" sz="2000" dirty="0" err="1" smtClean="0"/>
              <a:t>Лапландія</a:t>
            </a:r>
            <a:r>
              <a:rPr lang="ru-RU" sz="2000" dirty="0" smtClean="0"/>
              <a:t>. </a:t>
            </a:r>
            <a:r>
              <a:rPr lang="ru-RU" sz="2000" dirty="0" err="1" smtClean="0"/>
              <a:t>Лапландські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переливи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приваблюють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мандрівників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усього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  </a:t>
            </a:r>
            <a:r>
              <a:rPr lang="ru-RU" sz="2000" dirty="0" err="1" smtClean="0"/>
              <a:t>Влітку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полярним</a:t>
            </a:r>
            <a:r>
              <a:rPr lang="ru-RU" sz="2000" dirty="0" smtClean="0"/>
              <a:t> колом - 100 </a:t>
            </a:r>
            <a:r>
              <a:rPr lang="ru-RU" sz="2000" dirty="0" err="1" smtClean="0"/>
              <a:t>сонячних</a:t>
            </a:r>
            <a:r>
              <a:rPr lang="ru-RU" sz="2000" dirty="0" smtClean="0"/>
              <a:t> ночей. </a:t>
            </a:r>
            <a:r>
              <a:rPr lang="ru-RU" sz="2000" dirty="0" err="1" smtClean="0"/>
              <a:t>Іншими</a:t>
            </a:r>
            <a:r>
              <a:rPr lang="ru-RU" sz="2000" dirty="0" smtClean="0"/>
              <a:t> словами,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трьох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постійного</a:t>
            </a:r>
            <a:r>
              <a:rPr lang="ru-RU" sz="2000" dirty="0" smtClean="0"/>
              <a:t> денного </a:t>
            </a:r>
            <a:r>
              <a:rPr lang="ru-RU" sz="2000" dirty="0" err="1" smtClean="0"/>
              <a:t>світла</a:t>
            </a:r>
            <a:r>
              <a:rPr lang="ru-RU" sz="2000" dirty="0" smtClean="0"/>
              <a:t> без </a:t>
            </a:r>
            <a:r>
              <a:rPr lang="ru-RU" sz="2000" dirty="0" err="1" smtClean="0"/>
              <a:t>найменших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ночі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4" name="il_fi" descr="http://www.artofcare.ru/files/images/travel/2109100897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0957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t1.gstatic.com/images?q=tbn:ANd9GcSMxZmwsLaJUH1SetIrt3aY-vZeXJG6ad2IuIp_AdJYrQ27Uo1scZ04UUBr-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веці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616624" cy="1143000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Гетеборг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74848" y="5661248"/>
            <a:ext cx="822960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000" dirty="0" smtClean="0"/>
              <a:t>Є </a:t>
            </a:r>
            <a:r>
              <a:rPr lang="ru-RU" sz="2000" dirty="0" smtClean="0"/>
              <a:t>другим за величиною </a:t>
            </a:r>
            <a:r>
              <a:rPr lang="ru-RU" sz="2000" dirty="0" err="1" smtClean="0"/>
              <a:t>містом</a:t>
            </a:r>
            <a:r>
              <a:rPr lang="ru-RU" sz="2000" dirty="0" smtClean="0"/>
              <a:t> </a:t>
            </a:r>
            <a:r>
              <a:rPr lang="ru-RU" sz="2000" dirty="0" err="1" smtClean="0"/>
              <a:t>Швеції</a:t>
            </a:r>
            <a:r>
              <a:rPr lang="ru-RU" sz="2000" dirty="0" smtClean="0"/>
              <a:t> і </a:t>
            </a:r>
            <a:r>
              <a:rPr lang="ru-RU" sz="2000" dirty="0" err="1" smtClean="0"/>
              <a:t>найважливішим</a:t>
            </a:r>
            <a:r>
              <a:rPr lang="ru-RU" sz="2000" dirty="0" smtClean="0"/>
              <a:t> портом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dirty="0" err="1" smtClean="0"/>
              <a:t>Місто</a:t>
            </a:r>
            <a:r>
              <a:rPr lang="ru-RU" sz="2000" dirty="0" smtClean="0"/>
              <a:t> славиться </a:t>
            </a:r>
            <a:r>
              <a:rPr lang="ru-RU" sz="2000" dirty="0" err="1" smtClean="0"/>
              <a:t>своїми</a:t>
            </a:r>
            <a:r>
              <a:rPr lang="ru-RU" sz="2000" dirty="0" smtClean="0"/>
              <a:t> </a:t>
            </a:r>
            <a:r>
              <a:rPr lang="ru-RU" sz="2000" dirty="0" err="1" smtClean="0"/>
              <a:t>чистими</a:t>
            </a:r>
            <a:r>
              <a:rPr lang="ru-RU" sz="2000" dirty="0" smtClean="0"/>
              <a:t> пляжами, </a:t>
            </a:r>
            <a:r>
              <a:rPr lang="ru-RU" sz="2000" dirty="0" err="1" smtClean="0"/>
              <a:t>прекрасними</a:t>
            </a:r>
            <a:r>
              <a:rPr lang="ru-RU" sz="2000" dirty="0" smtClean="0"/>
              <a:t> ландшафтами з </a:t>
            </a:r>
            <a:r>
              <a:rPr lang="ru-RU" sz="2000" dirty="0" err="1" smtClean="0"/>
              <a:t>численними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лісами</a:t>
            </a:r>
            <a:r>
              <a:rPr lang="ru-RU" sz="2000" dirty="0" smtClean="0"/>
              <a:t> і </a:t>
            </a:r>
            <a:r>
              <a:rPr lang="ru-RU" sz="2000" dirty="0" smtClean="0"/>
              <a:t>озерами.</a:t>
            </a:r>
            <a:endParaRPr lang="ru-RU" sz="2000" dirty="0"/>
          </a:p>
        </p:txBody>
      </p:sp>
      <p:pic>
        <p:nvPicPr>
          <p:cNvPr id="5" name="il_fi" descr="http://pics.livejournal.com/ksurrr/pic/002hc1e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7129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alsitour.com.ua/uploads/images/Bogdan/Sveciya/geteborg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220173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976664" cy="994122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Мальме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445224"/>
            <a:ext cx="822960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    </a:t>
            </a:r>
            <a:r>
              <a:rPr lang="uk-UA" sz="2400" dirty="0" err="1" smtClean="0"/>
              <a:t>Мальме</a:t>
            </a:r>
            <a:r>
              <a:rPr lang="uk-UA" sz="2400" dirty="0" smtClean="0"/>
              <a:t> - третє за величиною місто і порт в Швеції, розташований в самій південній провінції Сконе, недалеко від Копенгагена.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7" name="Рисунок 6" descr="http://www.travelmenu.ua/content/node/1065/ma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340768"/>
            <a:ext cx="41536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Mcy;&amp;acy;&amp;lcy;&amp;softcy;&amp;mcy;&amp;iocy; - &amp;ocy;&amp;pcy;&amp;icy;&amp;scy;&amp;acy;&amp;ncy;&amp;icy;&amp;ie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114300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Палац </a:t>
            </a:r>
            <a:r>
              <a:rPr lang="uk-UA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Мальмехус</a:t>
            </a:r>
            <a:endParaRPr lang="ru-RU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3645024"/>
            <a:ext cx="3096344" cy="3212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   </a:t>
            </a:r>
            <a:r>
              <a:rPr lang="uk-UA" sz="1800" dirty="0" smtClean="0"/>
              <a:t> </a:t>
            </a:r>
            <a:r>
              <a:rPr lang="uk-UA" sz="1800" dirty="0" smtClean="0"/>
              <a:t>З</a:t>
            </a:r>
            <a:r>
              <a:rPr lang="uk-UA" sz="1800" dirty="0" smtClean="0"/>
              <a:t>амок </a:t>
            </a:r>
            <a:r>
              <a:rPr lang="uk-UA" sz="1800" dirty="0" smtClean="0"/>
              <a:t>побудований на місці колишньої резиденції короля </a:t>
            </a:r>
            <a:r>
              <a:rPr lang="uk-UA" sz="1800" dirty="0" err="1" smtClean="0"/>
              <a:t>Еріка</a:t>
            </a:r>
            <a:r>
              <a:rPr lang="uk-UA" sz="1800" dirty="0" smtClean="0"/>
              <a:t> </a:t>
            </a:r>
            <a:r>
              <a:rPr lang="uk-UA" sz="1800" dirty="0" err="1" smtClean="0"/>
              <a:t>Померанского</a:t>
            </a:r>
            <a:r>
              <a:rPr lang="uk-UA" sz="1800" dirty="0" smtClean="0"/>
              <a:t> в 1397 році.</a:t>
            </a:r>
          </a:p>
          <a:p>
            <a:pPr>
              <a:buNone/>
            </a:pPr>
            <a:r>
              <a:rPr lang="uk-UA" sz="1800" dirty="0" smtClean="0"/>
              <a:t>     Довгий час тут знаходився Монетний двір. </a:t>
            </a:r>
            <a:r>
              <a:rPr lang="uk-UA" sz="1800" dirty="0" smtClean="0"/>
              <a:t>Через 150 років замок був зруйнований майже дощенту під час народного повстання.</a:t>
            </a:r>
            <a:endParaRPr lang="ru-RU" sz="1800" dirty="0"/>
          </a:p>
        </p:txBody>
      </p:sp>
      <p:pic>
        <p:nvPicPr>
          <p:cNvPr id="5" name="il_fi" descr="http://f2.foto.rambler.ru/preview/r/668x440/4f4eee4b-5159-a44b-9f54-ac52ce1b7b2d/%D0%94%D0%B2%D0%BE%D1%80%D0%B5%D1%86_%D0%9C%D0%B0%D0%BB%D1%8C%D0%BC%D0%B5%D1%85%D1%83%D1%81_%D0%9C%D0%B0%D0%BB%D1%8C%D0%BC%D1%91_%D0%A8%D0%B2%D0%B5%D1%86%D0%B8%D1%8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3"/>
            <a:ext cx="7380585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59travel.ru/public/upload/images/mini/67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17032"/>
            <a:ext cx="579613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Королівський парк - «</a:t>
            </a:r>
            <a:r>
              <a:rPr lang="uk-UA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Кунгспаркен</a:t>
            </a:r>
            <a:r>
              <a:rPr lang="uk-UA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805264"/>
            <a:ext cx="8229600" cy="9361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</a:t>
            </a:r>
            <a:r>
              <a:rPr lang="uk-UA" sz="2000" dirty="0" smtClean="0"/>
              <a:t>Вперше був відкритий в 1872 році. В центрі парку знаходиться фонтан і грот з настінним живописом. Всюди є </a:t>
            </a:r>
            <a:r>
              <a:rPr lang="uk-UA" sz="2000" dirty="0" smtClean="0"/>
              <a:t>лавки</a:t>
            </a:r>
            <a:r>
              <a:rPr lang="uk-UA" sz="2000" dirty="0"/>
              <a:t> і</a:t>
            </a:r>
            <a:r>
              <a:rPr lang="uk-UA" sz="2000" dirty="0" smtClean="0"/>
              <a:t> </a:t>
            </a:r>
            <a:r>
              <a:rPr lang="uk-UA" sz="2000" dirty="0" smtClean="0"/>
              <a:t>мости через який проходить тут канал, </a:t>
            </a:r>
            <a:r>
              <a:rPr lang="uk-UA" sz="2000" dirty="0" smtClean="0"/>
              <a:t>статуї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fancybox-img" descr="http://59travel.ru/public/upload/images/67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969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560840" cy="994122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Герби</a:t>
            </a:r>
            <a:r>
              <a:rPr lang="ru-RU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Швеції</a:t>
            </a:r>
            <a:endParaRPr lang="ru-RU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716016" y="2060848"/>
            <a:ext cx="4114800" cy="3960440"/>
          </a:xfrm>
        </p:spPr>
        <p:txBody>
          <a:bodyPr>
            <a:normAutofit/>
          </a:bodyPr>
          <a:lstStyle/>
          <a:p>
            <a:r>
              <a:rPr lang="ru-RU" u="sng" dirty="0" err="1" smtClean="0"/>
              <a:t>Малий</a:t>
            </a:r>
            <a:r>
              <a:rPr lang="ru-RU" u="sng" dirty="0" smtClean="0"/>
              <a:t> Герб - 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синім</a:t>
            </a:r>
            <a:r>
              <a:rPr lang="ru-RU" dirty="0" smtClean="0"/>
              <a:t> щитом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золотими</a:t>
            </a:r>
            <a:r>
              <a:rPr lang="ru-RU" dirty="0" smtClean="0"/>
              <a:t> коронами,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вгорі</a:t>
            </a:r>
            <a:r>
              <a:rPr lang="ru-RU" dirty="0" smtClean="0"/>
              <a:t>, одна внизу. </a:t>
            </a:r>
            <a:r>
              <a:rPr lang="ru-RU" dirty="0" err="1" smtClean="0"/>
              <a:t>Зверху</a:t>
            </a:r>
            <a:r>
              <a:rPr lang="ru-RU" dirty="0" smtClean="0"/>
              <a:t> щит </a:t>
            </a:r>
            <a:r>
              <a:rPr lang="ru-RU" dirty="0" err="1" smtClean="0"/>
              <a:t>увінчує</a:t>
            </a:r>
            <a:r>
              <a:rPr lang="ru-RU" dirty="0" smtClean="0"/>
              <a:t> корона, </a:t>
            </a:r>
            <a:r>
              <a:rPr lang="ru-RU" dirty="0" err="1" smtClean="0"/>
              <a:t>іноді</a:t>
            </a:r>
            <a:r>
              <a:rPr lang="ru-RU" dirty="0" smtClean="0"/>
              <a:t> щит </a:t>
            </a:r>
            <a:r>
              <a:rPr lang="ru-RU" dirty="0" err="1" smtClean="0"/>
              <a:t>облямовує</a:t>
            </a:r>
            <a:r>
              <a:rPr lang="ru-RU" dirty="0" smtClean="0"/>
              <a:t> </a:t>
            </a:r>
            <a:r>
              <a:rPr lang="ru-RU" dirty="0" err="1" smtClean="0"/>
              <a:t>золотий</a:t>
            </a:r>
            <a:r>
              <a:rPr lang="ru-RU" dirty="0" smtClean="0"/>
              <a:t> </a:t>
            </a:r>
            <a:r>
              <a:rPr lang="ru-RU" dirty="0" err="1" smtClean="0"/>
              <a:t>ланцюг</a:t>
            </a:r>
            <a:r>
              <a:rPr lang="ru-RU" dirty="0" smtClean="0"/>
              <a:t> Ордена Серафима </a:t>
            </a:r>
            <a:endParaRPr lang="ru-RU" dirty="0"/>
          </a:p>
        </p:txBody>
      </p:sp>
      <p:pic>
        <p:nvPicPr>
          <p:cNvPr id="15362" name="Picture 2" descr="http://www.countries.ru/img/se/sw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096344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624736" cy="114300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uk-UA" b="1" spc="5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Пільдаммспаркен</a:t>
            </a:r>
            <a:r>
              <a:rPr lang="uk-UA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661248"/>
            <a:ext cx="8229600" cy="9361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400" dirty="0" smtClean="0"/>
              <a:t>     Він був закладений в 1914 році. Свою назву отримав завдяки великій кількості плакучих верб, які спеціально висаджували навколо паркових ставків</a:t>
            </a:r>
            <a:r>
              <a:rPr lang="uk-UA" dirty="0" smtClean="0"/>
              <a:t>. </a:t>
            </a:r>
            <a:endParaRPr lang="ru-RU" dirty="0"/>
          </a:p>
        </p:txBody>
      </p:sp>
      <p:pic>
        <p:nvPicPr>
          <p:cNvPr id="5" name="Рисунок 4" descr="http://59travel.ru/public/upload/images/mini/67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08912" cy="421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200800" cy="936104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Художня галерея </a:t>
            </a:r>
            <a:endParaRPr lang="ru-RU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5805264"/>
            <a:ext cx="8229600" cy="10527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  </a:t>
            </a:r>
            <a:r>
              <a:rPr lang="uk-UA" sz="2600" dirty="0" smtClean="0"/>
              <a:t>Є одним з найбільших виставкових залів в Європі і самим відвідуваним культурним закладом </a:t>
            </a:r>
            <a:r>
              <a:rPr lang="uk-UA" sz="2600" dirty="0" err="1" smtClean="0"/>
              <a:t>Мальме</a:t>
            </a:r>
            <a:r>
              <a:rPr lang="uk-UA" sz="2600" dirty="0" smtClean="0"/>
              <a:t>. Тут проходять різноманітні виставки </a:t>
            </a:r>
            <a:r>
              <a:rPr lang="uk-UA" sz="2600" dirty="0" smtClean="0"/>
              <a:t> </a:t>
            </a:r>
            <a:r>
              <a:rPr lang="uk-UA" sz="2600" dirty="0" smtClean="0"/>
              <a:t>мистецтва - від Гойї до </a:t>
            </a:r>
            <a:r>
              <a:rPr lang="uk-UA" sz="2600" dirty="0" err="1" smtClean="0"/>
              <a:t>Мисак</a:t>
            </a:r>
            <a:r>
              <a:rPr lang="uk-UA" sz="2600" dirty="0" smtClean="0"/>
              <a:t> </a:t>
            </a:r>
            <a:r>
              <a:rPr lang="uk-UA" sz="2600" dirty="0" err="1" smtClean="0"/>
              <a:t>Каваї</a:t>
            </a:r>
            <a:r>
              <a:rPr lang="uk-UA" sz="2600" dirty="0"/>
              <a:t>.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5" name="Рисунок 4" descr="http://59travel.ru/public/upload/images/mini/67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1369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2132856"/>
            <a:ext cx="8712968" cy="1440160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6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        </a:t>
            </a:r>
            <a:endParaRPr lang="ru-RU" sz="6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3960440" cy="5145435"/>
          </a:xfrm>
        </p:spPr>
        <p:txBody>
          <a:bodyPr>
            <a:normAutofit/>
          </a:bodyPr>
          <a:lstStyle/>
          <a:p>
            <a:r>
              <a:rPr lang="ru-RU" sz="3000" u="sng" dirty="0" smtClean="0"/>
              <a:t>Великий Герб</a:t>
            </a:r>
            <a:r>
              <a:rPr lang="ru-RU" sz="3000" dirty="0" smtClean="0"/>
              <a:t> - </a:t>
            </a:r>
            <a:r>
              <a:rPr lang="ru-RU" sz="3000" dirty="0" err="1" smtClean="0"/>
              <a:t>це</a:t>
            </a:r>
            <a:r>
              <a:rPr lang="ru-RU" sz="3000" dirty="0" smtClean="0"/>
              <a:t> </a:t>
            </a:r>
            <a:r>
              <a:rPr lang="ru-RU" sz="3000" dirty="0" err="1" smtClean="0"/>
              <a:t>герб</a:t>
            </a:r>
            <a:r>
              <a:rPr lang="ru-RU" sz="3000" dirty="0" smtClean="0"/>
              <a:t> монарха. Щит на </a:t>
            </a:r>
            <a:r>
              <a:rPr lang="ru-RU" sz="3000" dirty="0" err="1" smtClean="0"/>
              <a:t>цьому</a:t>
            </a:r>
            <a:r>
              <a:rPr lang="ru-RU" sz="3000" dirty="0" smtClean="0"/>
              <a:t> </a:t>
            </a:r>
            <a:r>
              <a:rPr lang="ru-RU" sz="3000" dirty="0" err="1" smtClean="0"/>
              <a:t>гербі</a:t>
            </a:r>
            <a:r>
              <a:rPr lang="ru-RU" sz="3000" dirty="0" smtClean="0"/>
              <a:t> </a:t>
            </a:r>
            <a:r>
              <a:rPr lang="ru-RU" sz="3000" dirty="0" err="1" smtClean="0"/>
              <a:t>поділений</a:t>
            </a:r>
            <a:r>
              <a:rPr lang="ru-RU" sz="3000" dirty="0" smtClean="0"/>
              <a:t> </a:t>
            </a:r>
            <a:r>
              <a:rPr lang="ru-RU" sz="3000" dirty="0" err="1" smtClean="0"/>
              <a:t>на</a:t>
            </a:r>
            <a:r>
              <a:rPr lang="ru-RU" sz="3000" dirty="0" smtClean="0"/>
              <a:t> </a:t>
            </a:r>
            <a:r>
              <a:rPr lang="ru-RU" sz="3000" dirty="0" err="1" smtClean="0"/>
              <a:t>чотири</a:t>
            </a:r>
            <a:r>
              <a:rPr lang="ru-RU" sz="3000" dirty="0" smtClean="0"/>
              <a:t> </a:t>
            </a:r>
            <a:r>
              <a:rPr lang="ru-RU" sz="3000" dirty="0" err="1" smtClean="0"/>
              <a:t>частини</a:t>
            </a:r>
            <a:r>
              <a:rPr lang="ru-RU" sz="3000" dirty="0" smtClean="0"/>
              <a:t>, </a:t>
            </a:r>
            <a:r>
              <a:rPr lang="ru-RU" sz="3000" dirty="0" err="1" smtClean="0"/>
              <a:t>на</a:t>
            </a:r>
            <a:r>
              <a:rPr lang="ru-RU" sz="3000" dirty="0" smtClean="0"/>
              <a:t> </a:t>
            </a:r>
            <a:r>
              <a:rPr lang="ru-RU" sz="3000" dirty="0" err="1" smtClean="0"/>
              <a:t>ньому</a:t>
            </a:r>
            <a:r>
              <a:rPr lang="ru-RU" sz="3000" dirty="0" smtClean="0"/>
              <a:t> </a:t>
            </a:r>
            <a:r>
              <a:rPr lang="ru-RU" sz="3000" dirty="0" err="1" smtClean="0"/>
              <a:t>зображені</a:t>
            </a:r>
            <a:r>
              <a:rPr lang="ru-RU" sz="3000" dirty="0" smtClean="0"/>
              <a:t> три </a:t>
            </a:r>
            <a:r>
              <a:rPr lang="ru-RU" sz="3000" dirty="0" err="1" smtClean="0"/>
              <a:t>корони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«лев </a:t>
            </a:r>
            <a:r>
              <a:rPr lang="ru-RU" sz="3000" dirty="0" err="1" smtClean="0"/>
              <a:t>Фолькунґів</a:t>
            </a:r>
            <a:r>
              <a:rPr lang="ru-RU" sz="3000" dirty="0" smtClean="0"/>
              <a:t>». У </a:t>
            </a:r>
            <a:r>
              <a:rPr lang="ru-RU" sz="3000" dirty="0" err="1" smtClean="0"/>
              <a:t>центрі</a:t>
            </a:r>
            <a:r>
              <a:rPr lang="ru-RU" sz="3000" dirty="0" smtClean="0"/>
              <a:t> </a:t>
            </a:r>
            <a:r>
              <a:rPr lang="ru-RU" sz="3000" dirty="0" err="1" smtClean="0"/>
              <a:t>міститься</a:t>
            </a:r>
            <a:r>
              <a:rPr lang="ru-RU" sz="3000" dirty="0" smtClean="0"/>
              <a:t> герб </a:t>
            </a:r>
            <a:r>
              <a:rPr lang="ru-RU" sz="3000" dirty="0" err="1" smtClean="0"/>
              <a:t>нинішньої</a:t>
            </a:r>
            <a:r>
              <a:rPr lang="ru-RU" sz="3000" dirty="0" smtClean="0"/>
              <a:t> </a:t>
            </a:r>
            <a:r>
              <a:rPr lang="ru-RU" sz="3000" dirty="0" err="1" smtClean="0"/>
              <a:t>королівської</a:t>
            </a:r>
            <a:r>
              <a:rPr lang="ru-RU" sz="3000" dirty="0" smtClean="0"/>
              <a:t> </a:t>
            </a:r>
            <a:r>
              <a:rPr lang="ru-RU" dirty="0" err="1" smtClean="0"/>
              <a:t>династії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6386" name="Picture 2" descr="http://states-world.ru/arms/Sweden_norw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12776"/>
            <a:ext cx="3528392" cy="39982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488832" cy="1066130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Національний</a:t>
            </a:r>
            <a:r>
              <a:rPr lang="ru-RU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гімн</a:t>
            </a:r>
            <a:r>
              <a:rPr lang="ru-RU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44008" y="1600200"/>
            <a:ext cx="4042792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Текст "О </a:t>
            </a:r>
            <a:r>
              <a:rPr lang="ru-RU" sz="2800" dirty="0" err="1" smtClean="0"/>
              <a:t>давня</a:t>
            </a:r>
            <a:r>
              <a:rPr lang="ru-RU" sz="2800" dirty="0" smtClean="0"/>
              <a:t>, О </a:t>
            </a:r>
            <a:r>
              <a:rPr lang="ru-RU" sz="2800" dirty="0" err="1" smtClean="0"/>
              <a:t>вільна</a:t>
            </a:r>
            <a:r>
              <a:rPr lang="ru-RU" sz="2800" dirty="0" smtClean="0"/>
              <a:t>" написав </a:t>
            </a:r>
            <a:r>
              <a:rPr lang="ru-RU" sz="2800" dirty="0" err="1" smtClean="0"/>
              <a:t>дослідник</a:t>
            </a:r>
            <a:r>
              <a:rPr lang="ru-RU" sz="2800" dirty="0" smtClean="0"/>
              <a:t> фольклору </a:t>
            </a:r>
            <a:r>
              <a:rPr lang="ru-RU" sz="2800" dirty="0" err="1" smtClean="0"/>
              <a:t>і</a:t>
            </a:r>
            <a:r>
              <a:rPr lang="ru-RU" sz="2800" dirty="0" smtClean="0"/>
              <a:t> автор </a:t>
            </a:r>
            <a:r>
              <a:rPr lang="ru-RU" sz="2800" dirty="0" err="1" smtClean="0"/>
              <a:t>балад</a:t>
            </a:r>
            <a:r>
              <a:rPr lang="ru-RU" sz="2800" dirty="0" smtClean="0"/>
              <a:t> </a:t>
            </a:r>
            <a:r>
              <a:rPr lang="ru-RU" sz="2800" dirty="0" err="1" smtClean="0"/>
              <a:t>Ріхард</a:t>
            </a:r>
            <a:r>
              <a:rPr lang="ru-RU" sz="2800" dirty="0" smtClean="0"/>
              <a:t> </a:t>
            </a:r>
            <a:r>
              <a:rPr lang="ru-RU" sz="2800" dirty="0" err="1" smtClean="0"/>
              <a:t>Дибек</a:t>
            </a:r>
            <a:r>
              <a:rPr lang="ru-RU" sz="2800" dirty="0" smtClean="0"/>
              <a:t> (1811-1877)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поклав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народну</a:t>
            </a:r>
            <a:r>
              <a:rPr lang="ru-RU" sz="2800" dirty="0" smtClean="0"/>
              <a:t> </a:t>
            </a:r>
            <a:r>
              <a:rPr lang="ru-RU" sz="2800" dirty="0" err="1" smtClean="0"/>
              <a:t>мелодію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відому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провінції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Вестманланд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середини</a:t>
            </a:r>
            <a:r>
              <a:rPr lang="ru-RU" sz="2800" dirty="0" smtClean="0"/>
              <a:t> ХІХ </a:t>
            </a:r>
            <a:r>
              <a:rPr lang="ru-RU" sz="2800" dirty="0" err="1" smtClean="0"/>
              <a:t>століття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7410" name="Picture 2" descr="http://upload.wikimedia.org/wikipedia/commons/thumb/7/7a/Schweizer_Psalm.png/250px-Schweizer_Psal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952328" cy="41044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2204864"/>
            <a:ext cx="8229600" cy="1800200"/>
          </a:xfrm>
        </p:spPr>
        <p:txBody>
          <a:bodyPr>
            <a:prstTxWarp prst="textCan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uk-UA" sz="6000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Визначні місця Швеції</a:t>
            </a:r>
            <a:endParaRPr lang="ru-RU" sz="6000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Стокгольм - </a:t>
            </a:r>
            <a:r>
              <a:rPr lang="ru-RU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столиця</a:t>
            </a:r>
            <a:r>
              <a:rPr lang="ru-RU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Швеції</a:t>
            </a:r>
            <a:endParaRPr lang="ru-RU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308304" y="1600200"/>
            <a:ext cx="137849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tangotravel.com.ua/files/Stockhol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36904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4797152"/>
            <a:ext cx="6480720" cy="17281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          </a:t>
            </a:r>
            <a:r>
              <a:rPr lang="ru-RU" sz="2900" b="1" dirty="0" smtClean="0"/>
              <a:t>Стокгольм</a:t>
            </a:r>
            <a:r>
              <a:rPr lang="ru-RU" sz="2900" dirty="0" smtClean="0"/>
              <a:t> - </a:t>
            </a:r>
            <a:r>
              <a:rPr lang="ru-RU" sz="2900" b="1" dirty="0" err="1" smtClean="0"/>
              <a:t>шведська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столиця</a:t>
            </a:r>
            <a:r>
              <a:rPr lang="ru-RU" sz="2900" dirty="0" smtClean="0"/>
              <a:t> - </a:t>
            </a:r>
            <a:r>
              <a:rPr lang="ru-RU" sz="2900" dirty="0" err="1" smtClean="0"/>
              <a:t>найбільш</a:t>
            </a:r>
            <a:r>
              <a:rPr lang="ru-RU" sz="2900" dirty="0" smtClean="0"/>
              <a:t> </a:t>
            </a:r>
            <a:r>
              <a:rPr lang="ru-RU" sz="2900" dirty="0" err="1" smtClean="0"/>
              <a:t>чарівне</a:t>
            </a:r>
            <a:r>
              <a:rPr lang="ru-RU" sz="2900" dirty="0" smtClean="0"/>
              <a:t> </a:t>
            </a:r>
            <a:r>
              <a:rPr lang="ru-RU" sz="2900" dirty="0" err="1" smtClean="0"/>
              <a:t>місто</a:t>
            </a:r>
            <a:r>
              <a:rPr lang="ru-RU" sz="2900" dirty="0" smtClean="0"/>
              <a:t>.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називають</a:t>
            </a:r>
            <a:r>
              <a:rPr lang="ru-RU" sz="2900" dirty="0" smtClean="0"/>
              <a:t> </a:t>
            </a:r>
            <a:r>
              <a:rPr lang="ru-RU" sz="2900" dirty="0" err="1" smtClean="0"/>
              <a:t>найбезпечнішим</a:t>
            </a:r>
            <a:r>
              <a:rPr lang="ru-RU" sz="2900" dirty="0" smtClean="0"/>
              <a:t> </a:t>
            </a:r>
            <a:r>
              <a:rPr lang="ru-RU" sz="2900" dirty="0" err="1" smtClean="0"/>
              <a:t>містом</a:t>
            </a:r>
            <a:r>
              <a:rPr lang="ru-RU" sz="2900" dirty="0" smtClean="0"/>
              <a:t> Старого </a:t>
            </a:r>
            <a:r>
              <a:rPr lang="ru-RU" sz="2900" dirty="0" err="1" smtClean="0"/>
              <a:t>Світу</a:t>
            </a:r>
            <a:r>
              <a:rPr lang="ru-RU" sz="2900" dirty="0" smtClean="0"/>
              <a:t>. </a:t>
            </a:r>
            <a:r>
              <a:rPr lang="ru-RU" sz="2900" dirty="0" err="1" smtClean="0"/>
              <a:t>Його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багатовікові</a:t>
            </a:r>
            <a:r>
              <a:rPr lang="ru-RU" sz="2900" dirty="0" smtClean="0"/>
              <a:t> </a:t>
            </a:r>
            <a:r>
              <a:rPr lang="ru-RU" sz="2900" dirty="0" err="1" smtClean="0"/>
              <a:t>алеї</a:t>
            </a:r>
            <a:r>
              <a:rPr lang="ru-RU" sz="2900" dirty="0" smtClean="0"/>
              <a:t> та </a:t>
            </a:r>
            <a:r>
              <a:rPr lang="ru-RU" sz="2900" dirty="0" err="1" smtClean="0"/>
              <a:t>сквери</a:t>
            </a:r>
            <a:r>
              <a:rPr lang="ru-RU" sz="2900" dirty="0" smtClean="0"/>
              <a:t> </a:t>
            </a:r>
            <a:r>
              <a:rPr lang="ru-RU" sz="2900" dirty="0" err="1" smtClean="0"/>
              <a:t>розкидані</a:t>
            </a:r>
            <a:r>
              <a:rPr lang="ru-RU" sz="2900" dirty="0" smtClean="0"/>
              <a:t> по </a:t>
            </a:r>
            <a:r>
              <a:rPr lang="ru-RU" sz="2900" dirty="0" err="1" smtClean="0"/>
              <a:t>всьому</a:t>
            </a:r>
            <a:r>
              <a:rPr lang="ru-RU" sz="2900" dirty="0" smtClean="0"/>
              <a:t> </a:t>
            </a:r>
            <a:r>
              <a:rPr lang="ru-RU" sz="2900" dirty="0" err="1" smtClean="0"/>
              <a:t>архіпелагу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14 </a:t>
            </a:r>
            <a:r>
              <a:rPr lang="ru-RU" sz="2900" dirty="0" err="1" smtClean="0"/>
              <a:t>островів</a:t>
            </a:r>
            <a:r>
              <a:rPr lang="ru-RU" sz="2900" dirty="0" smtClean="0"/>
              <a:t>, на </a:t>
            </a:r>
            <a:r>
              <a:rPr lang="ru-RU" sz="2900" dirty="0" err="1" smtClean="0"/>
              <a:t>якому</a:t>
            </a:r>
            <a:r>
              <a:rPr lang="ru-RU" sz="2900" dirty="0" smtClean="0"/>
              <a:t> </a:t>
            </a:r>
            <a:r>
              <a:rPr lang="ru-RU" sz="2900" dirty="0" err="1" smtClean="0"/>
              <a:t>побудовано</a:t>
            </a:r>
            <a:r>
              <a:rPr lang="ru-RU" sz="2900" dirty="0" smtClean="0"/>
              <a:t> </a:t>
            </a:r>
            <a:r>
              <a:rPr lang="ru-RU" sz="2900" dirty="0" err="1" smtClean="0"/>
              <a:t>місто</a:t>
            </a:r>
            <a:r>
              <a:rPr lang="ru-RU" sz="2900" dirty="0" smtClean="0"/>
              <a:t>. </a:t>
            </a:r>
            <a:br>
              <a:rPr lang="ru-RU" sz="2900" dirty="0" smtClean="0"/>
            </a:br>
            <a:r>
              <a:rPr lang="ru-RU" sz="2900" dirty="0" smtClean="0"/>
              <a:t>    Практично до </a:t>
            </a:r>
            <a:r>
              <a:rPr lang="ru-RU" sz="2900" dirty="0" err="1" smtClean="0"/>
              <a:t>всіх</a:t>
            </a:r>
            <a:r>
              <a:rPr lang="ru-RU" sz="2900" dirty="0" smtClean="0"/>
              <a:t> </a:t>
            </a:r>
            <a:r>
              <a:rPr lang="ru-RU" sz="2900" dirty="0" err="1" smtClean="0"/>
              <a:t>численних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визначних</a:t>
            </a:r>
            <a:r>
              <a:rPr lang="ru-RU" sz="2900" dirty="0" smtClean="0"/>
              <a:t> </a:t>
            </a:r>
            <a:r>
              <a:rPr lang="ru-RU" sz="2900" dirty="0" err="1" smtClean="0"/>
              <a:t>пам'яток</a:t>
            </a:r>
            <a:r>
              <a:rPr lang="ru-RU" sz="2900" dirty="0" smtClean="0"/>
              <a:t> Стокгольма </a:t>
            </a:r>
            <a:r>
              <a:rPr lang="ru-RU" sz="2900" dirty="0" err="1" smtClean="0"/>
              <a:t>можна</a:t>
            </a:r>
            <a:r>
              <a:rPr lang="ru-RU" sz="2900" dirty="0" smtClean="0"/>
              <a:t> </a:t>
            </a:r>
            <a:r>
              <a:rPr lang="ru-RU" sz="2900" dirty="0" err="1" smtClean="0"/>
              <a:t>дістатися</a:t>
            </a:r>
            <a:r>
              <a:rPr lang="ru-RU" sz="2900" dirty="0" smtClean="0"/>
              <a:t> </a:t>
            </a:r>
            <a:r>
              <a:rPr lang="ru-RU" sz="2900" dirty="0" err="1" smtClean="0"/>
              <a:t>пішки</a:t>
            </a:r>
            <a:r>
              <a:rPr lang="ru-RU" sz="2900" dirty="0" smtClean="0"/>
              <a:t>, а </a:t>
            </a:r>
            <a:r>
              <a:rPr lang="ru-RU" sz="2900" dirty="0" err="1" smtClean="0"/>
              <a:t>це</a:t>
            </a:r>
            <a:r>
              <a:rPr lang="ru-RU" sz="2900" dirty="0" smtClean="0"/>
              <a:t> </a:t>
            </a:r>
            <a:r>
              <a:rPr lang="ru-RU" sz="2900" dirty="0" err="1" smtClean="0"/>
              <a:t>прекрасний</a:t>
            </a:r>
            <a:r>
              <a:rPr lang="ru-RU" sz="2900" dirty="0" smtClean="0"/>
              <a:t> </a:t>
            </a:r>
            <a:r>
              <a:rPr lang="ru-RU" sz="2900" dirty="0" err="1" smtClean="0"/>
              <a:t>спосіб</a:t>
            </a:r>
            <a:r>
              <a:rPr lang="ru-RU" sz="2900" dirty="0" smtClean="0"/>
              <a:t> </a:t>
            </a:r>
            <a:r>
              <a:rPr lang="ru-RU" sz="2900" dirty="0" err="1" smtClean="0"/>
              <a:t>оглянути</a:t>
            </a:r>
            <a:r>
              <a:rPr lang="ru-RU" sz="2900" dirty="0" smtClean="0"/>
              <a:t> </a:t>
            </a:r>
            <a:r>
              <a:rPr lang="ru-RU" sz="2900" dirty="0" err="1" smtClean="0"/>
              <a:t>місто</a:t>
            </a:r>
            <a:r>
              <a:rPr lang="ru-RU" sz="2900" dirty="0" smtClean="0"/>
              <a:t>. </a:t>
            </a:r>
            <a:r>
              <a:rPr lang="ru-RU" sz="2900" dirty="0" err="1" smtClean="0"/>
              <a:t>Можна</a:t>
            </a:r>
            <a:r>
              <a:rPr lang="ru-RU" sz="2900" dirty="0" smtClean="0"/>
              <a:t> </a:t>
            </a:r>
            <a:r>
              <a:rPr lang="ru-RU" sz="2900" dirty="0" err="1" smtClean="0"/>
              <a:t>зробити</a:t>
            </a:r>
            <a:r>
              <a:rPr lang="ru-RU" sz="2900" dirty="0" smtClean="0"/>
              <a:t> </a:t>
            </a:r>
            <a:r>
              <a:rPr lang="ru-RU" sz="2900" dirty="0" err="1" smtClean="0"/>
              <a:t>поїздку</a:t>
            </a:r>
            <a:r>
              <a:rPr lang="ru-RU" sz="2900" dirty="0" smtClean="0"/>
              <a:t> </a:t>
            </a:r>
            <a:r>
              <a:rPr lang="ru-RU" sz="2900" dirty="0" err="1" smtClean="0"/>
              <a:t>водним</a:t>
            </a:r>
            <a:r>
              <a:rPr lang="ru-RU" sz="2900" dirty="0" smtClean="0"/>
              <a:t> транспортом, </a:t>
            </a:r>
            <a:r>
              <a:rPr lang="ru-RU" sz="2900" dirty="0" err="1" smtClean="0"/>
              <a:t>і</a:t>
            </a:r>
            <a:r>
              <a:rPr lang="ru-RU" sz="2900" dirty="0" smtClean="0"/>
              <a:t> так </a:t>
            </a:r>
            <a:r>
              <a:rPr lang="ru-RU" sz="2900" dirty="0" err="1" smtClean="0"/>
              <a:t>ви</a:t>
            </a:r>
            <a:r>
              <a:rPr lang="ru-RU" sz="2900" dirty="0" smtClean="0"/>
              <a:t> </a:t>
            </a:r>
            <a:r>
              <a:rPr lang="ru-RU" sz="2900" dirty="0" err="1" smtClean="0"/>
              <a:t>побачите</a:t>
            </a:r>
            <a:r>
              <a:rPr lang="ru-RU" sz="2900" dirty="0" smtClean="0"/>
              <a:t> </a:t>
            </a:r>
            <a:r>
              <a:rPr lang="ru-RU" sz="2900" dirty="0" err="1" smtClean="0"/>
              <a:t>ще</a:t>
            </a:r>
            <a:r>
              <a:rPr lang="ru-RU" sz="2900" dirty="0" smtClean="0"/>
              <a:t> одну грань </a:t>
            </a:r>
            <a:r>
              <a:rPr lang="ru-RU" sz="2900" dirty="0" err="1" smtClean="0"/>
              <a:t>найкрасивішого</a:t>
            </a:r>
            <a:r>
              <a:rPr lang="ru-RU" sz="2900" dirty="0" smtClean="0"/>
              <a:t> </a:t>
            </a:r>
            <a:r>
              <a:rPr lang="ru-RU" sz="2900" dirty="0" err="1" smtClean="0"/>
              <a:t>міста</a:t>
            </a:r>
            <a:r>
              <a:rPr lang="ru-RU" sz="2900" dirty="0" smtClean="0"/>
              <a:t> </a:t>
            </a:r>
            <a:r>
              <a:rPr lang="ru-RU" sz="2900" dirty="0" err="1" smtClean="0"/>
              <a:t>Скандинавії</a:t>
            </a:r>
            <a:r>
              <a:rPr lang="ru-RU" sz="2900" dirty="0" smtClean="0"/>
              <a:t>.</a:t>
            </a:r>
            <a:endParaRPr lang="ru-RU" sz="2900" dirty="0"/>
          </a:p>
        </p:txBody>
      </p:sp>
      <p:pic>
        <p:nvPicPr>
          <p:cNvPr id="20482" name="Picture 2" descr="http://feerie.com.ua/files/u78/11-9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176464" cy="3816424"/>
          </a:xfrm>
          <a:prstGeom prst="rect">
            <a:avLst/>
          </a:prstGeom>
          <a:noFill/>
        </p:spPr>
      </p:pic>
      <p:pic>
        <p:nvPicPr>
          <p:cNvPr id="20484" name="Picture 4" descr="http://tours.pilot.ua/files/images/tours/sweden/Stockholm_Christma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4176464" cy="38884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237</TotalTime>
  <Words>1172</Words>
  <Application>Microsoft Office PowerPoint</Application>
  <PresentationFormat>Экран (4:3)</PresentationFormat>
  <Paragraphs>95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Горизонт</vt:lpstr>
      <vt:lpstr>Презентация PowerPoint</vt:lpstr>
      <vt:lpstr>Загальна  інформація</vt:lpstr>
      <vt:lpstr>Державний прапор</vt:lpstr>
      <vt:lpstr>Герби  Швеції</vt:lpstr>
      <vt:lpstr>Презентация PowerPoint</vt:lpstr>
      <vt:lpstr>Національний гімн </vt:lpstr>
      <vt:lpstr>Презентация PowerPoint</vt:lpstr>
      <vt:lpstr>Стокгольм - столиця Швеції</vt:lpstr>
      <vt:lpstr>Презентация PowerPoint</vt:lpstr>
      <vt:lpstr>Озеро - Маларен</vt:lpstr>
      <vt:lpstr>Стокгольмський  метрополітен</vt:lpstr>
      <vt:lpstr>Станція T-Centralen </vt:lpstr>
      <vt:lpstr>Станція Vreten</vt:lpstr>
      <vt:lpstr>Станція Solna centrum</vt:lpstr>
      <vt:lpstr>Станція Kungstradgarden</vt:lpstr>
      <vt:lpstr>Презентация PowerPoint</vt:lpstr>
      <vt:lpstr>Юнібакен </vt:lpstr>
      <vt:lpstr>Презентация PowerPoint</vt:lpstr>
      <vt:lpstr>Музей  Скансен </vt:lpstr>
      <vt:lpstr>Презентация PowerPoint</vt:lpstr>
      <vt:lpstr>Презентация PowerPoint</vt:lpstr>
      <vt:lpstr>Парк атракціонів Грена Лунд Тіволі </vt:lpstr>
      <vt:lpstr>Презентация PowerPoint</vt:lpstr>
      <vt:lpstr>Королівський палац Дротнінгхольм</vt:lpstr>
      <vt:lpstr>Презентация PowerPoint</vt:lpstr>
      <vt:lpstr>Корабель-музей  Васа </vt:lpstr>
      <vt:lpstr>Презентация PowerPoint</vt:lpstr>
      <vt:lpstr>Лицарський будинок </vt:lpstr>
      <vt:lpstr>Спортивна арена Globen</vt:lpstr>
      <vt:lpstr>Острів  Готланд </vt:lpstr>
      <vt:lpstr>Старе місто Гамла Стан</vt:lpstr>
      <vt:lpstr>Ратуша</vt:lpstr>
      <vt:lpstr>Оперний  театр</vt:lpstr>
      <vt:lpstr>Казковий край - Лапландія</vt:lpstr>
      <vt:lpstr>Презентация PowerPoint</vt:lpstr>
      <vt:lpstr>Гетеборг</vt:lpstr>
      <vt:lpstr>Мальме</vt:lpstr>
      <vt:lpstr>Палац Мальмехус</vt:lpstr>
      <vt:lpstr>Королівський парк - «Кунгспаркен»</vt:lpstr>
      <vt:lpstr>«Пільдаммспаркен» </vt:lpstr>
      <vt:lpstr>Художня галерея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інформація</dc:title>
  <dc:creator>Степан</dc:creator>
  <cp:lastModifiedBy>1</cp:lastModifiedBy>
  <cp:revision>27</cp:revision>
  <dcterms:created xsi:type="dcterms:W3CDTF">2012-11-04T11:11:14Z</dcterms:created>
  <dcterms:modified xsi:type="dcterms:W3CDTF">2012-11-05T19:29:13Z</dcterms:modified>
</cp:coreProperties>
</file>