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6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2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8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2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4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12FE-E207-47E0-A610-C5A505CE2474}" type="datetimeFigureOut">
              <a:rPr lang="ru-RU" smtClean="0"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57E0-7209-427F-A6FB-6B3A146F6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7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. Херсон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Херсонська обл\м. Херс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1437"/>
            <a:ext cx="6829199" cy="51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9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Херсонська набережна</a:t>
            </a:r>
            <a:endParaRPr lang="ru-RU" dirty="0"/>
          </a:p>
        </p:txBody>
      </p:sp>
      <p:pic>
        <p:nvPicPr>
          <p:cNvPr id="9218" name="Picture 2" descr="C:\Documents and Settings\User\Рабочий стол\Херсонська обл\Херсонська наюбереж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94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1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Херсонські плавні</a:t>
            </a:r>
            <a:endParaRPr lang="ru-RU" dirty="0"/>
          </a:p>
        </p:txBody>
      </p:sp>
      <p:pic>
        <p:nvPicPr>
          <p:cNvPr id="10242" name="Picture 2" descr="C:\Documents and Settings\User\Рабочий стол\Херсонська обл\Херсонські плавн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268760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Художній музей (м. Херсон)</a:t>
            </a:r>
            <a:endParaRPr lang="ru-RU" dirty="0"/>
          </a:p>
        </p:txBody>
      </p:sp>
      <p:pic>
        <p:nvPicPr>
          <p:cNvPr id="11266" name="Picture 2" descr="C:\Documents and Settings\User\Рабочий стол\Херсонська обл\художній музей м. Хер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9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Брама Херсонської фортеці</a:t>
            </a:r>
            <a:endParaRPr lang="ru-RU" dirty="0"/>
          </a:p>
        </p:txBody>
      </p:sp>
      <p:pic>
        <p:nvPicPr>
          <p:cNvPr id="12290" name="Picture 2" descr="C:\Documents and Settings\User\Рабочий стол\Херсонська обл\брама Херсонської фортец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8296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Залишки Херсонської фортеці</a:t>
            </a:r>
            <a:endParaRPr lang="ru-RU" dirty="0"/>
          </a:p>
        </p:txBody>
      </p:sp>
      <p:pic>
        <p:nvPicPr>
          <p:cNvPr id="14338" name="Picture 2" descr="C:\Documents and Settings\User\Рабочий стол\Херсонська обл\залишки Херсонської фортец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3099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3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Заповідник </a:t>
            </a:r>
            <a:r>
              <a:rPr lang="uk-UA" dirty="0" err="1" smtClean="0"/>
              <a:t>Асканія</a:t>
            </a:r>
            <a:r>
              <a:rPr lang="uk-UA" dirty="0" smtClean="0"/>
              <a:t> - Нова</a:t>
            </a:r>
            <a:endParaRPr lang="ru-RU" dirty="0"/>
          </a:p>
        </p:txBody>
      </p:sp>
      <p:pic>
        <p:nvPicPr>
          <p:cNvPr id="15362" name="Picture 2" descr="C:\Documents and Settings\User\Рабочий стол\Херсонська обл\асканія 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3719885" cy="55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User\Рабочий стол\Херсонська обл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3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Заповідник </a:t>
            </a:r>
            <a:r>
              <a:rPr lang="uk-UA" dirty="0" err="1">
                <a:solidFill>
                  <a:prstClr val="black"/>
                </a:solidFill>
              </a:rPr>
              <a:t>Асканія</a:t>
            </a:r>
            <a:r>
              <a:rPr lang="uk-UA" dirty="0">
                <a:solidFill>
                  <a:prstClr val="black"/>
                </a:solidFill>
              </a:rPr>
              <a:t> - Нова</a:t>
            </a:r>
            <a:endParaRPr lang="ru-RU" dirty="0"/>
          </a:p>
        </p:txBody>
      </p:sp>
      <p:pic>
        <p:nvPicPr>
          <p:cNvPr id="17410" name="Picture 2" descr="C:\Documents and Settings\User\Рабочий стол\Херсонська обл\Асканія нова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1"/>
            <a:ext cx="6820598" cy="51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6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prstClr val="black"/>
                </a:solidFill>
              </a:rPr>
              <a:t>Заповідник </a:t>
            </a:r>
            <a:r>
              <a:rPr lang="uk-UA" dirty="0" err="1">
                <a:solidFill>
                  <a:prstClr val="black"/>
                </a:solidFill>
              </a:rPr>
              <a:t>Асканія</a:t>
            </a:r>
            <a:r>
              <a:rPr lang="uk-UA" dirty="0">
                <a:solidFill>
                  <a:prstClr val="black"/>
                </a:solidFill>
              </a:rPr>
              <a:t> - Нова</a:t>
            </a:r>
            <a:endParaRPr lang="ru-RU" dirty="0"/>
          </a:p>
        </p:txBody>
      </p:sp>
      <p:pic>
        <p:nvPicPr>
          <p:cNvPr id="18434" name="Picture 2" descr="C:\Documents and Settings\User\Рабочий стол\Херсонська обл\Асканія нова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8" y="1268760"/>
            <a:ext cx="4186436" cy="32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User\Рабочий стол\Херсонська обл\Асканія нова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74468" cy="33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8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</a:t>
            </a:r>
            <a:r>
              <a:rPr lang="uk-UA" dirty="0" smtClean="0"/>
              <a:t>. Нова Каховка – місто оазис</a:t>
            </a:r>
            <a:endParaRPr lang="ru-RU" dirty="0"/>
          </a:p>
        </p:txBody>
      </p:sp>
      <p:pic>
        <p:nvPicPr>
          <p:cNvPr id="19458" name="Picture 2" descr="C:\Documents and Settings\User\Рабочий стол\Херсонська обл\м. Нова каховка - місто оази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6" y="1268760"/>
            <a:ext cx="6708670" cy="52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9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Каховська ГЕС</a:t>
            </a:r>
            <a:endParaRPr lang="ru-RU" dirty="0"/>
          </a:p>
        </p:txBody>
      </p:sp>
      <p:pic>
        <p:nvPicPr>
          <p:cNvPr id="20482" name="Picture 2" descr="C:\Documents and Settings\User\Рабочий стол\Херсонська обл\Каховська ГЕ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032448" cy="53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9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 через р. Дніпро (м. Херсон)</a:t>
            </a:r>
            <a:endParaRPr lang="ru-RU" dirty="0"/>
          </a:p>
        </p:txBody>
      </p:sp>
      <p:pic>
        <p:nvPicPr>
          <p:cNvPr id="2050" name="Picture 2" descr="C:\Documents and Settings\User\Рабочий стол\Херсонська обл\міст через Дніпро м. Хер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6476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1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Дніпровські плані (м. Нова Каховка)</a:t>
            </a:r>
            <a:endParaRPr lang="ru-RU" dirty="0"/>
          </a:p>
        </p:txBody>
      </p:sp>
      <p:pic>
        <p:nvPicPr>
          <p:cNvPr id="21506" name="Picture 2" descr="C:\Documents and Settings\User\Рабочий стол\Херсонська обл\Дніпровські плавня м. Нова Ках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834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5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Літній кінотеатр (м. Нова Каховка)</a:t>
            </a:r>
            <a:endParaRPr lang="ru-RU" dirty="0"/>
          </a:p>
        </p:txBody>
      </p:sp>
      <p:pic>
        <p:nvPicPr>
          <p:cNvPr id="22530" name="Picture 2" descr="C:\Documents and Settings\User\Рабочий стол\Херсонська обл\літній кінотеатр м. Нова Ках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00602" cy="51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1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Гола Пристань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0400" cy="51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7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Гола Пристань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3" y="1124744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8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Гола Пристань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552728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7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Autofit/>
          </a:bodyPr>
          <a:lstStyle/>
          <a:p>
            <a:r>
              <a:rPr lang="uk-UA" sz="3200" b="1" dirty="0" err="1" smtClean="0"/>
              <a:t>Олешківські</a:t>
            </a:r>
            <a:r>
              <a:rPr lang="uk-UA" sz="3200" b="1" dirty="0" smtClean="0"/>
              <a:t> піски – Європейська «Сахара» </a:t>
            </a:r>
            <a:endParaRPr lang="ru-RU" sz="3200" b="1" dirty="0"/>
          </a:p>
        </p:txBody>
      </p:sp>
      <p:pic>
        <p:nvPicPr>
          <p:cNvPr id="26626" name="Picture 2" descr="C:\Documents and Settings\User\Рабочий стол\Херсонська обл\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38666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ocuments and Settings\User\Рабочий стол\Херсонська обл\3(57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48980"/>
            <a:ext cx="4618484" cy="34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6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Чорноморський біосферний заповідник</a:t>
            </a:r>
            <a:endParaRPr lang="ru-RU" sz="3600" b="1" dirty="0"/>
          </a:p>
        </p:txBody>
      </p:sp>
      <p:pic>
        <p:nvPicPr>
          <p:cNvPr id="27650" name="Picture 2" descr="C:\Documents and Settings\User\Рабочий стол\Херсонська обл\чорноморський біосферний заопві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89307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Documents and Settings\User\Рабочий стол\Херсонська обл\чорномор за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93" y="3356992"/>
            <a:ext cx="4913571" cy="320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5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Скіфські кургани – найбільше поховання скіфських царів</a:t>
            </a:r>
            <a:endParaRPr lang="ru-RU" dirty="0"/>
          </a:p>
        </p:txBody>
      </p:sp>
      <p:pic>
        <p:nvPicPr>
          <p:cNvPr id="28674" name="Picture 2" descr="C:\Documents and Settings\User\Рабочий стол\Херсонська обл\скіфські курган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4010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3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о</a:t>
            </a:r>
            <a:r>
              <a:rPr lang="uk-UA" sz="3200" b="1" dirty="0" smtClean="0"/>
              <a:t>. </a:t>
            </a:r>
            <a:r>
              <a:rPr lang="uk-UA" sz="3200" b="1" dirty="0" err="1" smtClean="0"/>
              <a:t>Джарилгач</a:t>
            </a:r>
            <a:r>
              <a:rPr lang="uk-UA" sz="3200" b="1" dirty="0" smtClean="0"/>
              <a:t> – найбільший незаселений острів в центральній Європі</a:t>
            </a:r>
            <a:endParaRPr lang="ru-RU" sz="3200" b="1" dirty="0"/>
          </a:p>
        </p:txBody>
      </p:sp>
      <p:pic>
        <p:nvPicPr>
          <p:cNvPr id="29698" name="Picture 2" descr="C:\Documents and Settings\User\Рабочий стол\Херсонська обл\о. джарилгач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307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Documents and Settings\User\Рабочий стол\Херсонська обл\о.Джарилг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872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7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</a:t>
            </a:r>
            <a:r>
              <a:rPr lang="uk-UA" dirty="0" smtClean="0"/>
              <a:t>. </a:t>
            </a:r>
            <a:r>
              <a:rPr lang="uk-UA" dirty="0" err="1"/>
              <a:t>Б</a:t>
            </a:r>
            <a:r>
              <a:rPr lang="uk-UA" dirty="0" err="1" smtClean="0"/>
              <a:t>ирючий</a:t>
            </a:r>
            <a:endParaRPr lang="ru-RU" dirty="0"/>
          </a:p>
        </p:txBody>
      </p:sp>
      <p:pic>
        <p:nvPicPr>
          <p:cNvPr id="30722" name="Picture 2" descr="C:\Documents and Settings\User\Рабочий стол\Херсонська обл\о. Бирюч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62473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9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Річковий порт (м. Херсон)</a:t>
            </a:r>
            <a:endParaRPr lang="ru-RU" dirty="0"/>
          </a:p>
        </p:txBody>
      </p:sp>
      <p:pic>
        <p:nvPicPr>
          <p:cNvPr id="7170" name="Picture 2" descr="C:\Documents and Settings\User\Рабочий стол\Херсонська обл\річковий порт м. Хер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5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пам’ятник</a:t>
            </a:r>
            <a:r>
              <a:rPr lang="ru-RU" sz="3200" b="1" dirty="0" smtClean="0"/>
              <a:t> на честь 500-річчя </a:t>
            </a:r>
            <a:r>
              <a:rPr lang="ru-RU" sz="3200" b="1" dirty="0" err="1" smtClean="0"/>
              <a:t>українського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козацтва</a:t>
            </a:r>
            <a:r>
              <a:rPr lang="ru-RU" sz="3200" b="1" dirty="0" smtClean="0"/>
              <a:t> “</a:t>
            </a:r>
            <a:r>
              <a:rPr lang="ru-RU" sz="3200" b="1" dirty="0" err="1" smtClean="0"/>
              <a:t>Козацька</a:t>
            </a:r>
            <a:r>
              <a:rPr lang="ru-RU" sz="3200" b="1" dirty="0" smtClean="0"/>
              <a:t> Слава”</a:t>
            </a:r>
            <a:r>
              <a:rPr lang="ru-RU" sz="3200" dirty="0"/>
              <a:t> </a:t>
            </a:r>
            <a:r>
              <a:rPr lang="ru-RU" sz="3200" dirty="0" smtClean="0"/>
              <a:t>(с. Тягинка)</a:t>
            </a:r>
            <a:endParaRPr lang="ru-RU" sz="3200" dirty="0"/>
          </a:p>
        </p:txBody>
      </p:sp>
      <p:pic>
        <p:nvPicPr>
          <p:cNvPr id="31746" name="Picture 2" descr="C:\Documents and Settings\User\Рабочий стол\Херсонська обл\с. Тяг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66075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5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Херсонський порт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80873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Пам'ятник першим херсонським корабелам</a:t>
            </a:r>
            <a:endParaRPr lang="ru-RU" sz="3200" b="1" dirty="0"/>
          </a:p>
        </p:txBody>
      </p:sp>
      <p:pic>
        <p:nvPicPr>
          <p:cNvPr id="3074" name="Picture 2" descr="C:\Documents and Settings\User\Рабочий стол\Херсонська обл\памятник першим херсонським корабелам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96744" cy="51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Пам'ятник Суворову (м. Херсон)</a:t>
            </a:r>
            <a:endParaRPr lang="ru-RU" dirty="0"/>
          </a:p>
        </p:txBody>
      </p:sp>
      <p:pic>
        <p:nvPicPr>
          <p:cNvPr id="4098" name="Picture 2" descr="C:\Documents and Settings\User\Рабочий стол\Херсонська обл\памятник Суворову м. Херсон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40" y="1484784"/>
            <a:ext cx="3575784" cy="51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9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Потьомкінський</a:t>
            </a:r>
            <a:r>
              <a:rPr lang="uk-UA" dirty="0" smtClean="0"/>
              <a:t> сквер (м. Херсон)</a:t>
            </a:r>
            <a:endParaRPr lang="ru-RU" dirty="0"/>
          </a:p>
        </p:txBody>
      </p:sp>
      <p:pic>
        <p:nvPicPr>
          <p:cNvPr id="5122" name="Picture 2" descr="C:\Documents and Settings\User\Рабочий стол\Херсонська обл\Потемкинский сквер м. Хер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5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Парк слави (м. Херсон)</a:t>
            </a:r>
            <a:endParaRPr lang="ru-RU" dirty="0"/>
          </a:p>
        </p:txBody>
      </p:sp>
      <p:pic>
        <p:nvPicPr>
          <p:cNvPr id="6146" name="Picture 2" descr="C:\Documents and Settings\User\Рабочий стол\Херсонська обл\парк Слави м. Хер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96743" cy="48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2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Стадіон «Кристал» (м. Херсон)</a:t>
            </a:r>
            <a:endParaRPr lang="ru-RU" dirty="0"/>
          </a:p>
        </p:txBody>
      </p:sp>
      <p:pic>
        <p:nvPicPr>
          <p:cNvPr id="8194" name="Picture 2" descr="C:\Documents and Settings\User\Рабочий стол\Херсонська обл\стадіон Криста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329677" cy="5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23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161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м. Херсон</vt:lpstr>
      <vt:lpstr>Міст через р. Дніпро (м. Херсон)</vt:lpstr>
      <vt:lpstr>Річковий порт (м. Херсон)</vt:lpstr>
      <vt:lpstr>Херсонський порт</vt:lpstr>
      <vt:lpstr>Пам'ятник першим херсонським корабелам</vt:lpstr>
      <vt:lpstr>Пам'ятник Суворову (м. Херсон)</vt:lpstr>
      <vt:lpstr>Потьомкінський сквер (м. Херсон)</vt:lpstr>
      <vt:lpstr>Парк слави (м. Херсон)</vt:lpstr>
      <vt:lpstr>Стадіон «Кристал» (м. Херсон)</vt:lpstr>
      <vt:lpstr>Херсонська набережна</vt:lpstr>
      <vt:lpstr>Херсонські плавні</vt:lpstr>
      <vt:lpstr>Художній музей (м. Херсон)</vt:lpstr>
      <vt:lpstr>Брама Херсонської фортеці</vt:lpstr>
      <vt:lpstr>Залишки Херсонської фортеці</vt:lpstr>
      <vt:lpstr>Заповідник Асканія - Нова</vt:lpstr>
      <vt:lpstr>Заповідник Асканія - Нова</vt:lpstr>
      <vt:lpstr>Заповідник Асканія - Нова</vt:lpstr>
      <vt:lpstr>м. Нова Каховка – місто оазис</vt:lpstr>
      <vt:lpstr>Каховська ГЕС</vt:lpstr>
      <vt:lpstr>Дніпровські плані (м. Нова Каховка)</vt:lpstr>
      <vt:lpstr>Літній кінотеатр (м. Нова Каховка)</vt:lpstr>
      <vt:lpstr>Гола Пристань</vt:lpstr>
      <vt:lpstr>Гола Пристань</vt:lpstr>
      <vt:lpstr>Гола Пристань</vt:lpstr>
      <vt:lpstr>Олешківські піски – Європейська «Сахара» </vt:lpstr>
      <vt:lpstr>Чорноморський біосферний заповідник</vt:lpstr>
      <vt:lpstr>Скіфські кургани – найбільше поховання скіфських царів</vt:lpstr>
      <vt:lpstr>о. Джарилгач – найбільший незаселений острів в центральній Європі</vt:lpstr>
      <vt:lpstr>о. Бирючий</vt:lpstr>
      <vt:lpstr>пам’ятник на честь 500-річчя українського козацтва “Козацька Слава” (с. Тягинка)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Херсон</dc:title>
  <dc:creator>User</dc:creator>
  <cp:lastModifiedBy>User</cp:lastModifiedBy>
  <cp:revision>20</cp:revision>
  <dcterms:created xsi:type="dcterms:W3CDTF">2012-02-20T18:49:52Z</dcterms:created>
  <dcterms:modified xsi:type="dcterms:W3CDTF">2012-02-20T20:16:14Z</dcterms:modified>
</cp:coreProperties>
</file>