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872C-66FC-4D1F-ACA7-98785EEED3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42CC-C475-4E0A-8152-17B92FFD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8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872C-66FC-4D1F-ACA7-98785EEED3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42CC-C475-4E0A-8152-17B92FFD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4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872C-66FC-4D1F-ACA7-98785EEED3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42CC-C475-4E0A-8152-17B92FFD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0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872C-66FC-4D1F-ACA7-98785EEED3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42CC-C475-4E0A-8152-17B92FFD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872C-66FC-4D1F-ACA7-98785EEED3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42CC-C475-4E0A-8152-17B92FFD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1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872C-66FC-4D1F-ACA7-98785EEED3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42CC-C475-4E0A-8152-17B92FFD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7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872C-66FC-4D1F-ACA7-98785EEED3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42CC-C475-4E0A-8152-17B92FFD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7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872C-66FC-4D1F-ACA7-98785EEED3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42CC-C475-4E0A-8152-17B92FFD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9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872C-66FC-4D1F-ACA7-98785EEED3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42CC-C475-4E0A-8152-17B92FFD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5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872C-66FC-4D1F-ACA7-98785EEED3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42CC-C475-4E0A-8152-17B92FFD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2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872C-66FC-4D1F-ACA7-98785EEED3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42CC-C475-4E0A-8152-17B92FFD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0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B872C-66FC-4D1F-ACA7-98785EEED3B6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C42CC-C475-4E0A-8152-17B92FFD4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6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err="1" smtClean="0"/>
              <a:t>Протерозойська</a:t>
            </a:r>
            <a:r>
              <a:rPr lang="ru-RU" sz="6600" dirty="0" smtClean="0"/>
              <a:t> ера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05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Ектазій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2778">
            <a:off x="386654" y="1657678"/>
            <a:ext cx="3602736" cy="2569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1952">
            <a:off x="3647102" y="1971823"/>
            <a:ext cx="5730213" cy="42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4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Стеній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4824536" cy="4824536"/>
          </a:xfrm>
        </p:spPr>
      </p:pic>
    </p:spTree>
    <p:extLst>
      <p:ext uri="{BB962C8B-B14F-4D97-AF65-F5344CB8AC3E}">
        <p14:creationId xmlns:p14="http://schemas.microsoft.com/office/powerpoint/2010/main" val="188303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Неопротерозой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5976664" cy="4848417"/>
          </a:xfrm>
        </p:spPr>
      </p:pic>
    </p:spTree>
    <p:extLst>
      <p:ext uri="{BB962C8B-B14F-4D97-AF65-F5344CB8AC3E}">
        <p14:creationId xmlns:p14="http://schemas.microsoft.com/office/powerpoint/2010/main" val="285969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Тоній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24" y="1427870"/>
            <a:ext cx="5278980" cy="4698293"/>
          </a:xfrm>
        </p:spPr>
      </p:pic>
    </p:spTree>
    <p:extLst>
      <p:ext uri="{BB962C8B-B14F-4D97-AF65-F5344CB8AC3E}">
        <p14:creationId xmlns:p14="http://schemas.microsoft.com/office/powerpoint/2010/main" val="242687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Кріогеній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5760640" cy="3827092"/>
          </a:xfrm>
        </p:spPr>
      </p:pic>
    </p:spTree>
    <p:extLst>
      <p:ext uri="{BB962C8B-B14F-4D97-AF65-F5344CB8AC3E}">
        <p14:creationId xmlns:p14="http://schemas.microsoft.com/office/powerpoint/2010/main" val="190639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Едіакарій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34381"/>
            <a:ext cx="7315200" cy="3657600"/>
          </a:xfrm>
        </p:spPr>
      </p:pic>
    </p:spTree>
    <p:extLst>
      <p:ext uri="{BB962C8B-B14F-4D97-AF65-F5344CB8AC3E}">
        <p14:creationId xmlns:p14="http://schemas.microsoft.com/office/powerpoint/2010/main" val="131397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Корисні копалин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4745"/>
            <a:ext cx="2195736" cy="20162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2381250" cy="2000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2" y="3124994"/>
            <a:ext cx="4700606" cy="3713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70" y="1124744"/>
            <a:ext cx="2306786" cy="2000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98" y="3124994"/>
            <a:ext cx="4762500" cy="37134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26684" y="966180"/>
            <a:ext cx="2008386" cy="23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0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324">
            <a:off x="3759560" y="2609599"/>
            <a:ext cx="5024358" cy="37682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</a:t>
            </a:r>
            <a:r>
              <a:rPr lang="uk-UA" dirty="0" err="1" smtClean="0"/>
              <a:t>іодизація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Палеопротерозой</a:t>
            </a:r>
            <a:endParaRPr lang="uk-UA" dirty="0" smtClean="0"/>
          </a:p>
          <a:p>
            <a:r>
              <a:rPr lang="uk-UA" dirty="0" err="1" smtClean="0"/>
              <a:t>Мезопротерозой</a:t>
            </a:r>
            <a:endParaRPr lang="uk-UA" dirty="0" smtClean="0"/>
          </a:p>
          <a:p>
            <a:r>
              <a:rPr lang="uk-UA" dirty="0" err="1" smtClean="0"/>
              <a:t>Неопротерозой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10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Палеопротерозой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624">
            <a:off x="103858" y="1235258"/>
            <a:ext cx="4762500" cy="32004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6373">
            <a:off x="3996997" y="1148558"/>
            <a:ext cx="4896594" cy="3627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521055">
            <a:off x="482529" y="3670627"/>
            <a:ext cx="2950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Ціанобактерія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061334">
            <a:off x="6159029" y="3967144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Анаероба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941168"/>
            <a:ext cx="57919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Палеопротерозой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поділяється</a:t>
            </a:r>
            <a:r>
              <a:rPr lang="ru-RU" sz="2400" b="1" dirty="0" smtClean="0"/>
              <a:t> на 4 </a:t>
            </a:r>
            <a:r>
              <a:rPr lang="ru-RU" sz="2400" b="1" dirty="0" err="1" smtClean="0"/>
              <a:t>епохи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•</a:t>
            </a:r>
            <a:r>
              <a:rPr lang="ru-RU" sz="2400" b="1" dirty="0" err="1" smtClean="0"/>
              <a:t>Сидерій</a:t>
            </a:r>
            <a:endParaRPr lang="ru-RU" sz="2400" b="1" dirty="0" smtClean="0"/>
          </a:p>
          <a:p>
            <a:r>
              <a:rPr lang="ru-RU" sz="2400" b="1" dirty="0" smtClean="0"/>
              <a:t>•</a:t>
            </a:r>
            <a:r>
              <a:rPr lang="ru-RU" sz="2400" b="1" dirty="0" err="1" smtClean="0"/>
              <a:t>Ріасій</a:t>
            </a:r>
            <a:endParaRPr lang="ru-RU" sz="2400" b="1" dirty="0" smtClean="0"/>
          </a:p>
          <a:p>
            <a:r>
              <a:rPr lang="ru-RU" sz="2400" b="1" dirty="0" smtClean="0"/>
              <a:t>•</a:t>
            </a:r>
            <a:r>
              <a:rPr lang="ru-RU" sz="2400" b="1" dirty="0" err="1" smtClean="0"/>
              <a:t>Орозирій</a:t>
            </a:r>
            <a:endParaRPr lang="ru-RU" sz="2400" b="1" dirty="0" smtClean="0"/>
          </a:p>
          <a:p>
            <a:r>
              <a:rPr lang="ru-RU" sz="2400" b="1" dirty="0" smtClean="0"/>
              <a:t>•</a:t>
            </a:r>
            <a:r>
              <a:rPr lang="ru-RU" sz="2400" b="1" dirty="0" err="1" smtClean="0"/>
              <a:t>Статерій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449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112">
            <a:off x="274709" y="2249875"/>
            <a:ext cx="5734050" cy="3324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Сидерій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261">
            <a:off x="4081387" y="1556793"/>
            <a:ext cx="508518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0290">
            <a:off x="-419518" y="572247"/>
            <a:ext cx="6034617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Ріасій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2440">
            <a:off x="4618231" y="1704209"/>
            <a:ext cx="450391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Орозирій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022">
            <a:off x="324875" y="1669051"/>
            <a:ext cx="3782913" cy="2844751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8427">
            <a:off x="4019081" y="2002962"/>
            <a:ext cx="4936517" cy="497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Статерій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3864">
            <a:off x="286503" y="1681072"/>
            <a:ext cx="4380815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616">
            <a:off x="3936719" y="2194462"/>
            <a:ext cx="4927542" cy="318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2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Мезопротерозой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" y="1124744"/>
            <a:ext cx="9127480" cy="3770188"/>
          </a:xfrm>
        </p:spPr>
      </p:pic>
      <p:sp>
        <p:nvSpPr>
          <p:cNvPr id="5" name="TextBox 4"/>
          <p:cNvSpPr txBox="1"/>
          <p:nvPr/>
        </p:nvSpPr>
        <p:spPr>
          <a:xfrm>
            <a:off x="1331640" y="4869160"/>
            <a:ext cx="67728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Мезопротерозой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поділяється</a:t>
            </a:r>
            <a:r>
              <a:rPr lang="ru-RU" sz="2800" dirty="0" smtClean="0"/>
              <a:t> на 3 </a:t>
            </a:r>
            <a:r>
              <a:rPr lang="ru-RU" sz="2800" dirty="0" err="1" smtClean="0"/>
              <a:t>періоди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•	</a:t>
            </a:r>
            <a:r>
              <a:rPr lang="ru-RU" sz="2800" dirty="0" err="1" smtClean="0"/>
              <a:t>Калімій</a:t>
            </a:r>
            <a:endParaRPr lang="ru-RU" sz="2800" dirty="0" smtClean="0"/>
          </a:p>
          <a:p>
            <a:r>
              <a:rPr lang="ru-RU" sz="2800" dirty="0" smtClean="0"/>
              <a:t>•	</a:t>
            </a:r>
            <a:r>
              <a:rPr lang="ru-RU" sz="2800" dirty="0" err="1" smtClean="0"/>
              <a:t>Ектазій</a:t>
            </a:r>
            <a:endParaRPr lang="ru-RU" sz="2800" dirty="0" smtClean="0"/>
          </a:p>
          <a:p>
            <a:r>
              <a:rPr lang="ru-RU" sz="2800" dirty="0" smtClean="0"/>
              <a:t>•	</a:t>
            </a:r>
            <a:r>
              <a:rPr lang="ru-RU" sz="2800" dirty="0" err="1" smtClean="0"/>
              <a:t>Стеній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092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Калімій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410548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45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Протерозойська ера</vt:lpstr>
      <vt:lpstr>Періодизація</vt:lpstr>
      <vt:lpstr>Палеопротерозой</vt:lpstr>
      <vt:lpstr>Сидерій</vt:lpstr>
      <vt:lpstr>Ріасій</vt:lpstr>
      <vt:lpstr>Орозирій</vt:lpstr>
      <vt:lpstr>Статерій</vt:lpstr>
      <vt:lpstr>Мезопротерозой</vt:lpstr>
      <vt:lpstr>Калімій</vt:lpstr>
      <vt:lpstr>Ектазій</vt:lpstr>
      <vt:lpstr>Стеній</vt:lpstr>
      <vt:lpstr>Неопротерозой</vt:lpstr>
      <vt:lpstr>Тоній</vt:lpstr>
      <vt:lpstr>Кріогеній</vt:lpstr>
      <vt:lpstr>Едіакарій</vt:lpstr>
      <vt:lpstr>Корисні копалин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Протерозойська ера</dc:title>
  <dc:creator>Tesencuk</dc:creator>
  <cp:lastModifiedBy>Tesencuk</cp:lastModifiedBy>
  <cp:revision>8</cp:revision>
  <dcterms:created xsi:type="dcterms:W3CDTF">2014-04-27T07:27:17Z</dcterms:created>
  <dcterms:modified xsi:type="dcterms:W3CDTF">2014-04-27T09:30:14Z</dcterms:modified>
</cp:coreProperties>
</file>