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1" autoAdjust="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8B293-283E-4A48-AE5D-B210A3193647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76E0-E5D6-4EBD-A5CC-C36D303EE6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76E0-E5D6-4EBD-A5CC-C36D303EE6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76E0-E5D6-4EBD-A5CC-C36D303EE65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E23DD2-4120-4AF7-B367-219700A1CEFF}" type="datetimeFigureOut">
              <a:rPr lang="ru-RU" smtClean="0"/>
              <a:pPr/>
              <a:t>29.09.2014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341E24-91A1-4344-995B-F9106B7D6C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857364"/>
            <a:ext cx="6172200" cy="1894362"/>
          </a:xfrm>
        </p:spPr>
        <p:txBody>
          <a:bodyPr>
            <a:prstTxWarp prst="textCanDown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Техногенне </a:t>
            </a:r>
            <a:r>
              <a:rPr lang="uk-UA" sz="3600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середовище..</a:t>
            </a:r>
            <a:r>
              <a:rPr lang="uk-UA" sz="3600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Екологічні проблеми довкілля</a:t>
            </a:r>
            <a:endParaRPr lang="ru-RU" sz="3600" cap="none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Розмаїтої Ольги 6-А кл.</a:t>
            </a:r>
          </a:p>
          <a:p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Техногенна небезпека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Порушення правил безпеки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Аварії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Викиди в повітря шкідливих речовин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Забруднення водойм, ґрунту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Зменшення природних ресурсів, нестача чистої питної води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6" name="Picture 4" descr="http://beautyart.ucoz.ru/_si/0/68594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8" name="Picture 6" descr="Новости - СтудКлу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28584"/>
            <a:ext cx="4357686" cy="2829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Екологічні проблеми довкілля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Забруднення хімічними, радіоактивними відходами ґрунту, повітря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Збільшення концентрації вуглекислого газу в атмосфері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Руйнування шару атмосфери, що захищає від надмірної сонячної радіації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Зниження родючості ґрунту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Порушення природних умов існування дикорослих рослин і тварин, зникнення деяких видів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Погіршення умов життя людини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530" name="Picture 2" descr="Новости общества, Последние новости общества Украины, Все новости общества Украины на сегодня, Лента новостей Украины"/>
          <p:cNvPicPr>
            <a:picLocks noChangeAspect="1" noChangeArrowheads="1"/>
          </p:cNvPicPr>
          <p:nvPr/>
        </p:nvPicPr>
        <p:blipFill>
          <a:blip r:embed="rId2"/>
          <a:srcRect r="23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Всесвітній день довкілля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71676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Щороку, в третю суботу квітня, в Україні відзначається Всесвітній день довкілля. У цей день проводяться заходи, присвячені збереженню та відновленню навколишнього середовища.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im0-tub-ua.yandex.net/i?id=3e324aaa5219f272cde5fa1859c11005-12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4214842" cy="290012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286" y="500042"/>
            <a:ext cx="4543428" cy="703282"/>
          </a:xfrm>
          <a:solidFill>
            <a:srgbClr val="00FFFF"/>
          </a:solidFill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isometricOffAxis2Left">
              <a:rot lat="20753411" lon="21175305" rev="21143574"/>
            </a:camera>
            <a:lightRig rig="threePt" dir="t"/>
          </a:scene3d>
          <a:sp3d/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</a:bodyPr>
          <a:lstStyle/>
          <a:p>
            <a:pPr algn="ctr"/>
            <a:r>
              <a:rPr lang="uk-UA" sz="44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Довкілля щодня</a:t>
            </a:r>
            <a:endParaRPr lang="ru-RU" sz="44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8734"/>
          </a:xfrm>
          <a:noFill/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</a:t>
            </a:r>
            <a:r>
              <a:rPr lang="uk-UA" dirty="0" smtClean="0">
                <a:solidFill>
                  <a:srgbClr val="0070C0"/>
                </a:solidFill>
              </a:rPr>
              <a:t>и також маємо дбати про довкілля щодня: оберігати природу, не забруднювати довкілля, економити воду та електричну енергію.</a:t>
            </a:r>
          </a:p>
        </p:txBody>
      </p:sp>
      <p:pic>
        <p:nvPicPr>
          <p:cNvPr id="27652" name="Picture 4" descr="Раздельный сбор мусора"/>
          <p:cNvPicPr>
            <a:picLocks noChangeAspect="1" noChangeArrowheads="1"/>
          </p:cNvPicPr>
          <p:nvPr/>
        </p:nvPicPr>
        <p:blipFill>
          <a:blip r:embed="rId2"/>
          <a:srcRect l="3667" r="3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Дбай про чисте довкілля !!!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Всемирный день охраны окружающей сред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62112"/>
            <a:ext cx="6381750" cy="47053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0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gradFill>
            <a:gsLst>
              <a:gs pos="50000">
                <a:srgbClr val="00B0F0"/>
              </a:gs>
              <a:gs pos="51000">
                <a:srgbClr val="FFFF00"/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buNone/>
            </a:pPr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uk-U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</a:p>
          <a:p>
            <a:pPr algn="ctr">
              <a:buNone/>
            </a:pPr>
            <a:endParaRPr lang="uk-UA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uk-UA" sz="1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uk-UA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УВАГУ!!!</a:t>
            </a:r>
            <a:endParaRPr lang="ru-RU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Техногенне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середовище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729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Техноге́нне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середо́вище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 — 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середовище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створене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 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людиною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 Як правило,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поділяють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на 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побутове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 та 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виробниче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Последние новости / Казахстанский агрегатор новос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7181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r>
              <a:rPr lang="uk-UA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Побутове середовище</a:t>
            </a:r>
            <a:endParaRPr lang="ru-RU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235745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Побутове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середовище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середовище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проживання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містить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сукупність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житлових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будівель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споруд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спортивного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культурного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призначення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також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комунально-побутових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організацій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репортаж : 4-я военная база. Бытовые условия (UPDATED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4071966" cy="30375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найпоширеніших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побутових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небезпек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віднести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00436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ураження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електричним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струмом</a:t>
            </a:r>
            <a:r>
              <a:rPr lang="ru-RU" sz="28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800" dirty="0" err="1" smtClean="0">
                <a:solidFill>
                  <a:srgbClr val="C00000"/>
                </a:solidFill>
              </a:rPr>
              <a:t>пожежі</a:t>
            </a:r>
            <a:r>
              <a:rPr lang="ru-RU" sz="2800" dirty="0" smtClean="0">
                <a:solidFill>
                  <a:srgbClr val="C00000"/>
                </a:solidFill>
              </a:rPr>
              <a:t> (</a:t>
            </a:r>
            <a:r>
              <a:rPr lang="ru-RU" sz="2800" dirty="0" err="1" smtClean="0">
                <a:solidFill>
                  <a:srgbClr val="C00000"/>
                </a:solidFill>
              </a:rPr>
              <a:t>різного</a:t>
            </a:r>
            <a:r>
              <a:rPr lang="ru-RU" sz="2800" dirty="0" smtClean="0">
                <a:solidFill>
                  <a:srgbClr val="C00000"/>
                </a:solidFill>
              </a:rPr>
              <a:t> характеру);</a:t>
            </a:r>
          </a:p>
          <a:p>
            <a:r>
              <a:rPr lang="ru-RU" sz="2800" dirty="0" err="1" smtClean="0">
                <a:solidFill>
                  <a:srgbClr val="C00000"/>
                </a:solidFill>
              </a:rPr>
              <a:t>опіки</a:t>
            </a:r>
            <a:r>
              <a:rPr lang="ru-RU" sz="2800" dirty="0" smtClean="0">
                <a:solidFill>
                  <a:srgbClr val="C00000"/>
                </a:solidFill>
              </a:rPr>
              <a:t> (</a:t>
            </a:r>
            <a:r>
              <a:rPr lang="ru-RU" sz="2800" dirty="0" err="1" smtClean="0">
                <a:solidFill>
                  <a:srgbClr val="C00000"/>
                </a:solidFill>
              </a:rPr>
              <a:t>різного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походження</a:t>
            </a:r>
            <a:r>
              <a:rPr lang="ru-RU" sz="2800" dirty="0" smtClean="0">
                <a:solidFill>
                  <a:srgbClr val="C00000"/>
                </a:solidFill>
              </a:rPr>
              <a:t>);</a:t>
            </a:r>
          </a:p>
          <a:p>
            <a:r>
              <a:rPr lang="ru-RU" sz="2800" dirty="0" err="1" smtClean="0">
                <a:solidFill>
                  <a:srgbClr val="C00000"/>
                </a:solidFill>
              </a:rPr>
              <a:t>ріжучі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травми</a:t>
            </a:r>
            <a:r>
              <a:rPr lang="ru-RU" sz="2800" dirty="0" smtClean="0">
                <a:solidFill>
                  <a:srgbClr val="C00000"/>
                </a:solidFill>
              </a:rPr>
              <a:t> (</a:t>
            </a:r>
            <a:r>
              <a:rPr lang="ru-RU" sz="2800" dirty="0" err="1" smtClean="0">
                <a:solidFill>
                  <a:srgbClr val="C00000"/>
                </a:solidFill>
              </a:rPr>
              <a:t>від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невмілого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користування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технічними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приладами</a:t>
            </a:r>
            <a:r>
              <a:rPr lang="ru-RU" sz="2800" dirty="0" smtClean="0">
                <a:solidFill>
                  <a:srgbClr val="C00000"/>
                </a:solidFill>
              </a:rPr>
              <a:t>);</a:t>
            </a:r>
          </a:p>
          <a:p>
            <a:r>
              <a:rPr lang="ru-RU" sz="2800" dirty="0" err="1" smtClean="0">
                <a:solidFill>
                  <a:srgbClr val="C00000"/>
                </a:solidFill>
              </a:rPr>
              <a:t>отруєння</a:t>
            </a:r>
            <a:r>
              <a:rPr lang="ru-RU" sz="2800" dirty="0" smtClean="0">
                <a:solidFill>
                  <a:srgbClr val="C00000"/>
                </a:solidFill>
              </a:rPr>
              <a:t> (</a:t>
            </a:r>
            <a:r>
              <a:rPr lang="ru-RU" sz="2800" dirty="0" err="1" smtClean="0">
                <a:solidFill>
                  <a:srgbClr val="C00000"/>
                </a:solidFill>
              </a:rPr>
              <a:t>самовільне</a:t>
            </a:r>
            <a:r>
              <a:rPr lang="ru-RU" sz="2800" dirty="0" smtClean="0">
                <a:solidFill>
                  <a:srgbClr val="C00000"/>
                </a:solidFill>
              </a:rPr>
              <a:t>);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ушиби </a:t>
            </a:r>
            <a:r>
              <a:rPr lang="ru-RU" sz="2800" dirty="0" err="1" smtClean="0">
                <a:solidFill>
                  <a:srgbClr val="C00000"/>
                </a:solidFill>
              </a:rPr>
              <a:t>тощо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7412" name="Picture 4" descr="Безопасность ребенка в доме: бытовые травмы"/>
          <p:cNvPicPr>
            <a:picLocks noChangeAspect="1" noChangeArrowheads="1"/>
          </p:cNvPicPr>
          <p:nvPr/>
        </p:nvPicPr>
        <p:blipFill>
          <a:blip r:embed="rId2"/>
          <a:srcRect r="4935"/>
          <a:stretch>
            <a:fillRect/>
          </a:stretch>
        </p:blipFill>
        <p:spPr bwMode="auto">
          <a:xfrm>
            <a:off x="0" y="-1"/>
            <a:ext cx="9501222" cy="6907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Виробниче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середовище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467600" cy="190023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Виробниче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середовище</a:t>
            </a:r>
            <a:r>
              <a:rPr lang="ru-RU" dirty="0" smtClean="0">
                <a:solidFill>
                  <a:srgbClr val="FF0000"/>
                </a:solidFill>
              </a:rPr>
              <a:t> —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середовище</a:t>
            </a:r>
            <a:r>
              <a:rPr lang="ru-RU" dirty="0" smtClean="0">
                <a:solidFill>
                  <a:srgbClr val="FF0000"/>
                </a:solidFill>
              </a:rPr>
              <a:t>, в </a:t>
            </a:r>
            <a:r>
              <a:rPr lang="ru-RU" dirty="0" err="1" smtClean="0">
                <a:solidFill>
                  <a:srgbClr val="FF0000"/>
                </a:solidFill>
              </a:rPr>
              <a:t>якому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людина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здійснює</a:t>
            </a:r>
            <a:r>
              <a:rPr lang="ru-RU" dirty="0" smtClean="0">
                <a:solidFill>
                  <a:srgbClr val="FF0000"/>
                </a:solidFill>
              </a:rPr>
              <a:t> свою </a:t>
            </a:r>
            <a:r>
              <a:rPr lang="ru-RU" dirty="0" err="1" smtClean="0">
                <a:solidFill>
                  <a:srgbClr val="FF0000"/>
                </a:solidFill>
              </a:rPr>
              <a:t>трудову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діяльність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Воно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містить</a:t>
            </a:r>
            <a:r>
              <a:rPr lang="ru-RU" dirty="0" smtClean="0">
                <a:solidFill>
                  <a:srgbClr val="FF0000"/>
                </a:solidFill>
              </a:rPr>
              <a:t> комплекс </a:t>
            </a:r>
            <a:r>
              <a:rPr lang="ru-RU" dirty="0" err="1" smtClean="0">
                <a:solidFill>
                  <a:srgbClr val="FF0000"/>
                </a:solidFill>
              </a:rPr>
              <a:t>підприємств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організацій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установ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засобів</a:t>
            </a:r>
            <a:r>
              <a:rPr lang="ru-RU" dirty="0" smtClean="0">
                <a:solidFill>
                  <a:srgbClr val="FF0000"/>
                </a:solidFill>
              </a:rPr>
              <a:t> транспорту, </a:t>
            </a:r>
            <a:r>
              <a:rPr lang="ru-RU" dirty="0" err="1" smtClean="0">
                <a:solidFill>
                  <a:srgbClr val="FF0000"/>
                </a:solidFill>
              </a:rPr>
              <a:t>комунікацій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тощо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Промышленная архитектура во времени и пространст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4500594" cy="30282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err="1" smtClean="0">
                <a:ln/>
                <a:solidFill>
                  <a:schemeClr val="accent3"/>
                </a:solidFill>
              </a:rPr>
              <a:t>Виробниче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cap="none" dirty="0" err="1" smtClean="0">
                <a:ln/>
                <a:solidFill>
                  <a:schemeClr val="accent3"/>
                </a:solidFill>
              </a:rPr>
              <a:t>середовище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cap="none" dirty="0" err="1" smtClean="0">
                <a:ln/>
                <a:solidFill>
                  <a:schemeClr val="accent3"/>
                </a:solidFill>
              </a:rPr>
              <a:t>характеризується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cap="none" dirty="0" err="1" smtClean="0">
                <a:ln/>
                <a:solidFill>
                  <a:schemeClr val="accent3"/>
                </a:solidFill>
              </a:rPr>
              <a:t>передусім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 параметрами,</a:t>
            </a:r>
            <a:r>
              <a:rPr lang="ru-RU" dirty="0" smtClean="0"/>
              <a:t> </a:t>
            </a:r>
            <a:r>
              <a:rPr lang="ru-RU" b="1" cap="none" dirty="0" err="1" smtClean="0">
                <a:ln/>
                <a:solidFill>
                  <a:schemeClr val="accent3"/>
                </a:solidFill>
              </a:rPr>
              <a:t>це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>: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5762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вид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продукції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яка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виробляється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ньому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обсяги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виробництва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кількість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працівників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продуктивність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праці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енергомісткість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сировинна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база</a:t>
            </a: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відходи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виробництва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Защита окружающей среды - Охрана окружающей среды - Фото по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Крім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цих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параметрів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такі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визначають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умови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праці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її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безпеку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8632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загазованість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запиленість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освітленість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робочих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місць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акустичних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коливань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вібрації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іонізуючої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радіації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електромагнітного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випромінювання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пожежо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вибухонебезпечність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наявність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небезпечного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обладнання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захисту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працівників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ступінь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напруженості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праці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психологічний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клімат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2" descr="Діти Буковини розповіли про безпеку руху на дорогах і вулиця…"/>
          <p:cNvPicPr>
            <a:picLocks noChangeAspect="1" noChangeArrowheads="1"/>
          </p:cNvPicPr>
          <p:nvPr/>
        </p:nvPicPr>
        <p:blipFill>
          <a:blip r:embed="rId3"/>
          <a:srcRect r="6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Вплив техногенного середовища на довкілля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Користь для людини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Робочі місця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Виготовлення корисних побутових приладів, техніки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Швидкість і зручність пересування на великі відстані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Дешева електроенергія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Будівництво житла, промислових об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err="1" smtClean="0">
                <a:solidFill>
                  <a:srgbClr val="C00000"/>
                </a:solidFill>
              </a:rPr>
              <a:t>єктів</a:t>
            </a: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Нові площі для сільського господарства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Будівництво доріг, залізниць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6" name="Picture 6" descr="http://www.indiaart.com/exhibitions/exhibitions-list/Glimpses-of-Russia/Glimpses-of-Russia-photograph/Glimpses-of-Russia-photograph12.jp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2" name="Picture 2" descr="Выбор триммера - ChipTuner Fo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424" y="4429068"/>
            <a:ext cx="3238576" cy="2428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302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Техногенне середовище.. Екологічні проблеми довкілля</vt:lpstr>
      <vt:lpstr>Техногенне середовище</vt:lpstr>
      <vt:lpstr>Побутове середовище</vt:lpstr>
      <vt:lpstr>До найпоширеніших побутових небезпек можна віднести такі:</vt:lpstr>
      <vt:lpstr>Виробниче середовище</vt:lpstr>
      <vt:lpstr>Виробниче середовище характеризується передусім параметрами, це:</vt:lpstr>
      <vt:lpstr>Крім цих параметрів, є такі, що визначають умови праці та її безпеку:</vt:lpstr>
      <vt:lpstr>Вплив техногенного середовища на довкілля</vt:lpstr>
      <vt:lpstr>    Користь для людини</vt:lpstr>
      <vt:lpstr>Техногенна небезпека</vt:lpstr>
      <vt:lpstr>Екологічні проблеми довкілля</vt:lpstr>
      <vt:lpstr>Всесвітній день довкілля</vt:lpstr>
      <vt:lpstr>Довкілля щодня</vt:lpstr>
      <vt:lpstr>Дбай про чисте довкілля !!!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Техногенне середовище.</dc:title>
  <dc:creator>Татьяна</dc:creator>
  <cp:lastModifiedBy>Татьяна</cp:lastModifiedBy>
  <cp:revision>35</cp:revision>
  <dcterms:created xsi:type="dcterms:W3CDTF">2014-09-28T16:03:59Z</dcterms:created>
  <dcterms:modified xsi:type="dcterms:W3CDTF">2014-09-29T21:20:55Z</dcterms:modified>
</cp:coreProperties>
</file>