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F5E2F-6864-43A5-9A72-5F356803DF95}" type="doc">
      <dgm:prSet loTypeId="urn:microsoft.com/office/officeart/2005/8/layout/pictureOrgChart+Icon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FD92D8-9EBE-4857-806C-28E1E7720BA2}">
      <dgm:prSet phldrT="[Текст]" custT="1"/>
      <dgm:spPr/>
      <dgm:t>
        <a:bodyPr/>
        <a:lstStyle/>
        <a:p>
          <a:r>
            <a:rPr lang="uk-UA" sz="2800" dirty="0" smtClean="0"/>
            <a:t>Екологічні чинники</a:t>
          </a:r>
          <a:endParaRPr lang="ru-RU" sz="2800" dirty="0"/>
        </a:p>
      </dgm:t>
    </dgm:pt>
    <dgm:pt modelId="{EAE2D988-71D9-4E14-B708-ADCBA370B39A}" type="parTrans" cxnId="{2E553FFD-CDB5-4933-AFEC-3B8D95BBB5E9}">
      <dgm:prSet/>
      <dgm:spPr/>
      <dgm:t>
        <a:bodyPr/>
        <a:lstStyle/>
        <a:p>
          <a:endParaRPr lang="ru-RU"/>
        </a:p>
      </dgm:t>
    </dgm:pt>
    <dgm:pt modelId="{116390D8-C76D-4627-9231-19500CF49095}" type="sibTrans" cxnId="{2E553FFD-CDB5-4933-AFEC-3B8D95BBB5E9}">
      <dgm:prSet/>
      <dgm:spPr/>
      <dgm:t>
        <a:bodyPr/>
        <a:lstStyle/>
        <a:p>
          <a:endParaRPr lang="ru-RU"/>
        </a:p>
      </dgm:t>
    </dgm:pt>
    <dgm:pt modelId="{1A4F3E70-29C7-458C-80BD-A0EC5F34F486}">
      <dgm:prSet phldrT="[Текст]"/>
      <dgm:spPr/>
      <dgm:t>
        <a:bodyPr/>
        <a:lstStyle/>
        <a:p>
          <a:r>
            <a:rPr lang="uk-UA" b="1" dirty="0" smtClean="0"/>
            <a:t>Біотичні </a:t>
          </a:r>
          <a:endParaRPr lang="ru-RU" b="1" dirty="0"/>
        </a:p>
      </dgm:t>
    </dgm:pt>
    <dgm:pt modelId="{A3A8926F-0308-4F50-AAFB-E942E679DBA8}" type="parTrans" cxnId="{A257CF05-3F8B-4191-A98E-9E7C71A5D47E}">
      <dgm:prSet/>
      <dgm:spPr/>
      <dgm:t>
        <a:bodyPr/>
        <a:lstStyle/>
        <a:p>
          <a:endParaRPr lang="ru-RU"/>
        </a:p>
      </dgm:t>
    </dgm:pt>
    <dgm:pt modelId="{EF72F5FD-BD26-4313-9478-69A16DCFE2DD}" type="sibTrans" cxnId="{A257CF05-3F8B-4191-A98E-9E7C71A5D47E}">
      <dgm:prSet/>
      <dgm:spPr/>
      <dgm:t>
        <a:bodyPr/>
        <a:lstStyle/>
        <a:p>
          <a:endParaRPr lang="ru-RU"/>
        </a:p>
      </dgm:t>
    </dgm:pt>
    <dgm:pt modelId="{30FA65EA-01FC-4520-B87C-56614C01F05C}">
      <dgm:prSet phldrT="[Текст]"/>
      <dgm:spPr/>
      <dgm:t>
        <a:bodyPr/>
        <a:lstStyle/>
        <a:p>
          <a:r>
            <a:rPr lang="uk-UA" b="1" dirty="0" smtClean="0"/>
            <a:t>Абіотичні </a:t>
          </a:r>
          <a:endParaRPr lang="ru-RU" b="1" dirty="0"/>
        </a:p>
      </dgm:t>
    </dgm:pt>
    <dgm:pt modelId="{F7FCB2A1-70AE-43C2-A7E2-35CD5A3EFB8C}" type="parTrans" cxnId="{8D83FA69-05AF-40D8-A681-22D2868F45C3}">
      <dgm:prSet/>
      <dgm:spPr/>
      <dgm:t>
        <a:bodyPr/>
        <a:lstStyle/>
        <a:p>
          <a:endParaRPr lang="ru-RU"/>
        </a:p>
      </dgm:t>
    </dgm:pt>
    <dgm:pt modelId="{68F67EBB-512D-42CE-AB14-C43A724BD823}" type="sibTrans" cxnId="{8D83FA69-05AF-40D8-A681-22D2868F45C3}">
      <dgm:prSet/>
      <dgm:spPr/>
      <dgm:t>
        <a:bodyPr/>
        <a:lstStyle/>
        <a:p>
          <a:endParaRPr lang="ru-RU"/>
        </a:p>
      </dgm:t>
    </dgm:pt>
    <dgm:pt modelId="{E8082DEE-02BC-4A27-9432-E14237B81715}">
      <dgm:prSet phldrT="[Текст]"/>
      <dgm:spPr/>
      <dgm:t>
        <a:bodyPr/>
        <a:lstStyle/>
        <a:p>
          <a:r>
            <a:rPr lang="uk-UA" b="1" dirty="0" smtClean="0"/>
            <a:t>Антропогенн</a:t>
          </a:r>
          <a:r>
            <a:rPr lang="uk-UA" dirty="0" smtClean="0"/>
            <a:t>і </a:t>
          </a:r>
          <a:endParaRPr lang="ru-RU" dirty="0"/>
        </a:p>
      </dgm:t>
    </dgm:pt>
    <dgm:pt modelId="{B28377FF-B8AC-468A-B0E7-DC662D98AEFB}" type="parTrans" cxnId="{2F5C400B-DBEE-4CE3-ABC4-EDC4763B313D}">
      <dgm:prSet/>
      <dgm:spPr/>
      <dgm:t>
        <a:bodyPr/>
        <a:lstStyle/>
        <a:p>
          <a:endParaRPr lang="ru-RU"/>
        </a:p>
      </dgm:t>
    </dgm:pt>
    <dgm:pt modelId="{F19EFC25-9085-4BF3-A5DA-886F5806B99F}" type="sibTrans" cxnId="{2F5C400B-DBEE-4CE3-ABC4-EDC4763B313D}">
      <dgm:prSet/>
      <dgm:spPr/>
      <dgm:t>
        <a:bodyPr/>
        <a:lstStyle/>
        <a:p>
          <a:endParaRPr lang="ru-RU"/>
        </a:p>
      </dgm:t>
    </dgm:pt>
    <dgm:pt modelId="{D394E4E5-F1C1-48BB-B682-8DEC429A5303}" type="pres">
      <dgm:prSet presAssocID="{8BFF5E2F-6864-43A5-9A72-5F356803DF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5AC1C7-9E66-4AF0-80F4-8537DB65F6FC}" type="pres">
      <dgm:prSet presAssocID="{32FD92D8-9EBE-4857-806C-28E1E7720BA2}" presName="hierRoot1" presStyleCnt="0">
        <dgm:presLayoutVars>
          <dgm:hierBranch val="init"/>
        </dgm:presLayoutVars>
      </dgm:prSet>
      <dgm:spPr/>
    </dgm:pt>
    <dgm:pt modelId="{CD9A0455-6A90-4163-AB83-9E873DE5D4C0}" type="pres">
      <dgm:prSet presAssocID="{32FD92D8-9EBE-4857-806C-28E1E7720BA2}" presName="rootComposite1" presStyleCnt="0"/>
      <dgm:spPr/>
    </dgm:pt>
    <dgm:pt modelId="{E55D920E-B221-44D3-A2BB-2F0457C3FC6D}" type="pres">
      <dgm:prSet presAssocID="{32FD92D8-9EBE-4857-806C-28E1E7720BA2}" presName="rootText1" presStyleLbl="node0" presStyleIdx="0" presStyleCnt="1" custScaleX="158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003B2C-A6F1-46A3-9201-CF6D21BB56DE}" type="pres">
      <dgm:prSet presAssocID="{32FD92D8-9EBE-4857-806C-28E1E7720BA2}" presName="rootPict1" presStyleLbl="alignImgPlace1" presStyleIdx="0" presStyleCnt="4" custScaleX="57481" custScaleY="42241" custLinFactX="-7633" custLinFactNeighborX="-100000" custLinFactNeighborY="2112"/>
      <dgm:spPr/>
      <dgm:t>
        <a:bodyPr/>
        <a:lstStyle/>
        <a:p>
          <a:endParaRPr lang="ru-RU"/>
        </a:p>
      </dgm:t>
    </dgm:pt>
    <dgm:pt modelId="{CD936824-6356-44C8-9B41-C6E6C3754722}" type="pres">
      <dgm:prSet presAssocID="{32FD92D8-9EBE-4857-806C-28E1E7720B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844A57-9074-4746-A76E-E434A6524E19}" type="pres">
      <dgm:prSet presAssocID="{32FD92D8-9EBE-4857-806C-28E1E7720BA2}" presName="hierChild2" presStyleCnt="0"/>
      <dgm:spPr/>
    </dgm:pt>
    <dgm:pt modelId="{17B4CB65-460B-46A1-A02D-0CC413F554F2}" type="pres">
      <dgm:prSet presAssocID="{A3A8926F-0308-4F50-AAFB-E942E679DBA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95BA485-D6AD-4519-91DA-D86488679CD5}" type="pres">
      <dgm:prSet presAssocID="{1A4F3E70-29C7-458C-80BD-A0EC5F34F486}" presName="hierRoot2" presStyleCnt="0">
        <dgm:presLayoutVars>
          <dgm:hierBranch val="init"/>
        </dgm:presLayoutVars>
      </dgm:prSet>
      <dgm:spPr/>
    </dgm:pt>
    <dgm:pt modelId="{DCE70209-C9EF-4ADF-B681-6FC6B0F34336}" type="pres">
      <dgm:prSet presAssocID="{1A4F3E70-29C7-458C-80BD-A0EC5F34F486}" presName="rootComposite" presStyleCnt="0"/>
      <dgm:spPr/>
    </dgm:pt>
    <dgm:pt modelId="{B7164752-87EF-49AC-90A9-10F1FB8BCC54}" type="pres">
      <dgm:prSet presAssocID="{1A4F3E70-29C7-458C-80BD-A0EC5F34F48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AD825E-D5AA-4286-92B5-578EF2946010}" type="pres">
      <dgm:prSet presAssocID="{1A4F3E70-29C7-458C-80BD-A0EC5F34F486}" presName="rootPict" presStyleLbl="align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108F9972-E968-4FCF-8E43-DA01BEBF23F8}" type="pres">
      <dgm:prSet presAssocID="{1A4F3E70-29C7-458C-80BD-A0EC5F34F486}" presName="rootConnector" presStyleLbl="node2" presStyleIdx="0" presStyleCnt="3"/>
      <dgm:spPr/>
      <dgm:t>
        <a:bodyPr/>
        <a:lstStyle/>
        <a:p>
          <a:endParaRPr lang="ru-RU"/>
        </a:p>
      </dgm:t>
    </dgm:pt>
    <dgm:pt modelId="{31DD52D6-33A4-4071-ADCD-4E62C1DDE82D}" type="pres">
      <dgm:prSet presAssocID="{1A4F3E70-29C7-458C-80BD-A0EC5F34F486}" presName="hierChild4" presStyleCnt="0"/>
      <dgm:spPr/>
    </dgm:pt>
    <dgm:pt modelId="{88E7D189-BD64-4E9E-9E3A-B4AA4E27468F}" type="pres">
      <dgm:prSet presAssocID="{1A4F3E70-29C7-458C-80BD-A0EC5F34F486}" presName="hierChild5" presStyleCnt="0"/>
      <dgm:spPr/>
    </dgm:pt>
    <dgm:pt modelId="{1CA73799-336A-454E-9D37-23E52C265A0D}" type="pres">
      <dgm:prSet presAssocID="{F7FCB2A1-70AE-43C2-A7E2-35CD5A3EFB8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BDCCC52-5FF5-4D1C-9FC1-8716C6A61959}" type="pres">
      <dgm:prSet presAssocID="{30FA65EA-01FC-4520-B87C-56614C01F05C}" presName="hierRoot2" presStyleCnt="0">
        <dgm:presLayoutVars>
          <dgm:hierBranch val="init"/>
        </dgm:presLayoutVars>
      </dgm:prSet>
      <dgm:spPr/>
    </dgm:pt>
    <dgm:pt modelId="{02033F7F-756A-4122-9B19-8B485E0DB0B0}" type="pres">
      <dgm:prSet presAssocID="{30FA65EA-01FC-4520-B87C-56614C01F05C}" presName="rootComposite" presStyleCnt="0"/>
      <dgm:spPr/>
    </dgm:pt>
    <dgm:pt modelId="{561B4F8D-7400-4559-97F5-2F89E778B2C0}" type="pres">
      <dgm:prSet presAssocID="{30FA65EA-01FC-4520-B87C-56614C01F05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EC50BB-875F-427A-91CA-E22D164642B3}" type="pres">
      <dgm:prSet presAssocID="{30FA65EA-01FC-4520-B87C-56614C01F05C}" presName="rootPict" presStyleLbl="align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ru-RU"/>
        </a:p>
      </dgm:t>
    </dgm:pt>
    <dgm:pt modelId="{9A17FFBF-C0F0-49F4-84F5-0A64B096DD5A}" type="pres">
      <dgm:prSet presAssocID="{30FA65EA-01FC-4520-B87C-56614C01F05C}" presName="rootConnector" presStyleLbl="node2" presStyleIdx="1" presStyleCnt="3"/>
      <dgm:spPr/>
      <dgm:t>
        <a:bodyPr/>
        <a:lstStyle/>
        <a:p>
          <a:endParaRPr lang="ru-RU"/>
        </a:p>
      </dgm:t>
    </dgm:pt>
    <dgm:pt modelId="{A5C190F7-E333-473F-91EA-16AD82864D07}" type="pres">
      <dgm:prSet presAssocID="{30FA65EA-01FC-4520-B87C-56614C01F05C}" presName="hierChild4" presStyleCnt="0"/>
      <dgm:spPr/>
    </dgm:pt>
    <dgm:pt modelId="{BE57F347-EA36-419D-AC78-F2B68FA8A423}" type="pres">
      <dgm:prSet presAssocID="{30FA65EA-01FC-4520-B87C-56614C01F05C}" presName="hierChild5" presStyleCnt="0"/>
      <dgm:spPr/>
    </dgm:pt>
    <dgm:pt modelId="{4691F90B-25D3-44E8-ABC6-4F5B11521B66}" type="pres">
      <dgm:prSet presAssocID="{B28377FF-B8AC-468A-B0E7-DC662D98AEF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AF0D3C6-B5B9-4BA3-B89D-3E9022778C1F}" type="pres">
      <dgm:prSet presAssocID="{E8082DEE-02BC-4A27-9432-E14237B81715}" presName="hierRoot2" presStyleCnt="0">
        <dgm:presLayoutVars>
          <dgm:hierBranch val="init"/>
        </dgm:presLayoutVars>
      </dgm:prSet>
      <dgm:spPr/>
    </dgm:pt>
    <dgm:pt modelId="{D981A93A-D462-40FD-93F1-1FE14E1A9427}" type="pres">
      <dgm:prSet presAssocID="{E8082DEE-02BC-4A27-9432-E14237B81715}" presName="rootComposite" presStyleCnt="0"/>
      <dgm:spPr/>
    </dgm:pt>
    <dgm:pt modelId="{34C2D8C3-11BF-4062-A711-77522EB4A48C}" type="pres">
      <dgm:prSet presAssocID="{E8082DEE-02BC-4A27-9432-E14237B8171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7ADAE-F94F-4F63-B350-1965037BFDF1}" type="pres">
      <dgm:prSet presAssocID="{E8082DEE-02BC-4A27-9432-E14237B81715}" presName="rootPict" presStyleLbl="align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C74F7CE1-A916-4698-A28D-43A4065B9DF5}" type="pres">
      <dgm:prSet presAssocID="{E8082DEE-02BC-4A27-9432-E14237B81715}" presName="rootConnector" presStyleLbl="node2" presStyleIdx="2" presStyleCnt="3"/>
      <dgm:spPr/>
      <dgm:t>
        <a:bodyPr/>
        <a:lstStyle/>
        <a:p>
          <a:endParaRPr lang="ru-RU"/>
        </a:p>
      </dgm:t>
    </dgm:pt>
    <dgm:pt modelId="{CA49E2B1-22EB-4345-A27B-CABC66E87E31}" type="pres">
      <dgm:prSet presAssocID="{E8082DEE-02BC-4A27-9432-E14237B81715}" presName="hierChild4" presStyleCnt="0"/>
      <dgm:spPr/>
    </dgm:pt>
    <dgm:pt modelId="{390962A8-95E7-4651-9B94-229140EDE843}" type="pres">
      <dgm:prSet presAssocID="{E8082DEE-02BC-4A27-9432-E14237B81715}" presName="hierChild5" presStyleCnt="0"/>
      <dgm:spPr/>
    </dgm:pt>
    <dgm:pt modelId="{88F9529A-6823-4041-9540-E2586BEED955}" type="pres">
      <dgm:prSet presAssocID="{32FD92D8-9EBE-4857-806C-28E1E7720BA2}" presName="hierChild3" presStyleCnt="0"/>
      <dgm:spPr/>
    </dgm:pt>
  </dgm:ptLst>
  <dgm:cxnLst>
    <dgm:cxn modelId="{678E7F00-A4BC-4388-80D6-1ACEF2DBEE21}" type="presOf" srcId="{32FD92D8-9EBE-4857-806C-28E1E7720BA2}" destId="{E55D920E-B221-44D3-A2BB-2F0457C3FC6D}" srcOrd="0" destOrd="0" presId="urn:microsoft.com/office/officeart/2005/8/layout/pictureOrgChart+Icon"/>
    <dgm:cxn modelId="{80E63B4B-9B8A-43A2-A908-145403D0B68B}" type="presOf" srcId="{8BFF5E2F-6864-43A5-9A72-5F356803DF95}" destId="{D394E4E5-F1C1-48BB-B682-8DEC429A5303}" srcOrd="0" destOrd="0" presId="urn:microsoft.com/office/officeart/2005/8/layout/pictureOrgChart+Icon"/>
    <dgm:cxn modelId="{1F031F44-2943-481E-9AE1-BA62392F4341}" type="presOf" srcId="{F7FCB2A1-70AE-43C2-A7E2-35CD5A3EFB8C}" destId="{1CA73799-336A-454E-9D37-23E52C265A0D}" srcOrd="0" destOrd="0" presId="urn:microsoft.com/office/officeart/2005/8/layout/pictureOrgChart+Icon"/>
    <dgm:cxn modelId="{2F5C400B-DBEE-4CE3-ABC4-EDC4763B313D}" srcId="{32FD92D8-9EBE-4857-806C-28E1E7720BA2}" destId="{E8082DEE-02BC-4A27-9432-E14237B81715}" srcOrd="2" destOrd="0" parTransId="{B28377FF-B8AC-468A-B0E7-DC662D98AEFB}" sibTransId="{F19EFC25-9085-4BF3-A5DA-886F5806B99F}"/>
    <dgm:cxn modelId="{55E00FEA-B97A-4B47-BD03-63600B5E9E86}" type="presOf" srcId="{E8082DEE-02BC-4A27-9432-E14237B81715}" destId="{34C2D8C3-11BF-4062-A711-77522EB4A48C}" srcOrd="0" destOrd="0" presId="urn:microsoft.com/office/officeart/2005/8/layout/pictureOrgChart+Icon"/>
    <dgm:cxn modelId="{62E4D2AD-1E00-40AE-A968-C93E65E65990}" type="presOf" srcId="{B28377FF-B8AC-468A-B0E7-DC662D98AEFB}" destId="{4691F90B-25D3-44E8-ABC6-4F5B11521B66}" srcOrd="0" destOrd="0" presId="urn:microsoft.com/office/officeart/2005/8/layout/pictureOrgChart+Icon"/>
    <dgm:cxn modelId="{C83E2FCC-67A2-4729-859E-E221EC879C05}" type="presOf" srcId="{1A4F3E70-29C7-458C-80BD-A0EC5F34F486}" destId="{108F9972-E968-4FCF-8E43-DA01BEBF23F8}" srcOrd="1" destOrd="0" presId="urn:microsoft.com/office/officeart/2005/8/layout/pictureOrgChart+Icon"/>
    <dgm:cxn modelId="{3D1368C4-FD93-4D84-8544-8A9293D3EBAF}" type="presOf" srcId="{E8082DEE-02BC-4A27-9432-E14237B81715}" destId="{C74F7CE1-A916-4698-A28D-43A4065B9DF5}" srcOrd="1" destOrd="0" presId="urn:microsoft.com/office/officeart/2005/8/layout/pictureOrgChart+Icon"/>
    <dgm:cxn modelId="{A257CF05-3F8B-4191-A98E-9E7C71A5D47E}" srcId="{32FD92D8-9EBE-4857-806C-28E1E7720BA2}" destId="{1A4F3E70-29C7-458C-80BD-A0EC5F34F486}" srcOrd="0" destOrd="0" parTransId="{A3A8926F-0308-4F50-AAFB-E942E679DBA8}" sibTransId="{EF72F5FD-BD26-4313-9478-69A16DCFE2DD}"/>
    <dgm:cxn modelId="{B74D76EA-EDB5-49C1-97D2-A0F3F56E6B16}" type="presOf" srcId="{A3A8926F-0308-4F50-AAFB-E942E679DBA8}" destId="{17B4CB65-460B-46A1-A02D-0CC413F554F2}" srcOrd="0" destOrd="0" presId="urn:microsoft.com/office/officeart/2005/8/layout/pictureOrgChart+Icon"/>
    <dgm:cxn modelId="{8D83FA69-05AF-40D8-A681-22D2868F45C3}" srcId="{32FD92D8-9EBE-4857-806C-28E1E7720BA2}" destId="{30FA65EA-01FC-4520-B87C-56614C01F05C}" srcOrd="1" destOrd="0" parTransId="{F7FCB2A1-70AE-43C2-A7E2-35CD5A3EFB8C}" sibTransId="{68F67EBB-512D-42CE-AB14-C43A724BD823}"/>
    <dgm:cxn modelId="{3D678092-658C-4028-89A7-0069D2487903}" type="presOf" srcId="{30FA65EA-01FC-4520-B87C-56614C01F05C}" destId="{561B4F8D-7400-4559-97F5-2F89E778B2C0}" srcOrd="0" destOrd="0" presId="urn:microsoft.com/office/officeart/2005/8/layout/pictureOrgChart+Icon"/>
    <dgm:cxn modelId="{2E553FFD-CDB5-4933-AFEC-3B8D95BBB5E9}" srcId="{8BFF5E2F-6864-43A5-9A72-5F356803DF95}" destId="{32FD92D8-9EBE-4857-806C-28E1E7720BA2}" srcOrd="0" destOrd="0" parTransId="{EAE2D988-71D9-4E14-B708-ADCBA370B39A}" sibTransId="{116390D8-C76D-4627-9231-19500CF49095}"/>
    <dgm:cxn modelId="{DEC4AECD-E38C-4AED-83D6-9DD17DAE90CD}" type="presOf" srcId="{1A4F3E70-29C7-458C-80BD-A0EC5F34F486}" destId="{B7164752-87EF-49AC-90A9-10F1FB8BCC54}" srcOrd="0" destOrd="0" presId="urn:microsoft.com/office/officeart/2005/8/layout/pictureOrgChart+Icon"/>
    <dgm:cxn modelId="{E3E4C06F-D5F1-48C4-B9DE-68426EE714C4}" type="presOf" srcId="{32FD92D8-9EBE-4857-806C-28E1E7720BA2}" destId="{CD936824-6356-44C8-9B41-C6E6C3754722}" srcOrd="1" destOrd="0" presId="urn:microsoft.com/office/officeart/2005/8/layout/pictureOrgChart+Icon"/>
    <dgm:cxn modelId="{EC293250-B7FD-4B8E-BCC2-01CFD71C6532}" type="presOf" srcId="{30FA65EA-01FC-4520-B87C-56614C01F05C}" destId="{9A17FFBF-C0F0-49F4-84F5-0A64B096DD5A}" srcOrd="1" destOrd="0" presId="urn:microsoft.com/office/officeart/2005/8/layout/pictureOrgChart+Icon"/>
    <dgm:cxn modelId="{0DB0D8A6-8EB6-46AD-809C-CBC31654DF98}" type="presParOf" srcId="{D394E4E5-F1C1-48BB-B682-8DEC429A5303}" destId="{9C5AC1C7-9E66-4AF0-80F4-8537DB65F6FC}" srcOrd="0" destOrd="0" presId="urn:microsoft.com/office/officeart/2005/8/layout/pictureOrgChart+Icon"/>
    <dgm:cxn modelId="{C89245EE-C3A5-4600-8A07-F4AB2BBCB249}" type="presParOf" srcId="{9C5AC1C7-9E66-4AF0-80F4-8537DB65F6FC}" destId="{CD9A0455-6A90-4163-AB83-9E873DE5D4C0}" srcOrd="0" destOrd="0" presId="urn:microsoft.com/office/officeart/2005/8/layout/pictureOrgChart+Icon"/>
    <dgm:cxn modelId="{3764B1A2-15FA-4A40-B99C-B4EC27A927FD}" type="presParOf" srcId="{CD9A0455-6A90-4163-AB83-9E873DE5D4C0}" destId="{E55D920E-B221-44D3-A2BB-2F0457C3FC6D}" srcOrd="0" destOrd="0" presId="urn:microsoft.com/office/officeart/2005/8/layout/pictureOrgChart+Icon"/>
    <dgm:cxn modelId="{9836C5B0-69EE-4BB9-B367-603520825190}" type="presParOf" srcId="{CD9A0455-6A90-4163-AB83-9E873DE5D4C0}" destId="{7C003B2C-A6F1-46A3-9201-CF6D21BB56DE}" srcOrd="1" destOrd="0" presId="urn:microsoft.com/office/officeart/2005/8/layout/pictureOrgChart+Icon"/>
    <dgm:cxn modelId="{9479CB00-9B3B-4810-9927-5A366FAC0553}" type="presParOf" srcId="{CD9A0455-6A90-4163-AB83-9E873DE5D4C0}" destId="{CD936824-6356-44C8-9B41-C6E6C3754722}" srcOrd="2" destOrd="0" presId="urn:microsoft.com/office/officeart/2005/8/layout/pictureOrgChart+Icon"/>
    <dgm:cxn modelId="{6A911098-D071-40F1-AE46-F4A618084098}" type="presParOf" srcId="{9C5AC1C7-9E66-4AF0-80F4-8537DB65F6FC}" destId="{5B844A57-9074-4746-A76E-E434A6524E19}" srcOrd="1" destOrd="0" presId="urn:microsoft.com/office/officeart/2005/8/layout/pictureOrgChart+Icon"/>
    <dgm:cxn modelId="{A3BB39EE-AA6D-4013-BD46-602C274E4F99}" type="presParOf" srcId="{5B844A57-9074-4746-A76E-E434A6524E19}" destId="{17B4CB65-460B-46A1-A02D-0CC413F554F2}" srcOrd="0" destOrd="0" presId="urn:microsoft.com/office/officeart/2005/8/layout/pictureOrgChart+Icon"/>
    <dgm:cxn modelId="{F196D853-A26A-49A9-A436-C9027C4332D1}" type="presParOf" srcId="{5B844A57-9074-4746-A76E-E434A6524E19}" destId="{095BA485-D6AD-4519-91DA-D86488679CD5}" srcOrd="1" destOrd="0" presId="urn:microsoft.com/office/officeart/2005/8/layout/pictureOrgChart+Icon"/>
    <dgm:cxn modelId="{241C11DC-BB97-4ACE-8102-A1E6F9548681}" type="presParOf" srcId="{095BA485-D6AD-4519-91DA-D86488679CD5}" destId="{DCE70209-C9EF-4ADF-B681-6FC6B0F34336}" srcOrd="0" destOrd="0" presId="urn:microsoft.com/office/officeart/2005/8/layout/pictureOrgChart+Icon"/>
    <dgm:cxn modelId="{1473B85D-1288-4ED6-B1AF-B11F6B73CAE7}" type="presParOf" srcId="{DCE70209-C9EF-4ADF-B681-6FC6B0F34336}" destId="{B7164752-87EF-49AC-90A9-10F1FB8BCC54}" srcOrd="0" destOrd="0" presId="urn:microsoft.com/office/officeart/2005/8/layout/pictureOrgChart+Icon"/>
    <dgm:cxn modelId="{ABC362CA-145B-4DAB-BABC-486EFBDFC2AF}" type="presParOf" srcId="{DCE70209-C9EF-4ADF-B681-6FC6B0F34336}" destId="{FBAD825E-D5AA-4286-92B5-578EF2946010}" srcOrd="1" destOrd="0" presId="urn:microsoft.com/office/officeart/2005/8/layout/pictureOrgChart+Icon"/>
    <dgm:cxn modelId="{1F6E6314-FCF8-4E17-87E7-B6226CA07A14}" type="presParOf" srcId="{DCE70209-C9EF-4ADF-B681-6FC6B0F34336}" destId="{108F9972-E968-4FCF-8E43-DA01BEBF23F8}" srcOrd="2" destOrd="0" presId="urn:microsoft.com/office/officeart/2005/8/layout/pictureOrgChart+Icon"/>
    <dgm:cxn modelId="{3B6FD6F6-9106-4177-83F5-0C6FB67AFDCC}" type="presParOf" srcId="{095BA485-D6AD-4519-91DA-D86488679CD5}" destId="{31DD52D6-33A4-4071-ADCD-4E62C1DDE82D}" srcOrd="1" destOrd="0" presId="urn:microsoft.com/office/officeart/2005/8/layout/pictureOrgChart+Icon"/>
    <dgm:cxn modelId="{5A8393B6-53B3-4820-83D0-FBA4390AF12F}" type="presParOf" srcId="{095BA485-D6AD-4519-91DA-D86488679CD5}" destId="{88E7D189-BD64-4E9E-9E3A-B4AA4E27468F}" srcOrd="2" destOrd="0" presId="urn:microsoft.com/office/officeart/2005/8/layout/pictureOrgChart+Icon"/>
    <dgm:cxn modelId="{8B8B51EE-44CE-4BE3-BC6A-6604E71CAA68}" type="presParOf" srcId="{5B844A57-9074-4746-A76E-E434A6524E19}" destId="{1CA73799-336A-454E-9D37-23E52C265A0D}" srcOrd="2" destOrd="0" presId="urn:microsoft.com/office/officeart/2005/8/layout/pictureOrgChart+Icon"/>
    <dgm:cxn modelId="{59504641-A045-4048-9D07-55F702B0A67B}" type="presParOf" srcId="{5B844A57-9074-4746-A76E-E434A6524E19}" destId="{2BDCCC52-5FF5-4D1C-9FC1-8716C6A61959}" srcOrd="3" destOrd="0" presId="urn:microsoft.com/office/officeart/2005/8/layout/pictureOrgChart+Icon"/>
    <dgm:cxn modelId="{2B00B260-4330-4C5D-A226-CFEB2CE289AE}" type="presParOf" srcId="{2BDCCC52-5FF5-4D1C-9FC1-8716C6A61959}" destId="{02033F7F-756A-4122-9B19-8B485E0DB0B0}" srcOrd="0" destOrd="0" presId="urn:microsoft.com/office/officeart/2005/8/layout/pictureOrgChart+Icon"/>
    <dgm:cxn modelId="{12EFDDEC-3E82-43EA-BDF9-FA72593AAA1F}" type="presParOf" srcId="{02033F7F-756A-4122-9B19-8B485E0DB0B0}" destId="{561B4F8D-7400-4559-97F5-2F89E778B2C0}" srcOrd="0" destOrd="0" presId="urn:microsoft.com/office/officeart/2005/8/layout/pictureOrgChart+Icon"/>
    <dgm:cxn modelId="{9D7DED4B-93DA-4429-84BD-7EC9271B4C88}" type="presParOf" srcId="{02033F7F-756A-4122-9B19-8B485E0DB0B0}" destId="{E4EC50BB-875F-427A-91CA-E22D164642B3}" srcOrd="1" destOrd="0" presId="urn:microsoft.com/office/officeart/2005/8/layout/pictureOrgChart+Icon"/>
    <dgm:cxn modelId="{F05E4D54-9206-44E5-9177-433E4D1D8971}" type="presParOf" srcId="{02033F7F-756A-4122-9B19-8B485E0DB0B0}" destId="{9A17FFBF-C0F0-49F4-84F5-0A64B096DD5A}" srcOrd="2" destOrd="0" presId="urn:microsoft.com/office/officeart/2005/8/layout/pictureOrgChart+Icon"/>
    <dgm:cxn modelId="{4B2C7733-F4CA-4699-AEAD-68480E06E7B6}" type="presParOf" srcId="{2BDCCC52-5FF5-4D1C-9FC1-8716C6A61959}" destId="{A5C190F7-E333-473F-91EA-16AD82864D07}" srcOrd="1" destOrd="0" presId="urn:microsoft.com/office/officeart/2005/8/layout/pictureOrgChart+Icon"/>
    <dgm:cxn modelId="{05C88D43-2589-443D-A5E9-6F766D09E61E}" type="presParOf" srcId="{2BDCCC52-5FF5-4D1C-9FC1-8716C6A61959}" destId="{BE57F347-EA36-419D-AC78-F2B68FA8A423}" srcOrd="2" destOrd="0" presId="urn:microsoft.com/office/officeart/2005/8/layout/pictureOrgChart+Icon"/>
    <dgm:cxn modelId="{0AF56952-DBF5-4507-9F7B-E55B52E10E96}" type="presParOf" srcId="{5B844A57-9074-4746-A76E-E434A6524E19}" destId="{4691F90B-25D3-44E8-ABC6-4F5B11521B66}" srcOrd="4" destOrd="0" presId="urn:microsoft.com/office/officeart/2005/8/layout/pictureOrgChart+Icon"/>
    <dgm:cxn modelId="{970CA2B1-982C-46E1-A8C2-E86CEC44E850}" type="presParOf" srcId="{5B844A57-9074-4746-A76E-E434A6524E19}" destId="{3AF0D3C6-B5B9-4BA3-B89D-3E9022778C1F}" srcOrd="5" destOrd="0" presId="urn:microsoft.com/office/officeart/2005/8/layout/pictureOrgChart+Icon"/>
    <dgm:cxn modelId="{5BAA36E3-CC0A-430B-867E-903431F8D686}" type="presParOf" srcId="{3AF0D3C6-B5B9-4BA3-B89D-3E9022778C1F}" destId="{D981A93A-D462-40FD-93F1-1FE14E1A9427}" srcOrd="0" destOrd="0" presId="urn:microsoft.com/office/officeart/2005/8/layout/pictureOrgChart+Icon"/>
    <dgm:cxn modelId="{83BF7305-B1BD-4D8F-BDA4-DE08AAD3310C}" type="presParOf" srcId="{D981A93A-D462-40FD-93F1-1FE14E1A9427}" destId="{34C2D8C3-11BF-4062-A711-77522EB4A48C}" srcOrd="0" destOrd="0" presId="urn:microsoft.com/office/officeart/2005/8/layout/pictureOrgChart+Icon"/>
    <dgm:cxn modelId="{56A7F49D-AF9E-4150-9B97-ACBBFFF015FC}" type="presParOf" srcId="{D981A93A-D462-40FD-93F1-1FE14E1A9427}" destId="{55D7ADAE-F94F-4F63-B350-1965037BFDF1}" srcOrd="1" destOrd="0" presId="urn:microsoft.com/office/officeart/2005/8/layout/pictureOrgChart+Icon"/>
    <dgm:cxn modelId="{6973D863-121B-4666-BD33-0CA0B75835E1}" type="presParOf" srcId="{D981A93A-D462-40FD-93F1-1FE14E1A9427}" destId="{C74F7CE1-A916-4698-A28D-43A4065B9DF5}" srcOrd="2" destOrd="0" presId="urn:microsoft.com/office/officeart/2005/8/layout/pictureOrgChart+Icon"/>
    <dgm:cxn modelId="{D7E390B8-0261-44DA-B177-AAF699B0659F}" type="presParOf" srcId="{3AF0D3C6-B5B9-4BA3-B89D-3E9022778C1F}" destId="{CA49E2B1-22EB-4345-A27B-CABC66E87E31}" srcOrd="1" destOrd="0" presId="urn:microsoft.com/office/officeart/2005/8/layout/pictureOrgChart+Icon"/>
    <dgm:cxn modelId="{E085EE5B-A64A-4C64-A710-D3FBD764CC51}" type="presParOf" srcId="{3AF0D3C6-B5B9-4BA3-B89D-3E9022778C1F}" destId="{390962A8-95E7-4651-9B94-229140EDE843}" srcOrd="2" destOrd="0" presId="urn:microsoft.com/office/officeart/2005/8/layout/pictureOrgChart+Icon"/>
    <dgm:cxn modelId="{FF94E66E-08E0-4B28-902A-88E40FA1C981}" type="presParOf" srcId="{9C5AC1C7-9E66-4AF0-80F4-8537DB65F6FC}" destId="{88F9529A-6823-4041-9540-E2586BEED955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C1739-1834-4EFE-BFB6-95C80A2CD68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D9B6D-192B-4E0E-9605-042E51742FA7}">
      <dgm:prSet phldrT="[Текст]" custT="1"/>
      <dgm:spPr/>
      <dgm:t>
        <a:bodyPr/>
        <a:lstStyle/>
        <a:p>
          <a:r>
            <a:rPr lang="uk-UA" sz="3200" dirty="0" smtClean="0"/>
            <a:t>гігрофіти</a:t>
          </a:r>
          <a:endParaRPr lang="ru-RU" sz="3200" dirty="0"/>
        </a:p>
      </dgm:t>
    </dgm:pt>
    <dgm:pt modelId="{8C73D05C-72DC-43C7-A1FC-06AAB1ABF007}" type="parTrans" cxnId="{85737618-6D36-4F9E-834B-ECDF394DF406}">
      <dgm:prSet/>
      <dgm:spPr/>
      <dgm:t>
        <a:bodyPr/>
        <a:lstStyle/>
        <a:p>
          <a:endParaRPr lang="ru-RU"/>
        </a:p>
      </dgm:t>
    </dgm:pt>
    <dgm:pt modelId="{32FA2081-9BF4-4696-A5FB-2DC9ECC20513}" type="sibTrans" cxnId="{85737618-6D36-4F9E-834B-ECDF394DF406}">
      <dgm:prSet/>
      <dgm:spPr/>
      <dgm:t>
        <a:bodyPr/>
        <a:lstStyle/>
        <a:p>
          <a:endParaRPr lang="ru-RU"/>
        </a:p>
      </dgm:t>
    </dgm:pt>
    <dgm:pt modelId="{C643E835-DA70-47E6-AB34-DDE870568493}">
      <dgm:prSet phldrT="[Текст]" custT="1"/>
      <dgm:spPr/>
      <dgm:t>
        <a:bodyPr/>
        <a:lstStyle/>
        <a:p>
          <a:r>
            <a:rPr lang="uk-UA" sz="3200" dirty="0" smtClean="0"/>
            <a:t>мезофіти</a:t>
          </a:r>
          <a:endParaRPr lang="ru-RU" sz="3200" dirty="0"/>
        </a:p>
      </dgm:t>
    </dgm:pt>
    <dgm:pt modelId="{14A83E98-0B12-428B-8E69-B4DF0B6DE8D2}" type="parTrans" cxnId="{9872473F-8082-4CB9-8544-E23D9838A3C7}">
      <dgm:prSet/>
      <dgm:spPr/>
      <dgm:t>
        <a:bodyPr/>
        <a:lstStyle/>
        <a:p>
          <a:endParaRPr lang="ru-RU"/>
        </a:p>
      </dgm:t>
    </dgm:pt>
    <dgm:pt modelId="{E95D72BB-DAF6-42F4-8DB2-8C966D84DA28}" type="sibTrans" cxnId="{9872473F-8082-4CB9-8544-E23D9838A3C7}">
      <dgm:prSet/>
      <dgm:spPr/>
      <dgm:t>
        <a:bodyPr/>
        <a:lstStyle/>
        <a:p>
          <a:endParaRPr lang="ru-RU"/>
        </a:p>
      </dgm:t>
    </dgm:pt>
    <dgm:pt modelId="{90A04D38-62D1-44A0-B885-F7992F7AB610}">
      <dgm:prSet phldrT="[Текст]" custT="1"/>
      <dgm:spPr/>
      <dgm:t>
        <a:bodyPr/>
        <a:lstStyle/>
        <a:p>
          <a:r>
            <a:rPr lang="uk-UA" sz="3200" dirty="0" smtClean="0"/>
            <a:t>ксерофіти</a:t>
          </a:r>
          <a:r>
            <a:rPr lang="uk-UA" sz="4400" dirty="0" smtClean="0"/>
            <a:t> </a:t>
          </a:r>
          <a:endParaRPr lang="ru-RU" sz="4400" dirty="0"/>
        </a:p>
      </dgm:t>
    </dgm:pt>
    <dgm:pt modelId="{D80D331E-8DDB-4F5B-A39D-B83D94A28766}" type="parTrans" cxnId="{85BDDA23-5FD5-4E73-AAA8-22922F135F67}">
      <dgm:prSet/>
      <dgm:spPr/>
      <dgm:t>
        <a:bodyPr/>
        <a:lstStyle/>
        <a:p>
          <a:endParaRPr lang="ru-RU"/>
        </a:p>
      </dgm:t>
    </dgm:pt>
    <dgm:pt modelId="{329B2D62-1450-4EEA-87DA-E0CEAD9CC057}" type="sibTrans" cxnId="{85BDDA23-5FD5-4E73-AAA8-22922F135F67}">
      <dgm:prSet/>
      <dgm:spPr/>
      <dgm:t>
        <a:bodyPr/>
        <a:lstStyle/>
        <a:p>
          <a:endParaRPr lang="ru-RU"/>
        </a:p>
      </dgm:t>
    </dgm:pt>
    <dgm:pt modelId="{6FE3BDC1-6015-43AF-812F-9A43A12F64C0}" type="pres">
      <dgm:prSet presAssocID="{55AC1739-1834-4EFE-BFB6-95C80A2CD6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16410-D3FD-4BF6-9CAD-001F5995FDD1}" type="pres">
      <dgm:prSet presAssocID="{8CBD9B6D-192B-4E0E-9605-042E51742FA7}" presName="composite" presStyleCnt="0"/>
      <dgm:spPr/>
    </dgm:pt>
    <dgm:pt modelId="{2DA2CFF4-5342-4029-9FB4-6EEABBE51845}" type="pres">
      <dgm:prSet presAssocID="{8CBD9B6D-192B-4E0E-9605-042E51742FA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C7234-C86E-4163-90C0-9AA9331AD2FB}" type="pres">
      <dgm:prSet presAssocID="{8CBD9B6D-192B-4E0E-9605-042E51742FA7}" presName="rect2" presStyleLbl="fgImgPlace1" presStyleIdx="0" presStyleCnt="3" custScaleX="1247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ru-RU"/>
        </a:p>
      </dgm:t>
    </dgm:pt>
    <dgm:pt modelId="{7188B32D-5474-48F1-AD9D-B19D0D1D396F}" type="pres">
      <dgm:prSet presAssocID="{32FA2081-9BF4-4696-A5FB-2DC9ECC20513}" presName="sibTrans" presStyleCnt="0"/>
      <dgm:spPr/>
    </dgm:pt>
    <dgm:pt modelId="{9667A777-3B8B-46F1-9137-4E4F8CF28661}" type="pres">
      <dgm:prSet presAssocID="{C643E835-DA70-47E6-AB34-DDE870568493}" presName="composite" presStyleCnt="0"/>
      <dgm:spPr/>
    </dgm:pt>
    <dgm:pt modelId="{AB10D383-2777-46C9-8660-CE2E93BF1078}" type="pres">
      <dgm:prSet presAssocID="{C643E835-DA70-47E6-AB34-DDE87056849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489F2-819F-4899-BFF2-E95FA4409D92}" type="pres">
      <dgm:prSet presAssocID="{C643E835-DA70-47E6-AB34-DDE870568493}" presName="rect2" presStyleLbl="fgImgPlace1" presStyleIdx="1" presStyleCnt="3" custScaleX="12475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984AEFDE-68BE-4169-9A1D-051FC68D5EED}" type="pres">
      <dgm:prSet presAssocID="{E95D72BB-DAF6-42F4-8DB2-8C966D84DA28}" presName="sibTrans" presStyleCnt="0"/>
      <dgm:spPr/>
    </dgm:pt>
    <dgm:pt modelId="{2DF7A8FE-C9B4-48AE-B08F-3883C5033F7B}" type="pres">
      <dgm:prSet presAssocID="{90A04D38-62D1-44A0-B885-F7992F7AB610}" presName="composite" presStyleCnt="0"/>
      <dgm:spPr/>
    </dgm:pt>
    <dgm:pt modelId="{DCCBC884-59C9-4B0C-B8F4-CC6ECC4353FC}" type="pres">
      <dgm:prSet presAssocID="{90A04D38-62D1-44A0-B885-F7992F7AB61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D0F73-98BB-487E-A43F-6B5FBFBAB2F9}" type="pres">
      <dgm:prSet presAssocID="{90A04D38-62D1-44A0-B885-F7992F7AB610}" presName="rect2" presStyleLbl="fgImgPlace1" presStyleIdx="2" presStyleCnt="3" custScaleX="1210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</dgm:ptLst>
  <dgm:cxnLst>
    <dgm:cxn modelId="{85737618-6D36-4F9E-834B-ECDF394DF406}" srcId="{55AC1739-1834-4EFE-BFB6-95C80A2CD68F}" destId="{8CBD9B6D-192B-4E0E-9605-042E51742FA7}" srcOrd="0" destOrd="0" parTransId="{8C73D05C-72DC-43C7-A1FC-06AAB1ABF007}" sibTransId="{32FA2081-9BF4-4696-A5FB-2DC9ECC20513}"/>
    <dgm:cxn modelId="{C191FFB9-4919-4DEC-BE70-92A150F3C1FD}" type="presOf" srcId="{55AC1739-1834-4EFE-BFB6-95C80A2CD68F}" destId="{6FE3BDC1-6015-43AF-812F-9A43A12F64C0}" srcOrd="0" destOrd="0" presId="urn:microsoft.com/office/officeart/2008/layout/PictureStrips"/>
    <dgm:cxn modelId="{93D55930-771C-4725-8C78-380C9042590D}" type="presOf" srcId="{90A04D38-62D1-44A0-B885-F7992F7AB610}" destId="{DCCBC884-59C9-4B0C-B8F4-CC6ECC4353FC}" srcOrd="0" destOrd="0" presId="urn:microsoft.com/office/officeart/2008/layout/PictureStrips"/>
    <dgm:cxn modelId="{9872473F-8082-4CB9-8544-E23D9838A3C7}" srcId="{55AC1739-1834-4EFE-BFB6-95C80A2CD68F}" destId="{C643E835-DA70-47E6-AB34-DDE870568493}" srcOrd="1" destOrd="0" parTransId="{14A83E98-0B12-428B-8E69-B4DF0B6DE8D2}" sibTransId="{E95D72BB-DAF6-42F4-8DB2-8C966D84DA28}"/>
    <dgm:cxn modelId="{85BDDA23-5FD5-4E73-AAA8-22922F135F67}" srcId="{55AC1739-1834-4EFE-BFB6-95C80A2CD68F}" destId="{90A04D38-62D1-44A0-B885-F7992F7AB610}" srcOrd="2" destOrd="0" parTransId="{D80D331E-8DDB-4F5B-A39D-B83D94A28766}" sibTransId="{329B2D62-1450-4EEA-87DA-E0CEAD9CC057}"/>
    <dgm:cxn modelId="{3F07BAE5-E34F-431F-98C3-55BDFC192A9B}" type="presOf" srcId="{C643E835-DA70-47E6-AB34-DDE870568493}" destId="{AB10D383-2777-46C9-8660-CE2E93BF1078}" srcOrd="0" destOrd="0" presId="urn:microsoft.com/office/officeart/2008/layout/PictureStrips"/>
    <dgm:cxn modelId="{912AE00B-B60B-4C96-A612-B7DCE6D96C2A}" type="presOf" srcId="{8CBD9B6D-192B-4E0E-9605-042E51742FA7}" destId="{2DA2CFF4-5342-4029-9FB4-6EEABBE51845}" srcOrd="0" destOrd="0" presId="urn:microsoft.com/office/officeart/2008/layout/PictureStrips"/>
    <dgm:cxn modelId="{CA4B1BD9-B8B2-45CB-A63B-26C493AFA296}" type="presParOf" srcId="{6FE3BDC1-6015-43AF-812F-9A43A12F64C0}" destId="{ACA16410-D3FD-4BF6-9CAD-001F5995FDD1}" srcOrd="0" destOrd="0" presId="urn:microsoft.com/office/officeart/2008/layout/PictureStrips"/>
    <dgm:cxn modelId="{75B31FE2-2F50-49E4-A6DB-05516ED22345}" type="presParOf" srcId="{ACA16410-D3FD-4BF6-9CAD-001F5995FDD1}" destId="{2DA2CFF4-5342-4029-9FB4-6EEABBE51845}" srcOrd="0" destOrd="0" presId="urn:microsoft.com/office/officeart/2008/layout/PictureStrips"/>
    <dgm:cxn modelId="{4C20BDC4-E766-4D2D-9AF4-6A698ED1E641}" type="presParOf" srcId="{ACA16410-D3FD-4BF6-9CAD-001F5995FDD1}" destId="{BDBC7234-C86E-4163-90C0-9AA9331AD2FB}" srcOrd="1" destOrd="0" presId="urn:microsoft.com/office/officeart/2008/layout/PictureStrips"/>
    <dgm:cxn modelId="{C98A9365-9CCF-4CD6-A0D3-210ADFB2FBE8}" type="presParOf" srcId="{6FE3BDC1-6015-43AF-812F-9A43A12F64C0}" destId="{7188B32D-5474-48F1-AD9D-B19D0D1D396F}" srcOrd="1" destOrd="0" presId="urn:microsoft.com/office/officeart/2008/layout/PictureStrips"/>
    <dgm:cxn modelId="{F94F06B5-3439-4AE2-803E-3357427FA503}" type="presParOf" srcId="{6FE3BDC1-6015-43AF-812F-9A43A12F64C0}" destId="{9667A777-3B8B-46F1-9137-4E4F8CF28661}" srcOrd="2" destOrd="0" presId="urn:microsoft.com/office/officeart/2008/layout/PictureStrips"/>
    <dgm:cxn modelId="{74B43ADF-6A18-408E-A9A9-0151EA466CBB}" type="presParOf" srcId="{9667A777-3B8B-46F1-9137-4E4F8CF28661}" destId="{AB10D383-2777-46C9-8660-CE2E93BF1078}" srcOrd="0" destOrd="0" presId="urn:microsoft.com/office/officeart/2008/layout/PictureStrips"/>
    <dgm:cxn modelId="{B7E0B71B-A95E-40D2-9C88-FBF33D4120E7}" type="presParOf" srcId="{9667A777-3B8B-46F1-9137-4E4F8CF28661}" destId="{60D489F2-819F-4899-BFF2-E95FA4409D92}" srcOrd="1" destOrd="0" presId="urn:microsoft.com/office/officeart/2008/layout/PictureStrips"/>
    <dgm:cxn modelId="{48C0BF60-8C84-40BF-B5D1-C0D95B46C7C1}" type="presParOf" srcId="{6FE3BDC1-6015-43AF-812F-9A43A12F64C0}" destId="{984AEFDE-68BE-4169-9A1D-051FC68D5EED}" srcOrd="3" destOrd="0" presId="urn:microsoft.com/office/officeart/2008/layout/PictureStrips"/>
    <dgm:cxn modelId="{A23C2E23-AE21-46FA-89B9-2F8785AF03A5}" type="presParOf" srcId="{6FE3BDC1-6015-43AF-812F-9A43A12F64C0}" destId="{2DF7A8FE-C9B4-48AE-B08F-3883C5033F7B}" srcOrd="4" destOrd="0" presId="urn:microsoft.com/office/officeart/2008/layout/PictureStrips"/>
    <dgm:cxn modelId="{B00B5EAB-8983-42B9-93EA-6FEF1BC8A82E}" type="presParOf" srcId="{2DF7A8FE-C9B4-48AE-B08F-3883C5033F7B}" destId="{DCCBC884-59C9-4B0C-B8F4-CC6ECC4353FC}" srcOrd="0" destOrd="0" presId="urn:microsoft.com/office/officeart/2008/layout/PictureStrips"/>
    <dgm:cxn modelId="{FF16B270-C383-48B6-8146-8C710E918D2A}" type="presParOf" srcId="{2DF7A8FE-C9B4-48AE-B08F-3883C5033F7B}" destId="{413D0F73-98BB-487E-A43F-6B5FBFBAB2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1F90B-25D3-44E8-ABC6-4F5B11521B66}">
      <dsp:nvSpPr>
        <dsp:cNvPr id="0" name=""/>
        <dsp:cNvSpPr/>
      </dsp:nvSpPr>
      <dsp:spPr>
        <a:xfrm>
          <a:off x="4428492" y="2860459"/>
          <a:ext cx="3133190" cy="54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88"/>
              </a:lnTo>
              <a:lnTo>
                <a:pt x="3133190" y="271888"/>
              </a:lnTo>
              <a:lnTo>
                <a:pt x="3133190" y="5437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73799-336A-454E-9D37-23E52C265A0D}">
      <dsp:nvSpPr>
        <dsp:cNvPr id="0" name=""/>
        <dsp:cNvSpPr/>
      </dsp:nvSpPr>
      <dsp:spPr>
        <a:xfrm>
          <a:off x="4382772" y="2860459"/>
          <a:ext cx="91440" cy="543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7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4CB65-460B-46A1-A02D-0CC413F554F2}">
      <dsp:nvSpPr>
        <dsp:cNvPr id="0" name=""/>
        <dsp:cNvSpPr/>
      </dsp:nvSpPr>
      <dsp:spPr>
        <a:xfrm>
          <a:off x="1295301" y="2860459"/>
          <a:ext cx="3133190" cy="543776"/>
        </a:xfrm>
        <a:custGeom>
          <a:avLst/>
          <a:gdLst/>
          <a:ahLst/>
          <a:cxnLst/>
          <a:rect l="0" t="0" r="0" b="0"/>
          <a:pathLst>
            <a:path>
              <a:moveTo>
                <a:pt x="3133190" y="0"/>
              </a:moveTo>
              <a:lnTo>
                <a:pt x="3133190" y="271888"/>
              </a:lnTo>
              <a:lnTo>
                <a:pt x="0" y="271888"/>
              </a:lnTo>
              <a:lnTo>
                <a:pt x="0" y="5437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D920E-B221-44D3-A2BB-2F0457C3FC6D}">
      <dsp:nvSpPr>
        <dsp:cNvPr id="0" name=""/>
        <dsp:cNvSpPr/>
      </dsp:nvSpPr>
      <dsp:spPr>
        <a:xfrm>
          <a:off x="2376265" y="1565752"/>
          <a:ext cx="4104453" cy="1294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9162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Екологічні чинники</a:t>
          </a:r>
          <a:endParaRPr lang="ru-RU" sz="2800" kern="1200" dirty="0"/>
        </a:p>
      </dsp:txBody>
      <dsp:txXfrm>
        <a:off x="2376265" y="1565752"/>
        <a:ext cx="4104453" cy="1294706"/>
      </dsp:txXfrm>
    </dsp:sp>
    <dsp:sp modelId="{7C003B2C-A6F1-46A3-9201-CF6D21BB56DE}">
      <dsp:nvSpPr>
        <dsp:cNvPr id="0" name=""/>
        <dsp:cNvSpPr/>
      </dsp:nvSpPr>
      <dsp:spPr>
        <a:xfrm>
          <a:off x="2592285" y="2016222"/>
          <a:ext cx="446526" cy="43751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7164752-87EF-49AC-90A9-10F1FB8BCC54}">
      <dsp:nvSpPr>
        <dsp:cNvPr id="0" name=""/>
        <dsp:cNvSpPr/>
      </dsp:nvSpPr>
      <dsp:spPr>
        <a:xfrm>
          <a:off x="594" y="3404236"/>
          <a:ext cx="2589413" cy="1294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9162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Біотичні </a:t>
          </a:r>
          <a:endParaRPr lang="ru-RU" sz="2100" b="1" kern="1200" dirty="0"/>
        </a:p>
      </dsp:txBody>
      <dsp:txXfrm>
        <a:off x="594" y="3404236"/>
        <a:ext cx="2589413" cy="1294706"/>
      </dsp:txXfrm>
    </dsp:sp>
    <dsp:sp modelId="{FBAD825E-D5AA-4286-92B5-578EF2946010}">
      <dsp:nvSpPr>
        <dsp:cNvPr id="0" name=""/>
        <dsp:cNvSpPr/>
      </dsp:nvSpPr>
      <dsp:spPr>
        <a:xfrm>
          <a:off x="130065" y="3533707"/>
          <a:ext cx="776824" cy="10357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1B4F8D-7400-4559-97F5-2F89E778B2C0}">
      <dsp:nvSpPr>
        <dsp:cNvPr id="0" name=""/>
        <dsp:cNvSpPr/>
      </dsp:nvSpPr>
      <dsp:spPr>
        <a:xfrm>
          <a:off x="3133785" y="3404236"/>
          <a:ext cx="2589413" cy="1294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9162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Абіотичні </a:t>
          </a:r>
          <a:endParaRPr lang="ru-RU" sz="2100" b="1" kern="1200" dirty="0"/>
        </a:p>
      </dsp:txBody>
      <dsp:txXfrm>
        <a:off x="3133785" y="3404236"/>
        <a:ext cx="2589413" cy="1294706"/>
      </dsp:txXfrm>
    </dsp:sp>
    <dsp:sp modelId="{E4EC50BB-875F-427A-91CA-E22D164642B3}">
      <dsp:nvSpPr>
        <dsp:cNvPr id="0" name=""/>
        <dsp:cNvSpPr/>
      </dsp:nvSpPr>
      <dsp:spPr>
        <a:xfrm>
          <a:off x="3263255" y="3533707"/>
          <a:ext cx="776824" cy="10357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C2D8C3-11BF-4062-A711-77522EB4A48C}">
      <dsp:nvSpPr>
        <dsp:cNvPr id="0" name=""/>
        <dsp:cNvSpPr/>
      </dsp:nvSpPr>
      <dsp:spPr>
        <a:xfrm>
          <a:off x="6266975" y="3404236"/>
          <a:ext cx="2589413" cy="1294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9162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Антропогенн</a:t>
          </a:r>
          <a:r>
            <a:rPr lang="uk-UA" sz="2100" kern="1200" dirty="0" smtClean="0"/>
            <a:t>і </a:t>
          </a:r>
          <a:endParaRPr lang="ru-RU" sz="2100" kern="1200" dirty="0"/>
        </a:p>
      </dsp:txBody>
      <dsp:txXfrm>
        <a:off x="6266975" y="3404236"/>
        <a:ext cx="2589413" cy="1294706"/>
      </dsp:txXfrm>
    </dsp:sp>
    <dsp:sp modelId="{55D7ADAE-F94F-4F63-B350-1965037BFDF1}">
      <dsp:nvSpPr>
        <dsp:cNvPr id="0" name=""/>
        <dsp:cNvSpPr/>
      </dsp:nvSpPr>
      <dsp:spPr>
        <a:xfrm>
          <a:off x="6396446" y="3533707"/>
          <a:ext cx="776824" cy="10357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2CFF4-5342-4029-9FB4-6EEABBE51845}">
      <dsp:nvSpPr>
        <dsp:cNvPr id="0" name=""/>
        <dsp:cNvSpPr/>
      </dsp:nvSpPr>
      <dsp:spPr>
        <a:xfrm>
          <a:off x="2235149" y="923542"/>
          <a:ext cx="3550624" cy="1109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49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гігрофіти</a:t>
          </a:r>
          <a:endParaRPr lang="ru-RU" sz="3200" kern="1200" dirty="0"/>
        </a:p>
      </dsp:txBody>
      <dsp:txXfrm>
        <a:off x="2235149" y="923542"/>
        <a:ext cx="3550624" cy="1109570"/>
      </dsp:txXfrm>
    </dsp:sp>
    <dsp:sp modelId="{BDBC7234-C86E-4163-90C0-9AA9331AD2FB}">
      <dsp:nvSpPr>
        <dsp:cNvPr id="0" name=""/>
        <dsp:cNvSpPr/>
      </dsp:nvSpPr>
      <dsp:spPr>
        <a:xfrm>
          <a:off x="1991090" y="763270"/>
          <a:ext cx="968932" cy="11650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0D383-2777-46C9-8660-CE2E93BF1078}">
      <dsp:nvSpPr>
        <dsp:cNvPr id="0" name=""/>
        <dsp:cNvSpPr/>
      </dsp:nvSpPr>
      <dsp:spPr>
        <a:xfrm>
          <a:off x="245270" y="2320367"/>
          <a:ext cx="3550624" cy="1109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49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мезофіти</a:t>
          </a:r>
          <a:endParaRPr lang="ru-RU" sz="3200" kern="1200" dirty="0"/>
        </a:p>
      </dsp:txBody>
      <dsp:txXfrm>
        <a:off x="245270" y="2320367"/>
        <a:ext cx="3550624" cy="1109570"/>
      </dsp:txXfrm>
    </dsp:sp>
    <dsp:sp modelId="{60D489F2-819F-4899-BFF2-E95FA4409D92}">
      <dsp:nvSpPr>
        <dsp:cNvPr id="0" name=""/>
        <dsp:cNvSpPr/>
      </dsp:nvSpPr>
      <dsp:spPr>
        <a:xfrm>
          <a:off x="1211" y="2160096"/>
          <a:ext cx="968932" cy="11650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BC884-59C9-4B0C-B8F4-CC6ECC4353FC}">
      <dsp:nvSpPr>
        <dsp:cNvPr id="0" name=""/>
        <dsp:cNvSpPr/>
      </dsp:nvSpPr>
      <dsp:spPr>
        <a:xfrm>
          <a:off x="4225028" y="2320367"/>
          <a:ext cx="3550624" cy="1109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49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ксерофіти</a:t>
          </a:r>
          <a:r>
            <a:rPr lang="uk-UA" sz="4400" kern="1200" dirty="0" smtClean="0"/>
            <a:t> </a:t>
          </a:r>
          <a:endParaRPr lang="ru-RU" sz="4400" kern="1200" dirty="0"/>
        </a:p>
      </dsp:txBody>
      <dsp:txXfrm>
        <a:off x="4225028" y="2320367"/>
        <a:ext cx="3550624" cy="1109570"/>
      </dsp:txXfrm>
    </dsp:sp>
    <dsp:sp modelId="{413D0F73-98BB-487E-A43F-6B5FBFBAB2F9}">
      <dsp:nvSpPr>
        <dsp:cNvPr id="0" name=""/>
        <dsp:cNvSpPr/>
      </dsp:nvSpPr>
      <dsp:spPr>
        <a:xfrm>
          <a:off x="3995318" y="2160096"/>
          <a:ext cx="940233" cy="1165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Организационная диаграмма с рисунками"/>
  <dgm:desc val="Служит для отображения иерархических сведений или отношений подотчетности в организации с помощью соответствующих рисунков. С этим макетом доступны фигуры помощника, подчиненного и коллеги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DFBF02-4DD6-4099-B89A-2B8187331925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FC8EFB-80FF-4365-B30B-7016752DA6F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екологія\verdesenalianza.or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067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568" y="332656"/>
            <a:ext cx="6858000" cy="9906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Екологічні чинники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308" y="6289406"/>
            <a:ext cx="86905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Підготувала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учениця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11-а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класу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Лукашук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Мирослава 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4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Температура </a:t>
            </a:r>
            <a:endParaRPr lang="ru-RU" dirty="0"/>
          </a:p>
        </p:txBody>
      </p:sp>
      <p:pic>
        <p:nvPicPr>
          <p:cNvPr id="1026" name="Picture 2" descr="C:\Documents and Settings\Admin\Рабочий стол\екологія\ящір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0" y="4391424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екологія\зм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0" y="2528059"/>
            <a:ext cx="3240000" cy="16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екологія\жаб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1225"/>
            <a:ext cx="1800000" cy="16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995" y="1628800"/>
            <a:ext cx="349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Холоднокровні  (пойкілотермні) тварини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6288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Теплокровні (гомойотермні) тварини</a:t>
            </a:r>
            <a:endParaRPr lang="ru-RU" dirty="0"/>
          </a:p>
        </p:txBody>
      </p:sp>
      <p:pic>
        <p:nvPicPr>
          <p:cNvPr id="1029" name="Picture 5" descr="C:\Documents and Settings\Admin\Рабочий стол\екологія\мавп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25" y="2060848"/>
            <a:ext cx="18225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екологія\собака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76082"/>
            <a:ext cx="184736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Рабочий стол\екологія\голуб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16" y="2384629"/>
            <a:ext cx="176470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876" y="548680"/>
            <a:ext cx="16563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пристосування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563888" y="918012"/>
            <a:ext cx="3240360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314600" cy="914400"/>
          </a:xfrm>
        </p:spPr>
        <p:txBody>
          <a:bodyPr/>
          <a:lstStyle/>
          <a:p>
            <a:r>
              <a:rPr lang="uk-UA" dirty="0" smtClean="0"/>
              <a:t>Світло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09916"/>
            <a:ext cx="158417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Світлолюбні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58733" y="4323067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Тіньовитривалі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890708"/>
            <a:ext cx="140157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Тіньолюбні 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576287" y="551056"/>
            <a:ext cx="324036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адаптації</a:t>
            </a:r>
            <a:endParaRPr lang="ru-RU" dirty="0"/>
          </a:p>
        </p:txBody>
      </p:sp>
      <p:pic>
        <p:nvPicPr>
          <p:cNvPr id="2050" name="Picture 2" descr="C:\Documents and Settings\Admin\Рабочий стол\екологія\копитня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76" y="2430734"/>
            <a:ext cx="139912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6296" y="4230734"/>
            <a:ext cx="150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Копитняк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1" name="Picture 3" descr="C:\Documents and Settings\Admin\Рабочий стол\екологія\ду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49" y="2001874"/>
            <a:ext cx="2520000" cy="17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35917" y="375724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Дуб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2" name="Picture 4" descr="C:\Documents and Settings\Admin\Рабочий стол\екологія\сосна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4" y="1847200"/>
            <a:ext cx="11523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46000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Сосна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3" name="Picture 5" descr="C:\Documents and Settings\Admin\Рабочий стол\екологія\лип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53" y="4718551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екологія\черемх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07" y="4813771"/>
            <a:ext cx="2520000" cy="16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03848" y="6363791"/>
            <a:ext cx="98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Липа 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18078" y="6488668"/>
            <a:ext cx="106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Черемха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781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310988"/>
            <a:ext cx="663508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Вологість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1639" y="1634315"/>
            <a:ext cx="32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Екологічні групи рослин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00635839"/>
              </p:ext>
            </p:extLst>
          </p:nvPr>
        </p:nvGraphicFramePr>
        <p:xfrm>
          <a:off x="395536" y="2003647"/>
          <a:ext cx="7776865" cy="419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 мінімуму Лібіха</a:t>
            </a:r>
            <a:endParaRPr lang="ru-RU" b="1" dirty="0"/>
          </a:p>
        </p:txBody>
      </p:sp>
      <p:pic>
        <p:nvPicPr>
          <p:cNvPr id="1026" name="Picture 2" descr="C:\Documents and Settings\Admin\Рабочий стол\екологія\656px-Minimum-Ton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1484784"/>
            <a:ext cx="55104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1530447"/>
            <a:ext cx="295232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відносна дія окремого екологічного фактора тим сильніша, чим більше він наближається у порівнянні з іншими екологічним факторами до мінімуму</a:t>
            </a:r>
            <a:endParaRPr lang="uk-UA" sz="2000" dirty="0"/>
          </a:p>
        </p:txBody>
      </p:sp>
      <p:sp>
        <p:nvSpPr>
          <p:cNvPr id="4" name="Стрелка углом 3"/>
          <p:cNvSpPr/>
          <p:nvPr/>
        </p:nvSpPr>
        <p:spPr>
          <a:xfrm rot="5400000">
            <a:off x="5808028" y="-51493"/>
            <a:ext cx="638677" cy="24338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4098" y="4770458"/>
            <a:ext cx="3962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  Унаочненення закону мінімуму – </a:t>
            </a:r>
            <a:r>
              <a:rPr lang="uk-UA" b="1" dirty="0" smtClean="0"/>
              <a:t>«бочка Лібіха»</a:t>
            </a:r>
            <a:r>
              <a:rPr lang="uk-UA" dirty="0" smtClean="0"/>
              <a:t>.</a:t>
            </a:r>
            <a:r>
              <a:rPr lang="uk-UA" b="1" dirty="0" smtClean="0"/>
              <a:t> </a:t>
            </a:r>
          </a:p>
          <a:p>
            <a:pPr algn="just"/>
            <a:r>
              <a:rPr lang="uk-UA" dirty="0" smtClean="0"/>
              <a:t>      У процесі наповнення бочки вода починає переливатися через найкоротшу дошку, тому довжина інших дошок не має значення.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9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 толерантності </a:t>
            </a:r>
            <a:r>
              <a:rPr lang="uk-UA" b="1" dirty="0" err="1" smtClean="0"/>
              <a:t>Шелфорда</a:t>
            </a:r>
            <a:endParaRPr lang="ru-RU" b="1" dirty="0"/>
          </a:p>
        </p:txBody>
      </p:sp>
      <p:pic>
        <p:nvPicPr>
          <p:cNvPr id="2050" name="Picture 2" descr="C:\Documents and Settings\Admin\Рабочий стол\екологія\image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 bwMode="auto">
          <a:xfrm>
            <a:off x="2699792" y="1523030"/>
            <a:ext cx="6057448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2160240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присутність або процвітання популяції будь-яких організмів у даному місцеперебуванні залежить від комплексу екологічних факторів, до кожного з яких в організмі існує певний діапазон толерантності (витривалості)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421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Антропогенний фактор</a:t>
            </a:r>
            <a:endParaRPr lang="ru-RU" b="1" dirty="0"/>
          </a:p>
        </p:txBody>
      </p:sp>
      <p:pic>
        <p:nvPicPr>
          <p:cNvPr id="3074" name="Picture 2" descr="C:\Documents and Settings\Admin\Рабочий стол\екологія\ecologiy_zagryzne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1087"/>
            <a:ext cx="680727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45853"/>
              </p:ext>
            </p:extLst>
          </p:nvPr>
        </p:nvGraphicFramePr>
        <p:xfrm>
          <a:off x="323528" y="404665"/>
          <a:ext cx="8352928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868"/>
                <a:gridCol w="5824060"/>
              </a:tblGrid>
              <a:tr h="144763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Тип чинників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чинників</a:t>
                      </a:r>
                      <a:endParaRPr lang="ru-RU" sz="2400" dirty="0"/>
                    </a:p>
                  </a:txBody>
                  <a:tcPr/>
                </a:tc>
              </a:tr>
              <a:tr h="1447633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Біотичні</a:t>
                      </a:r>
                      <a:r>
                        <a:rPr lang="uk-UA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Біотичні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фактори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середовища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фактори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живої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природи</a:t>
                      </a:r>
                      <a:r>
                        <a:rPr lang="ru-RU" dirty="0" smtClean="0"/>
                        <a:t>) - це </a:t>
                      </a:r>
                      <a:r>
                        <a:rPr lang="ru-RU" dirty="0" err="1" smtClean="0"/>
                        <a:t>вплив</a:t>
                      </a:r>
                      <a:r>
                        <a:rPr lang="ru-RU" dirty="0" smtClean="0"/>
                        <a:t>, що </a:t>
                      </a:r>
                      <a:r>
                        <a:rPr lang="ru-RU" dirty="0" err="1" smtClean="0"/>
                        <a:t>надається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рослини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іншими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організмами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447633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Абіотичні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Абіотичні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фактори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середовища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фактори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неживої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природи</a:t>
                      </a:r>
                      <a:r>
                        <a:rPr lang="ru-RU" dirty="0" smtClean="0"/>
                        <a:t>) - це комплекс умов </a:t>
                      </a:r>
                      <a:r>
                        <a:rPr lang="ru-RU" dirty="0" err="1" smtClean="0"/>
                        <a:t>довкілля</a:t>
                      </a:r>
                      <a:r>
                        <a:rPr lang="ru-RU" dirty="0" smtClean="0"/>
                        <a:t>, що </a:t>
                      </a:r>
                      <a:r>
                        <a:rPr lang="ru-RU" dirty="0" err="1" smtClean="0"/>
                        <a:t>має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прямий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опосередкований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рослини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92179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Антропогенні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Антропоге́нні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фа́ктори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середо́вища</a:t>
                      </a:r>
                      <a:r>
                        <a:rPr lang="ru-RU" dirty="0" smtClean="0"/>
                        <a:t> — </a:t>
                      </a:r>
                      <a:r>
                        <a:rPr lang="ru-RU" dirty="0" err="1" smtClean="0"/>
                        <a:t>фактори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зумовлені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діяльністю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людини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Можуть</a:t>
                      </a:r>
                      <a:r>
                        <a:rPr lang="ru-RU" dirty="0" smtClean="0"/>
                        <a:t> бути </a:t>
                      </a:r>
                      <a:r>
                        <a:rPr lang="ru-RU" dirty="0" err="1" smtClean="0"/>
                        <a:t>прямими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непрямими</a:t>
                      </a:r>
                      <a:r>
                        <a:rPr lang="ru-RU" dirty="0" smtClean="0"/>
                        <a:t>. Прикладами прямого </a:t>
                      </a:r>
                      <a:r>
                        <a:rPr lang="ru-RU" dirty="0" err="1" smtClean="0"/>
                        <a:t>впливу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людини</a:t>
                      </a:r>
                      <a:r>
                        <a:rPr lang="ru-RU" dirty="0" smtClean="0"/>
                        <a:t> на природу </a:t>
                      </a:r>
                      <a:r>
                        <a:rPr lang="ru-RU" dirty="0" err="1" smtClean="0"/>
                        <a:t>можуть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служити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зведення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лісів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значних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територіях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904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Екологія</a:t>
            </a:r>
            <a:r>
              <a:rPr lang="uk-UA" dirty="0" smtClean="0"/>
              <a:t> – це комплекс </a:t>
            </a:r>
            <a:r>
              <a:rPr lang="uk-UA" dirty="0"/>
              <a:t>біологічних наук про взаємозв’язки організмів та їхніх угруповань між собою і довкіллям, про структуру та функціонування </a:t>
            </a:r>
            <a:r>
              <a:rPr lang="uk-UA" dirty="0" err="1"/>
              <a:t>надорганізмових</a:t>
            </a:r>
            <a:r>
              <a:rPr lang="uk-UA" dirty="0"/>
              <a:t> </a:t>
            </a:r>
            <a:r>
              <a:rPr lang="uk-UA" dirty="0" smtClean="0"/>
              <a:t>систем.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475656" y="2538680"/>
            <a:ext cx="1374148" cy="21602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436096" y="2538680"/>
            <a:ext cx="1512168" cy="21602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8947" y="5255352"/>
            <a:ext cx="26642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Загальна екологія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5284076"/>
            <a:ext cx="26642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Прикладна екологія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04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656228"/>
              </p:ext>
            </p:extLst>
          </p:nvPr>
        </p:nvGraphicFramePr>
        <p:xfrm>
          <a:off x="179512" y="332656"/>
          <a:ext cx="88569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4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Конкуренція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Admin\Рабочий стол\екологія\afd9306fdca23d26798f44dae1656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16" y="0"/>
            <a:ext cx="5429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екологія\129325901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924"/>
            <a:ext cx="5580112" cy="37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екологія\2994361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23" y="3278704"/>
            <a:ext cx="2392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Хижацтво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Admin\Рабочий стол\екологія\fox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5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екологія\trof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36" y="57050"/>
            <a:ext cx="54054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екологія\photo-5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" y="3258000"/>
            <a:ext cx="54052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Паразитизм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Admin\Рабочий стол\екологія\iksodovye_klesc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4554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екологія\komar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18" y="116632"/>
            <a:ext cx="4876800" cy="3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Рабочий стол\екологія\100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34115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Коменсалізм </a:t>
            </a:r>
            <a:endParaRPr lang="ru-RU" dirty="0"/>
          </a:p>
        </p:txBody>
      </p:sp>
      <p:pic>
        <p:nvPicPr>
          <p:cNvPr id="5122" name="Picture 2" descr="C:\Documents and Settings\Admin\Рабочий стол\екологія\1202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65461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екологія\2010_09_17_gie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30641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Мутуалізм </a:t>
            </a:r>
            <a:endParaRPr lang="ru-RU" dirty="0"/>
          </a:p>
        </p:txBody>
      </p:sp>
      <p:pic>
        <p:nvPicPr>
          <p:cNvPr id="6146" name="Picture 2" descr="C:\Documents and Settings\Admin\Рабочий стол\екологія\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80427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екологія\ter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7" y="3861048"/>
            <a:ext cx="38986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Абіотичні фактори</a:t>
            </a:r>
            <a:endParaRPr lang="ru-RU" b="1" dirty="0"/>
          </a:p>
        </p:txBody>
      </p:sp>
      <p:sp>
        <p:nvSpPr>
          <p:cNvPr id="4" name="Пятно 1 3"/>
          <p:cNvSpPr/>
          <p:nvPr/>
        </p:nvSpPr>
        <p:spPr>
          <a:xfrm>
            <a:off x="1259632" y="1845352"/>
            <a:ext cx="2448272" cy="136815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Світло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251520" y="3573016"/>
            <a:ext cx="2629731" cy="1368152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Температура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3157707" y="3318284"/>
            <a:ext cx="2448272" cy="1368152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Радіація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6228184" y="4495266"/>
            <a:ext cx="2448272" cy="136815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Вологість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5724128" y="2960781"/>
            <a:ext cx="2448272" cy="1368152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Тиск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ятно 1 8"/>
          <p:cNvSpPr/>
          <p:nvPr/>
        </p:nvSpPr>
        <p:spPr>
          <a:xfrm>
            <a:off x="4084844" y="1507176"/>
            <a:ext cx="2448272" cy="1368152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Вітер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0" name="Пятно 1 9"/>
          <p:cNvSpPr/>
          <p:nvPr/>
        </p:nvSpPr>
        <p:spPr>
          <a:xfrm>
            <a:off x="3923928" y="5118874"/>
            <a:ext cx="2448272" cy="1368152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Течії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1" name="Пятно 1 10"/>
          <p:cNvSpPr/>
          <p:nvPr/>
        </p:nvSpPr>
        <p:spPr>
          <a:xfrm>
            <a:off x="1227014" y="5179342"/>
            <a:ext cx="2448272" cy="136815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Сольовий склад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560411" y="1268760"/>
            <a:ext cx="2448272" cy="1368152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Рельєф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295</TotalTime>
  <Words>252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Екологічні чинники</vt:lpstr>
      <vt:lpstr>Екологія – це комплекс біологічних наук про взаємозв’язки організмів та їхніх угруповань між собою і довкіллям, про структуру та функціонування надорганізмових систем.</vt:lpstr>
      <vt:lpstr>Презентация PowerPoint</vt:lpstr>
      <vt:lpstr>Конкуренція </vt:lpstr>
      <vt:lpstr>Хижацтво </vt:lpstr>
      <vt:lpstr>Паразитизм </vt:lpstr>
      <vt:lpstr>Коменсалізм </vt:lpstr>
      <vt:lpstr>Мутуалізм </vt:lpstr>
      <vt:lpstr>Абіотичні фактори</vt:lpstr>
      <vt:lpstr>Температура </vt:lpstr>
      <vt:lpstr>Світло </vt:lpstr>
      <vt:lpstr>Презентация PowerPoint</vt:lpstr>
      <vt:lpstr>Закон мінімуму Лібіха</vt:lpstr>
      <vt:lpstr>Закон толерантності Шелфорда</vt:lpstr>
      <vt:lpstr>Антропогенний фактор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чинники</dc:title>
  <dc:creator>Admin</dc:creator>
  <cp:lastModifiedBy>Мирославка</cp:lastModifiedBy>
  <cp:revision>30</cp:revision>
  <dcterms:created xsi:type="dcterms:W3CDTF">2046-02-26T21:32:51Z</dcterms:created>
  <dcterms:modified xsi:type="dcterms:W3CDTF">2015-02-22T13:49:54Z</dcterms:modified>
</cp:coreProperties>
</file>