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layout3.xml" ContentType="application/vnd.openxmlformats-officedocument.drawingml.diagramLayout+xml"/>
  <Default Extension="gif" ContentType="image/gif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data3.xml" ContentType="application/vnd.openxmlformats-officedocument.drawingml.diagramData+xml"/>
  <Override PartName="/ppt/notesSlides/notesSlide6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diagrams/colors2.xml" ContentType="application/vnd.openxmlformats-officedocument.drawingml.diagramColors+xml"/>
  <Override PartName="/ppt/diagrams/drawing3.xml" ContentType="application/vnd.ms-office.drawingml.diagramDrawing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5" r:id="rId1"/>
  </p:sldMasterIdLst>
  <p:notesMasterIdLst>
    <p:notesMasterId r:id="rId23"/>
  </p:notesMasterIdLst>
  <p:sldIdLst>
    <p:sldId id="294" r:id="rId2"/>
    <p:sldId id="287" r:id="rId3"/>
    <p:sldId id="289" r:id="rId4"/>
    <p:sldId id="271" r:id="rId5"/>
    <p:sldId id="272" r:id="rId6"/>
    <p:sldId id="273" r:id="rId7"/>
    <p:sldId id="274" r:id="rId8"/>
    <p:sldId id="275" r:id="rId9"/>
    <p:sldId id="276" r:id="rId10"/>
    <p:sldId id="277" r:id="rId11"/>
    <p:sldId id="278" r:id="rId12"/>
    <p:sldId id="279" r:id="rId13"/>
    <p:sldId id="280" r:id="rId14"/>
    <p:sldId id="281" r:id="rId15"/>
    <p:sldId id="282" r:id="rId16"/>
    <p:sldId id="283" r:id="rId17"/>
    <p:sldId id="284" r:id="rId18"/>
    <p:sldId id="285" r:id="rId19"/>
    <p:sldId id="290" r:id="rId20"/>
    <p:sldId id="286" r:id="rId21"/>
    <p:sldId id="291" r:id="rId22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173" autoAdjust="0"/>
    <p:restoredTop sz="90052" autoAdjust="0"/>
  </p:normalViewPr>
  <p:slideViewPr>
    <p:cSldViewPr>
      <p:cViewPr varScale="1">
        <p:scale>
          <a:sx n="67" d="100"/>
          <a:sy n="67" d="100"/>
        </p:scale>
        <p:origin x="-1494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3_1">
  <dgm:title val=""/>
  <dgm:desc val=""/>
  <dgm:catLst>
    <dgm:cat type="accent3" pri="11100"/>
  </dgm:catLst>
  <dgm:styleLbl name="node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3">
        <a:alpha val="4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D4373AB-260E-466B-832B-D7E697424CF8}" type="doc">
      <dgm:prSet loTypeId="urn:microsoft.com/office/officeart/2005/8/layout/hierarchy3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uk-UA"/>
        </a:p>
      </dgm:t>
    </dgm:pt>
    <dgm:pt modelId="{8E4FC439-B884-4F5D-821B-0891E53905B0}">
      <dgm:prSet phldrT="[Текст]" custT="1">
        <dgm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uk-UA" sz="2400" dirty="0" smtClean="0"/>
            <a:t>Природно-географічні</a:t>
          </a:r>
          <a:endParaRPr lang="uk-UA" sz="2400" dirty="0"/>
        </a:p>
      </dgm:t>
    </dgm:pt>
    <dgm:pt modelId="{5BE3B377-7F0F-46DF-BFAF-8403414193CD}" type="parTrans" cxnId="{E8A37236-8F0C-4ADE-8E2C-F3449FC7FDDD}">
      <dgm:prSet/>
      <dgm:spPr/>
      <dgm:t>
        <a:bodyPr/>
        <a:lstStyle/>
        <a:p>
          <a:endParaRPr lang="uk-UA"/>
        </a:p>
      </dgm:t>
    </dgm:pt>
    <dgm:pt modelId="{0DB72ECB-2723-4989-B9DE-9A90FF1F23BF}" type="sibTrans" cxnId="{E8A37236-8F0C-4ADE-8E2C-F3449FC7FDDD}">
      <dgm:prSet/>
      <dgm:spPr/>
      <dgm:t>
        <a:bodyPr/>
        <a:lstStyle/>
        <a:p>
          <a:endParaRPr lang="uk-UA"/>
        </a:p>
      </dgm:t>
    </dgm:pt>
    <dgm:pt modelId="{D50C4F68-FE04-4C2A-B57E-A5112F1E64F0}">
      <dgm:prSet phldrT="[Текст]" custT="1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uk-UA" sz="1700" dirty="0" err="1" smtClean="0"/>
            <a:t>агрокліматичні</a:t>
          </a:r>
          <a:endParaRPr lang="uk-UA" sz="1700" dirty="0"/>
        </a:p>
      </dgm:t>
    </dgm:pt>
    <dgm:pt modelId="{8343D314-7541-4651-9A08-B35C4ED403A5}" type="parTrans" cxnId="{A8E8AF7C-A734-445D-AEB1-213ED3BA3F74}">
      <dgm:prSet>
        <dgm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dgm:style>
      </dgm:prSet>
      <dgm:spPr/>
      <dgm:t>
        <a:bodyPr/>
        <a:lstStyle/>
        <a:p>
          <a:endParaRPr lang="uk-UA"/>
        </a:p>
      </dgm:t>
    </dgm:pt>
    <dgm:pt modelId="{FDC27454-8581-4413-B441-6E4C85403A77}" type="sibTrans" cxnId="{A8E8AF7C-A734-445D-AEB1-213ED3BA3F74}">
      <dgm:prSet/>
      <dgm:spPr/>
      <dgm:t>
        <a:bodyPr/>
        <a:lstStyle/>
        <a:p>
          <a:endParaRPr lang="uk-UA"/>
        </a:p>
      </dgm:t>
    </dgm:pt>
    <dgm:pt modelId="{8C99B5CB-A3D1-4CEA-BFB3-4241443189F4}">
      <dgm:prSet phldrT="[Текст]" custT="1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uk-UA" sz="1800" dirty="0" smtClean="0"/>
            <a:t>земельні</a:t>
          </a:r>
          <a:endParaRPr lang="uk-UA" sz="1800" dirty="0"/>
        </a:p>
      </dgm:t>
    </dgm:pt>
    <dgm:pt modelId="{FAD2DCE2-AC30-4C1D-B43E-62714B88FF20}" type="parTrans" cxnId="{276094F9-9C75-48E0-BCDD-E2395570FD8C}">
      <dgm:prSet>
        <dgm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dgm:style>
      </dgm:prSet>
      <dgm:spPr/>
      <dgm:t>
        <a:bodyPr/>
        <a:lstStyle/>
        <a:p>
          <a:endParaRPr lang="uk-UA"/>
        </a:p>
      </dgm:t>
    </dgm:pt>
    <dgm:pt modelId="{0D790597-ACB2-4DCB-9FA8-A80D19F5D006}" type="sibTrans" cxnId="{276094F9-9C75-48E0-BCDD-E2395570FD8C}">
      <dgm:prSet/>
      <dgm:spPr/>
      <dgm:t>
        <a:bodyPr/>
        <a:lstStyle/>
        <a:p>
          <a:endParaRPr lang="uk-UA"/>
        </a:p>
      </dgm:t>
    </dgm:pt>
    <dgm:pt modelId="{AAD30C8F-DE66-4712-9834-7A18F2870935}">
      <dgm:prSet phldrT="[Текст]" custT="1">
        <dgm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uk-UA" sz="2400" dirty="0" smtClean="0"/>
            <a:t>Соціально-економічні</a:t>
          </a:r>
          <a:endParaRPr lang="uk-UA" sz="2400" dirty="0"/>
        </a:p>
      </dgm:t>
    </dgm:pt>
    <dgm:pt modelId="{824590B8-51C2-4368-85C3-4B851B4EC1D8}" type="parTrans" cxnId="{ABA5B01A-2575-4F89-A72E-5DDABE75C129}">
      <dgm:prSet/>
      <dgm:spPr/>
      <dgm:t>
        <a:bodyPr/>
        <a:lstStyle/>
        <a:p>
          <a:endParaRPr lang="uk-UA"/>
        </a:p>
      </dgm:t>
    </dgm:pt>
    <dgm:pt modelId="{EF631A6A-CBCB-4179-ACD1-3497E4028123}" type="sibTrans" cxnId="{ABA5B01A-2575-4F89-A72E-5DDABE75C129}">
      <dgm:prSet/>
      <dgm:spPr/>
      <dgm:t>
        <a:bodyPr/>
        <a:lstStyle/>
        <a:p>
          <a:endParaRPr lang="uk-UA"/>
        </a:p>
      </dgm:t>
    </dgm:pt>
    <dgm:pt modelId="{E94533A8-45C0-4DA3-9653-D4C4157923C7}">
      <dgm:prSet phldrT="[Текст]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uk-UA" b="1" dirty="0" smtClean="0"/>
            <a:t>Економічні</a:t>
          </a:r>
          <a:r>
            <a:rPr lang="uk-UA" dirty="0" smtClean="0"/>
            <a:t> (розвиток міжгалузевих зв'язків АПК, густота транспортної мережі);</a:t>
          </a:r>
          <a:endParaRPr lang="uk-UA" dirty="0"/>
        </a:p>
      </dgm:t>
    </dgm:pt>
    <dgm:pt modelId="{E0B6FA1E-3EE5-4B7E-B07F-808E3AA5B9FC}" type="parTrans" cxnId="{122F7C8E-A208-4213-92F3-814DEE4E61B7}">
      <dgm:prSet>
        <dgm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dgm:style>
      </dgm:prSet>
      <dgm:spPr/>
      <dgm:t>
        <a:bodyPr/>
        <a:lstStyle/>
        <a:p>
          <a:endParaRPr lang="uk-UA"/>
        </a:p>
      </dgm:t>
    </dgm:pt>
    <dgm:pt modelId="{90359522-0074-42C6-B85D-7CA36035CEAC}" type="sibTrans" cxnId="{122F7C8E-A208-4213-92F3-814DEE4E61B7}">
      <dgm:prSet/>
      <dgm:spPr/>
      <dgm:t>
        <a:bodyPr/>
        <a:lstStyle/>
        <a:p>
          <a:endParaRPr lang="uk-UA"/>
        </a:p>
      </dgm:t>
    </dgm:pt>
    <dgm:pt modelId="{3FE15690-D29A-416C-A414-D186F4732257}">
      <dgm:prSet phldrT="[Текст]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uk-UA" b="1" dirty="0" smtClean="0"/>
            <a:t>Демографічні</a:t>
          </a:r>
          <a:r>
            <a:rPr lang="uk-UA" dirty="0" smtClean="0"/>
            <a:t> (густота населення, рівень забезпеченості трудовими ресурсами); </a:t>
          </a:r>
          <a:endParaRPr lang="uk-UA" dirty="0"/>
        </a:p>
      </dgm:t>
    </dgm:pt>
    <dgm:pt modelId="{F4FF20B9-1A41-49B1-B06F-D0AE1FCFE361}" type="parTrans" cxnId="{9D6693C7-B979-4440-BC3C-7EBC0AA1BA92}">
      <dgm:prSet>
        <dgm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dgm:style>
      </dgm:prSet>
      <dgm:spPr/>
      <dgm:t>
        <a:bodyPr/>
        <a:lstStyle/>
        <a:p>
          <a:endParaRPr lang="uk-UA"/>
        </a:p>
      </dgm:t>
    </dgm:pt>
    <dgm:pt modelId="{C57F27D8-5081-4D4D-BA74-9864F4E4B59E}" type="sibTrans" cxnId="{9D6693C7-B979-4440-BC3C-7EBC0AA1BA92}">
      <dgm:prSet/>
      <dgm:spPr/>
      <dgm:t>
        <a:bodyPr/>
        <a:lstStyle/>
        <a:p>
          <a:endParaRPr lang="uk-UA"/>
        </a:p>
      </dgm:t>
    </dgm:pt>
    <dgm:pt modelId="{AD17243B-E1A9-4979-BDFE-800D38543ABA}">
      <dgm:prSet custT="1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uk-UA" sz="1800" dirty="0" smtClean="0"/>
            <a:t>водні</a:t>
          </a:r>
          <a:endParaRPr lang="uk-UA" sz="1800" dirty="0"/>
        </a:p>
      </dgm:t>
    </dgm:pt>
    <dgm:pt modelId="{680FA744-F703-49DD-9B1F-14BA6829D4A5}" type="parTrans" cxnId="{DD7B4CDA-CA07-434F-B0E6-AF461E19DBD7}">
      <dgm:prSet>
        <dgm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dgm:style>
      </dgm:prSet>
      <dgm:spPr/>
      <dgm:t>
        <a:bodyPr/>
        <a:lstStyle/>
        <a:p>
          <a:endParaRPr lang="uk-UA"/>
        </a:p>
      </dgm:t>
    </dgm:pt>
    <dgm:pt modelId="{6167F633-C80D-4B42-9E47-BA72BF968D20}" type="sibTrans" cxnId="{DD7B4CDA-CA07-434F-B0E6-AF461E19DBD7}">
      <dgm:prSet/>
      <dgm:spPr/>
      <dgm:t>
        <a:bodyPr/>
        <a:lstStyle/>
        <a:p>
          <a:endParaRPr lang="uk-UA"/>
        </a:p>
      </dgm:t>
    </dgm:pt>
    <dgm:pt modelId="{9D5A4277-0E8E-4817-B192-9A06E232001D}">
      <dgm:prSet custT="1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uk-UA" sz="1800" dirty="0" smtClean="0"/>
            <a:t>біологічні</a:t>
          </a:r>
          <a:endParaRPr lang="uk-UA" sz="1800" dirty="0"/>
        </a:p>
      </dgm:t>
    </dgm:pt>
    <dgm:pt modelId="{2A301530-B145-40E4-98BE-A1D55D1B6B82}" type="parTrans" cxnId="{3E4DBCA9-0206-45C1-ABA1-9899924A122A}">
      <dgm:prSet>
        <dgm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dgm:style>
      </dgm:prSet>
      <dgm:spPr/>
      <dgm:t>
        <a:bodyPr/>
        <a:lstStyle/>
        <a:p>
          <a:endParaRPr lang="uk-UA"/>
        </a:p>
      </dgm:t>
    </dgm:pt>
    <dgm:pt modelId="{903AA176-4016-4CDB-A72A-43A610DD1716}" type="sibTrans" cxnId="{3E4DBCA9-0206-45C1-ABA1-9899924A122A}">
      <dgm:prSet/>
      <dgm:spPr/>
      <dgm:t>
        <a:bodyPr/>
        <a:lstStyle/>
        <a:p>
          <a:endParaRPr lang="uk-UA"/>
        </a:p>
      </dgm:t>
    </dgm:pt>
    <dgm:pt modelId="{CCA702BC-24E7-474C-9199-6381F16616DE}">
      <dgm:prSet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uk-UA" b="1" dirty="0" smtClean="0"/>
            <a:t>Технологічн</a:t>
          </a:r>
          <a:r>
            <a:rPr lang="uk-UA" dirty="0" smtClean="0"/>
            <a:t>і (рівень розвитку промисловості);</a:t>
          </a:r>
          <a:endParaRPr lang="uk-UA" dirty="0"/>
        </a:p>
      </dgm:t>
    </dgm:pt>
    <dgm:pt modelId="{99F0221D-70E4-4F30-9B6F-EDEF9A5C3F1E}" type="parTrans" cxnId="{A5E089D9-F4C0-48C2-B2EA-A0CB1199C406}">
      <dgm:prSet>
        <dgm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dgm:style>
      </dgm:prSet>
      <dgm:spPr/>
      <dgm:t>
        <a:bodyPr/>
        <a:lstStyle/>
        <a:p>
          <a:endParaRPr lang="uk-UA"/>
        </a:p>
      </dgm:t>
    </dgm:pt>
    <dgm:pt modelId="{192BB2D9-95B7-4B87-B820-FAE4533FC2E7}" type="sibTrans" cxnId="{A5E089D9-F4C0-48C2-B2EA-A0CB1199C406}">
      <dgm:prSet/>
      <dgm:spPr/>
      <dgm:t>
        <a:bodyPr/>
        <a:lstStyle/>
        <a:p>
          <a:endParaRPr lang="uk-UA"/>
        </a:p>
      </dgm:t>
    </dgm:pt>
    <dgm:pt modelId="{45A3E183-E61E-43CA-93BD-CFE011275040}">
      <dgm:prSet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uk-UA" b="1" dirty="0" smtClean="0"/>
            <a:t>Наукові</a:t>
          </a:r>
          <a:r>
            <a:rPr lang="uk-UA" dirty="0" smtClean="0"/>
            <a:t> (досягнення генетики, селекції, агрономії).</a:t>
          </a:r>
          <a:endParaRPr lang="uk-UA" dirty="0"/>
        </a:p>
      </dgm:t>
    </dgm:pt>
    <dgm:pt modelId="{3777359A-6842-4F59-92FF-CC41D882D1FE}" type="parTrans" cxnId="{0B47AD5A-0431-4A6D-A0A4-05D0CCFCE558}">
      <dgm:prSet>
        <dgm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dgm:style>
      </dgm:prSet>
      <dgm:spPr/>
      <dgm:t>
        <a:bodyPr/>
        <a:lstStyle/>
        <a:p>
          <a:endParaRPr lang="uk-UA"/>
        </a:p>
      </dgm:t>
    </dgm:pt>
    <dgm:pt modelId="{D133DD2D-E4F1-4125-A6E9-788BD5803837}" type="sibTrans" cxnId="{0B47AD5A-0431-4A6D-A0A4-05D0CCFCE558}">
      <dgm:prSet/>
      <dgm:spPr/>
      <dgm:t>
        <a:bodyPr/>
        <a:lstStyle/>
        <a:p>
          <a:endParaRPr lang="uk-UA"/>
        </a:p>
      </dgm:t>
    </dgm:pt>
    <dgm:pt modelId="{FF85BA3D-A6FC-4273-AF85-B658D8574013}" type="pres">
      <dgm:prSet presAssocID="{FD4373AB-260E-466B-832B-D7E697424CF8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CDFACFD8-640B-4666-A8E9-A62E5B5F977C}" type="pres">
      <dgm:prSet presAssocID="{8E4FC439-B884-4F5D-821B-0891E53905B0}" presName="root" presStyleCnt="0"/>
      <dgm:spPr/>
    </dgm:pt>
    <dgm:pt modelId="{1FC7F2AB-6813-4F92-9E86-87041C13B67A}" type="pres">
      <dgm:prSet presAssocID="{8E4FC439-B884-4F5D-821B-0891E53905B0}" presName="rootComposite" presStyleCnt="0"/>
      <dgm:spPr/>
    </dgm:pt>
    <dgm:pt modelId="{A0708B2F-DAE1-47E2-903B-02AD6283AC84}" type="pres">
      <dgm:prSet presAssocID="{8E4FC439-B884-4F5D-821B-0891E53905B0}" presName="rootText" presStyleLbl="node1" presStyleIdx="0" presStyleCnt="2" custScaleX="126154" custLinFactNeighborX="2361" custLinFactNeighborY="-7622"/>
      <dgm:spPr/>
      <dgm:t>
        <a:bodyPr/>
        <a:lstStyle/>
        <a:p>
          <a:endParaRPr lang="uk-UA"/>
        </a:p>
      </dgm:t>
    </dgm:pt>
    <dgm:pt modelId="{F57B2AEE-B027-4BEC-B62F-0D22573375EF}" type="pres">
      <dgm:prSet presAssocID="{8E4FC439-B884-4F5D-821B-0891E53905B0}" presName="rootConnector" presStyleLbl="node1" presStyleIdx="0" presStyleCnt="2"/>
      <dgm:spPr/>
      <dgm:t>
        <a:bodyPr/>
        <a:lstStyle/>
        <a:p>
          <a:endParaRPr lang="ru-RU"/>
        </a:p>
      </dgm:t>
    </dgm:pt>
    <dgm:pt modelId="{F8E7BFBE-7B9D-4556-85C3-26E2B6091F45}" type="pres">
      <dgm:prSet presAssocID="{8E4FC439-B884-4F5D-821B-0891E53905B0}" presName="childShape" presStyleCnt="0"/>
      <dgm:spPr/>
    </dgm:pt>
    <dgm:pt modelId="{48DA0157-A3D6-4357-9966-443C5F618FE7}" type="pres">
      <dgm:prSet presAssocID="{8343D314-7541-4651-9A08-B35C4ED403A5}" presName="Name13" presStyleLbl="parChTrans1D2" presStyleIdx="0" presStyleCnt="8"/>
      <dgm:spPr/>
      <dgm:t>
        <a:bodyPr/>
        <a:lstStyle/>
        <a:p>
          <a:endParaRPr lang="ru-RU"/>
        </a:p>
      </dgm:t>
    </dgm:pt>
    <dgm:pt modelId="{2D932DF0-572F-4BDA-BAD7-481639D184BC}" type="pres">
      <dgm:prSet presAssocID="{D50C4F68-FE04-4C2A-B57E-A5112F1E64F0}" presName="childText" presStyleLbl="bgAcc1" presStyleIdx="0" presStyleCnt="8" custScaleX="119596" custScaleY="71956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C1904EA4-2C40-4232-8FA5-5610160444CB}" type="pres">
      <dgm:prSet presAssocID="{FAD2DCE2-AC30-4C1D-B43E-62714B88FF20}" presName="Name13" presStyleLbl="parChTrans1D2" presStyleIdx="1" presStyleCnt="8"/>
      <dgm:spPr/>
      <dgm:t>
        <a:bodyPr/>
        <a:lstStyle/>
        <a:p>
          <a:endParaRPr lang="ru-RU"/>
        </a:p>
      </dgm:t>
    </dgm:pt>
    <dgm:pt modelId="{615512FE-3CEF-44FD-A2DD-79289B7473B8}" type="pres">
      <dgm:prSet presAssocID="{8C99B5CB-A3D1-4CEA-BFB3-4241443189F4}" presName="childText" presStyleLbl="bgAcc1" presStyleIdx="1" presStyleCnt="8" custScaleX="119595" custScaleY="78246" custLinFactNeighborX="1440" custLinFactNeighborY="-344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666F8E4-598E-404B-A0DF-A95727A2C018}" type="pres">
      <dgm:prSet presAssocID="{680FA744-F703-49DD-9B1F-14BA6829D4A5}" presName="Name13" presStyleLbl="parChTrans1D2" presStyleIdx="2" presStyleCnt="8"/>
      <dgm:spPr/>
      <dgm:t>
        <a:bodyPr/>
        <a:lstStyle/>
        <a:p>
          <a:endParaRPr lang="ru-RU"/>
        </a:p>
      </dgm:t>
    </dgm:pt>
    <dgm:pt modelId="{FA3D8CB3-4928-4276-973E-1B217D9E4D39}" type="pres">
      <dgm:prSet presAssocID="{AD17243B-E1A9-4979-BDFE-800D38543ABA}" presName="childText" presStyleLbl="bgAcc1" presStyleIdx="2" presStyleCnt="8" custScaleX="118845" custScaleY="6391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E1E1422-2077-4684-A5AD-2AD40D624A1A}" type="pres">
      <dgm:prSet presAssocID="{2A301530-B145-40E4-98BE-A1D55D1B6B82}" presName="Name13" presStyleLbl="parChTrans1D2" presStyleIdx="3" presStyleCnt="8"/>
      <dgm:spPr/>
      <dgm:t>
        <a:bodyPr/>
        <a:lstStyle/>
        <a:p>
          <a:endParaRPr lang="ru-RU"/>
        </a:p>
      </dgm:t>
    </dgm:pt>
    <dgm:pt modelId="{DFC10177-8EAC-45D8-A77C-B989B0ACA769}" type="pres">
      <dgm:prSet presAssocID="{9D5A4277-0E8E-4817-B192-9A06E232001D}" presName="childText" presStyleLbl="bgAcc1" presStyleIdx="3" presStyleCnt="8" custScaleX="118845" custScaleY="75750" custLinFactNeighborX="1440" custLinFactNeighborY="-516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6673915-2F0B-4EEF-AFD0-828527515842}" type="pres">
      <dgm:prSet presAssocID="{AAD30C8F-DE66-4712-9834-7A18F2870935}" presName="root" presStyleCnt="0"/>
      <dgm:spPr/>
    </dgm:pt>
    <dgm:pt modelId="{8C44199C-6502-472A-86BF-75E86F698108}" type="pres">
      <dgm:prSet presAssocID="{AAD30C8F-DE66-4712-9834-7A18F2870935}" presName="rootComposite" presStyleCnt="0"/>
      <dgm:spPr/>
    </dgm:pt>
    <dgm:pt modelId="{EC02162D-8FAA-4D90-A513-0725A3D8526C}" type="pres">
      <dgm:prSet presAssocID="{AAD30C8F-DE66-4712-9834-7A18F2870935}" presName="rootText" presStyleLbl="node1" presStyleIdx="1" presStyleCnt="2" custScaleX="212016" custLinFactNeighborX="1965" custLinFactNeighborY="-84"/>
      <dgm:spPr/>
      <dgm:t>
        <a:bodyPr/>
        <a:lstStyle/>
        <a:p>
          <a:endParaRPr lang="ru-RU"/>
        </a:p>
      </dgm:t>
    </dgm:pt>
    <dgm:pt modelId="{E404F945-EE08-44B5-996B-27AD7711238C}" type="pres">
      <dgm:prSet presAssocID="{AAD30C8F-DE66-4712-9834-7A18F2870935}" presName="rootConnector" presStyleLbl="node1" presStyleIdx="1" presStyleCnt="2"/>
      <dgm:spPr/>
      <dgm:t>
        <a:bodyPr/>
        <a:lstStyle/>
        <a:p>
          <a:endParaRPr lang="ru-RU"/>
        </a:p>
      </dgm:t>
    </dgm:pt>
    <dgm:pt modelId="{E72737E7-8891-461A-9D28-7A8D2680381E}" type="pres">
      <dgm:prSet presAssocID="{AAD30C8F-DE66-4712-9834-7A18F2870935}" presName="childShape" presStyleCnt="0"/>
      <dgm:spPr/>
    </dgm:pt>
    <dgm:pt modelId="{ADE7BE58-92EC-4FA3-9558-28BBE9F17978}" type="pres">
      <dgm:prSet presAssocID="{E0B6FA1E-3EE5-4B7E-B07F-808E3AA5B9FC}" presName="Name13" presStyleLbl="parChTrans1D2" presStyleIdx="4" presStyleCnt="8"/>
      <dgm:spPr/>
      <dgm:t>
        <a:bodyPr/>
        <a:lstStyle/>
        <a:p>
          <a:endParaRPr lang="ru-RU"/>
        </a:p>
      </dgm:t>
    </dgm:pt>
    <dgm:pt modelId="{16A8D9B1-0860-4089-A46F-B9E2304FC8A5}" type="pres">
      <dgm:prSet presAssocID="{E94533A8-45C0-4DA3-9653-D4C4157923C7}" presName="childText" presStyleLbl="bgAcc1" presStyleIdx="4" presStyleCnt="8" custScaleX="254626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A0C2A8AF-0E61-4F0A-A9C5-B056AFEA9521}" type="pres">
      <dgm:prSet presAssocID="{F4FF20B9-1A41-49B1-B06F-D0AE1FCFE361}" presName="Name13" presStyleLbl="parChTrans1D2" presStyleIdx="5" presStyleCnt="8"/>
      <dgm:spPr/>
      <dgm:t>
        <a:bodyPr/>
        <a:lstStyle/>
        <a:p>
          <a:endParaRPr lang="ru-RU"/>
        </a:p>
      </dgm:t>
    </dgm:pt>
    <dgm:pt modelId="{59442E38-BB8A-4716-A5BC-486ACCA92406}" type="pres">
      <dgm:prSet presAssocID="{3FE15690-D29A-416C-A414-D186F4732257}" presName="childText" presStyleLbl="bgAcc1" presStyleIdx="5" presStyleCnt="8" custScaleX="25505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F2B2B29-7529-43AC-8B6B-8C9CBF138811}" type="pres">
      <dgm:prSet presAssocID="{99F0221D-70E4-4F30-9B6F-EDEF9A5C3F1E}" presName="Name13" presStyleLbl="parChTrans1D2" presStyleIdx="6" presStyleCnt="8"/>
      <dgm:spPr/>
      <dgm:t>
        <a:bodyPr/>
        <a:lstStyle/>
        <a:p>
          <a:endParaRPr lang="ru-RU"/>
        </a:p>
      </dgm:t>
    </dgm:pt>
    <dgm:pt modelId="{B59F0F0F-1DF8-4174-BBA8-096CE97183DD}" type="pres">
      <dgm:prSet presAssocID="{CCA702BC-24E7-474C-9199-6381F16616DE}" presName="childText" presStyleLbl="bgAcc1" presStyleIdx="6" presStyleCnt="8" custScaleX="256310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39258EBF-2B95-46DC-AF2F-83598938624E}" type="pres">
      <dgm:prSet presAssocID="{3777359A-6842-4F59-92FF-CC41D882D1FE}" presName="Name13" presStyleLbl="parChTrans1D2" presStyleIdx="7" presStyleCnt="8"/>
      <dgm:spPr/>
      <dgm:t>
        <a:bodyPr/>
        <a:lstStyle/>
        <a:p>
          <a:endParaRPr lang="ru-RU"/>
        </a:p>
      </dgm:t>
    </dgm:pt>
    <dgm:pt modelId="{720786FD-5164-45A3-BC77-365221B00737}" type="pres">
      <dgm:prSet presAssocID="{45A3E183-E61E-43CA-93BD-CFE011275040}" presName="childText" presStyleLbl="bgAcc1" presStyleIdx="7" presStyleCnt="8" custScaleX="256310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</dgm:ptLst>
  <dgm:cxnLst>
    <dgm:cxn modelId="{8409C023-FF58-4D38-AC5E-FCCC32D37452}" type="presOf" srcId="{9D5A4277-0E8E-4817-B192-9A06E232001D}" destId="{DFC10177-8EAC-45D8-A77C-B989B0ACA769}" srcOrd="0" destOrd="0" presId="urn:microsoft.com/office/officeart/2005/8/layout/hierarchy3"/>
    <dgm:cxn modelId="{4E330FAC-426F-4819-8D4F-DA3538D22856}" type="presOf" srcId="{FD4373AB-260E-466B-832B-D7E697424CF8}" destId="{FF85BA3D-A6FC-4273-AF85-B658D8574013}" srcOrd="0" destOrd="0" presId="urn:microsoft.com/office/officeart/2005/8/layout/hierarchy3"/>
    <dgm:cxn modelId="{0B47AD5A-0431-4A6D-A0A4-05D0CCFCE558}" srcId="{AAD30C8F-DE66-4712-9834-7A18F2870935}" destId="{45A3E183-E61E-43CA-93BD-CFE011275040}" srcOrd="3" destOrd="0" parTransId="{3777359A-6842-4F59-92FF-CC41D882D1FE}" sibTransId="{D133DD2D-E4F1-4125-A6E9-788BD5803837}"/>
    <dgm:cxn modelId="{ABA5B01A-2575-4F89-A72E-5DDABE75C129}" srcId="{FD4373AB-260E-466B-832B-D7E697424CF8}" destId="{AAD30C8F-DE66-4712-9834-7A18F2870935}" srcOrd="1" destOrd="0" parTransId="{824590B8-51C2-4368-85C3-4B851B4EC1D8}" sibTransId="{EF631A6A-CBCB-4179-ACD1-3497E4028123}"/>
    <dgm:cxn modelId="{58B53571-DB18-4218-86FD-3FAF8DC4513A}" type="presOf" srcId="{F4FF20B9-1A41-49B1-B06F-D0AE1FCFE361}" destId="{A0C2A8AF-0E61-4F0A-A9C5-B056AFEA9521}" srcOrd="0" destOrd="0" presId="urn:microsoft.com/office/officeart/2005/8/layout/hierarchy3"/>
    <dgm:cxn modelId="{8D21D050-CCB2-4D9C-85D7-0F6432B8B907}" type="presOf" srcId="{AD17243B-E1A9-4979-BDFE-800D38543ABA}" destId="{FA3D8CB3-4928-4276-973E-1B217D9E4D39}" srcOrd="0" destOrd="0" presId="urn:microsoft.com/office/officeart/2005/8/layout/hierarchy3"/>
    <dgm:cxn modelId="{E8A37236-8F0C-4ADE-8E2C-F3449FC7FDDD}" srcId="{FD4373AB-260E-466B-832B-D7E697424CF8}" destId="{8E4FC439-B884-4F5D-821B-0891E53905B0}" srcOrd="0" destOrd="0" parTransId="{5BE3B377-7F0F-46DF-BFAF-8403414193CD}" sibTransId="{0DB72ECB-2723-4989-B9DE-9A90FF1F23BF}"/>
    <dgm:cxn modelId="{945E6026-C2C6-464C-86F9-80006F197B9B}" type="presOf" srcId="{FAD2DCE2-AC30-4C1D-B43E-62714B88FF20}" destId="{C1904EA4-2C40-4232-8FA5-5610160444CB}" srcOrd="0" destOrd="0" presId="urn:microsoft.com/office/officeart/2005/8/layout/hierarchy3"/>
    <dgm:cxn modelId="{B3E0624A-65F2-4B5A-B68A-B0E6D607D3CE}" type="presOf" srcId="{8343D314-7541-4651-9A08-B35C4ED403A5}" destId="{48DA0157-A3D6-4357-9966-443C5F618FE7}" srcOrd="0" destOrd="0" presId="urn:microsoft.com/office/officeart/2005/8/layout/hierarchy3"/>
    <dgm:cxn modelId="{CAE6C256-0C78-4ED0-9943-190FACEA9C14}" type="presOf" srcId="{680FA744-F703-49DD-9B1F-14BA6829D4A5}" destId="{5666F8E4-598E-404B-A0DF-A95727A2C018}" srcOrd="0" destOrd="0" presId="urn:microsoft.com/office/officeart/2005/8/layout/hierarchy3"/>
    <dgm:cxn modelId="{276094F9-9C75-48E0-BCDD-E2395570FD8C}" srcId="{8E4FC439-B884-4F5D-821B-0891E53905B0}" destId="{8C99B5CB-A3D1-4CEA-BFB3-4241443189F4}" srcOrd="1" destOrd="0" parTransId="{FAD2DCE2-AC30-4C1D-B43E-62714B88FF20}" sibTransId="{0D790597-ACB2-4DCB-9FA8-A80D19F5D006}"/>
    <dgm:cxn modelId="{8A41B082-34BB-48E6-B43B-2F42411FE0DF}" type="presOf" srcId="{AAD30C8F-DE66-4712-9834-7A18F2870935}" destId="{EC02162D-8FAA-4D90-A513-0725A3D8526C}" srcOrd="0" destOrd="0" presId="urn:microsoft.com/office/officeart/2005/8/layout/hierarchy3"/>
    <dgm:cxn modelId="{3E4DBCA9-0206-45C1-ABA1-9899924A122A}" srcId="{8E4FC439-B884-4F5D-821B-0891E53905B0}" destId="{9D5A4277-0E8E-4817-B192-9A06E232001D}" srcOrd="3" destOrd="0" parTransId="{2A301530-B145-40E4-98BE-A1D55D1B6B82}" sibTransId="{903AA176-4016-4CDB-A72A-43A610DD1716}"/>
    <dgm:cxn modelId="{DD7B4CDA-CA07-434F-B0E6-AF461E19DBD7}" srcId="{8E4FC439-B884-4F5D-821B-0891E53905B0}" destId="{AD17243B-E1A9-4979-BDFE-800D38543ABA}" srcOrd="2" destOrd="0" parTransId="{680FA744-F703-49DD-9B1F-14BA6829D4A5}" sibTransId="{6167F633-C80D-4B42-9E47-BA72BF968D20}"/>
    <dgm:cxn modelId="{34061BA4-E489-4993-ABC6-32C38C47559F}" type="presOf" srcId="{CCA702BC-24E7-474C-9199-6381F16616DE}" destId="{B59F0F0F-1DF8-4174-BBA8-096CE97183DD}" srcOrd="0" destOrd="0" presId="urn:microsoft.com/office/officeart/2005/8/layout/hierarchy3"/>
    <dgm:cxn modelId="{F9CF95E5-18FE-4613-BE3A-6783F643CC56}" type="presOf" srcId="{D50C4F68-FE04-4C2A-B57E-A5112F1E64F0}" destId="{2D932DF0-572F-4BDA-BAD7-481639D184BC}" srcOrd="0" destOrd="0" presId="urn:microsoft.com/office/officeart/2005/8/layout/hierarchy3"/>
    <dgm:cxn modelId="{EA8E1110-4FC0-40E7-B967-0A50399987C7}" type="presOf" srcId="{E94533A8-45C0-4DA3-9653-D4C4157923C7}" destId="{16A8D9B1-0860-4089-A46F-B9E2304FC8A5}" srcOrd="0" destOrd="0" presId="urn:microsoft.com/office/officeart/2005/8/layout/hierarchy3"/>
    <dgm:cxn modelId="{B33546C6-8817-4C9E-BC21-D6CBA1F9402D}" type="presOf" srcId="{8E4FC439-B884-4F5D-821B-0891E53905B0}" destId="{A0708B2F-DAE1-47E2-903B-02AD6283AC84}" srcOrd="0" destOrd="0" presId="urn:microsoft.com/office/officeart/2005/8/layout/hierarchy3"/>
    <dgm:cxn modelId="{BCB17766-654C-4A14-9F56-18E181FC1855}" type="presOf" srcId="{E0B6FA1E-3EE5-4B7E-B07F-808E3AA5B9FC}" destId="{ADE7BE58-92EC-4FA3-9558-28BBE9F17978}" srcOrd="0" destOrd="0" presId="urn:microsoft.com/office/officeart/2005/8/layout/hierarchy3"/>
    <dgm:cxn modelId="{9D31952C-47F5-4BF1-BABB-258D41129085}" type="presOf" srcId="{3777359A-6842-4F59-92FF-CC41D882D1FE}" destId="{39258EBF-2B95-46DC-AF2F-83598938624E}" srcOrd="0" destOrd="0" presId="urn:microsoft.com/office/officeart/2005/8/layout/hierarchy3"/>
    <dgm:cxn modelId="{A5E089D9-F4C0-48C2-B2EA-A0CB1199C406}" srcId="{AAD30C8F-DE66-4712-9834-7A18F2870935}" destId="{CCA702BC-24E7-474C-9199-6381F16616DE}" srcOrd="2" destOrd="0" parTransId="{99F0221D-70E4-4F30-9B6F-EDEF9A5C3F1E}" sibTransId="{192BB2D9-95B7-4B87-B820-FAE4533FC2E7}"/>
    <dgm:cxn modelId="{8F4CB5FC-C6D7-4C9A-A353-FC3ABDD68994}" type="presOf" srcId="{3FE15690-D29A-416C-A414-D186F4732257}" destId="{59442E38-BB8A-4716-A5BC-486ACCA92406}" srcOrd="0" destOrd="0" presId="urn:microsoft.com/office/officeart/2005/8/layout/hierarchy3"/>
    <dgm:cxn modelId="{122F7C8E-A208-4213-92F3-814DEE4E61B7}" srcId="{AAD30C8F-DE66-4712-9834-7A18F2870935}" destId="{E94533A8-45C0-4DA3-9653-D4C4157923C7}" srcOrd="0" destOrd="0" parTransId="{E0B6FA1E-3EE5-4B7E-B07F-808E3AA5B9FC}" sibTransId="{90359522-0074-42C6-B85D-7CA36035CEAC}"/>
    <dgm:cxn modelId="{106837D2-C408-4FB4-9E2D-4F0B9B34ADA1}" type="presOf" srcId="{2A301530-B145-40E4-98BE-A1D55D1B6B82}" destId="{EE1E1422-2077-4684-A5AD-2AD40D624A1A}" srcOrd="0" destOrd="0" presId="urn:microsoft.com/office/officeart/2005/8/layout/hierarchy3"/>
    <dgm:cxn modelId="{50D98716-D82A-45D1-848F-22F310697F05}" type="presOf" srcId="{AAD30C8F-DE66-4712-9834-7A18F2870935}" destId="{E404F945-EE08-44B5-996B-27AD7711238C}" srcOrd="1" destOrd="0" presId="urn:microsoft.com/office/officeart/2005/8/layout/hierarchy3"/>
    <dgm:cxn modelId="{210B941D-130A-4533-977C-6D159E1D0999}" type="presOf" srcId="{45A3E183-E61E-43CA-93BD-CFE011275040}" destId="{720786FD-5164-45A3-BC77-365221B00737}" srcOrd="0" destOrd="0" presId="urn:microsoft.com/office/officeart/2005/8/layout/hierarchy3"/>
    <dgm:cxn modelId="{EDA22F75-287B-4AC9-B9B3-75FEE6272D6E}" type="presOf" srcId="{8E4FC439-B884-4F5D-821B-0891E53905B0}" destId="{F57B2AEE-B027-4BEC-B62F-0D22573375EF}" srcOrd="1" destOrd="0" presId="urn:microsoft.com/office/officeart/2005/8/layout/hierarchy3"/>
    <dgm:cxn modelId="{9D6693C7-B979-4440-BC3C-7EBC0AA1BA92}" srcId="{AAD30C8F-DE66-4712-9834-7A18F2870935}" destId="{3FE15690-D29A-416C-A414-D186F4732257}" srcOrd="1" destOrd="0" parTransId="{F4FF20B9-1A41-49B1-B06F-D0AE1FCFE361}" sibTransId="{C57F27D8-5081-4D4D-BA74-9864F4E4B59E}"/>
    <dgm:cxn modelId="{59C92359-E8E4-4A36-9FC6-2726009C2A5E}" type="presOf" srcId="{99F0221D-70E4-4F30-9B6F-EDEF9A5C3F1E}" destId="{EF2B2B29-7529-43AC-8B6B-8C9CBF138811}" srcOrd="0" destOrd="0" presId="urn:microsoft.com/office/officeart/2005/8/layout/hierarchy3"/>
    <dgm:cxn modelId="{A8E8AF7C-A734-445D-AEB1-213ED3BA3F74}" srcId="{8E4FC439-B884-4F5D-821B-0891E53905B0}" destId="{D50C4F68-FE04-4C2A-B57E-A5112F1E64F0}" srcOrd="0" destOrd="0" parTransId="{8343D314-7541-4651-9A08-B35C4ED403A5}" sibTransId="{FDC27454-8581-4413-B441-6E4C85403A77}"/>
    <dgm:cxn modelId="{FC1156B6-8738-4641-A808-7180BD8B7828}" type="presOf" srcId="{8C99B5CB-A3D1-4CEA-BFB3-4241443189F4}" destId="{615512FE-3CEF-44FD-A2DD-79289B7473B8}" srcOrd="0" destOrd="0" presId="urn:microsoft.com/office/officeart/2005/8/layout/hierarchy3"/>
    <dgm:cxn modelId="{B80CC8A8-4A9A-4FC2-899E-A044A2DA07EE}" type="presParOf" srcId="{FF85BA3D-A6FC-4273-AF85-B658D8574013}" destId="{CDFACFD8-640B-4666-A8E9-A62E5B5F977C}" srcOrd="0" destOrd="0" presId="urn:microsoft.com/office/officeart/2005/8/layout/hierarchy3"/>
    <dgm:cxn modelId="{508335D8-4747-4812-8433-E064849777D5}" type="presParOf" srcId="{CDFACFD8-640B-4666-A8E9-A62E5B5F977C}" destId="{1FC7F2AB-6813-4F92-9E86-87041C13B67A}" srcOrd="0" destOrd="0" presId="urn:microsoft.com/office/officeart/2005/8/layout/hierarchy3"/>
    <dgm:cxn modelId="{89C2A1BD-E8A0-40B0-9477-F09C7BB3AB2A}" type="presParOf" srcId="{1FC7F2AB-6813-4F92-9E86-87041C13B67A}" destId="{A0708B2F-DAE1-47E2-903B-02AD6283AC84}" srcOrd="0" destOrd="0" presId="urn:microsoft.com/office/officeart/2005/8/layout/hierarchy3"/>
    <dgm:cxn modelId="{DDECC5F0-A72A-4980-B3F2-BB6EF5A6B50C}" type="presParOf" srcId="{1FC7F2AB-6813-4F92-9E86-87041C13B67A}" destId="{F57B2AEE-B027-4BEC-B62F-0D22573375EF}" srcOrd="1" destOrd="0" presId="urn:microsoft.com/office/officeart/2005/8/layout/hierarchy3"/>
    <dgm:cxn modelId="{F2F5E743-F2D8-4CCC-846E-ABA099E02DB2}" type="presParOf" srcId="{CDFACFD8-640B-4666-A8E9-A62E5B5F977C}" destId="{F8E7BFBE-7B9D-4556-85C3-26E2B6091F45}" srcOrd="1" destOrd="0" presId="urn:microsoft.com/office/officeart/2005/8/layout/hierarchy3"/>
    <dgm:cxn modelId="{780EBF64-41E2-4AB2-B0E5-798B782F0626}" type="presParOf" srcId="{F8E7BFBE-7B9D-4556-85C3-26E2B6091F45}" destId="{48DA0157-A3D6-4357-9966-443C5F618FE7}" srcOrd="0" destOrd="0" presId="urn:microsoft.com/office/officeart/2005/8/layout/hierarchy3"/>
    <dgm:cxn modelId="{C2A56008-6620-4A3B-A03F-2A88602DAFCC}" type="presParOf" srcId="{F8E7BFBE-7B9D-4556-85C3-26E2B6091F45}" destId="{2D932DF0-572F-4BDA-BAD7-481639D184BC}" srcOrd="1" destOrd="0" presId="urn:microsoft.com/office/officeart/2005/8/layout/hierarchy3"/>
    <dgm:cxn modelId="{57407E52-5B54-45A6-859B-07D84EDE2449}" type="presParOf" srcId="{F8E7BFBE-7B9D-4556-85C3-26E2B6091F45}" destId="{C1904EA4-2C40-4232-8FA5-5610160444CB}" srcOrd="2" destOrd="0" presId="urn:microsoft.com/office/officeart/2005/8/layout/hierarchy3"/>
    <dgm:cxn modelId="{F1D03B82-6A8E-4325-BC90-E73C73072721}" type="presParOf" srcId="{F8E7BFBE-7B9D-4556-85C3-26E2B6091F45}" destId="{615512FE-3CEF-44FD-A2DD-79289B7473B8}" srcOrd="3" destOrd="0" presId="urn:microsoft.com/office/officeart/2005/8/layout/hierarchy3"/>
    <dgm:cxn modelId="{5476BDDA-40C1-4F9C-8248-C6D60698D600}" type="presParOf" srcId="{F8E7BFBE-7B9D-4556-85C3-26E2B6091F45}" destId="{5666F8E4-598E-404B-A0DF-A95727A2C018}" srcOrd="4" destOrd="0" presId="urn:microsoft.com/office/officeart/2005/8/layout/hierarchy3"/>
    <dgm:cxn modelId="{56B23D34-C57D-45CF-B5B9-0408CFF508C4}" type="presParOf" srcId="{F8E7BFBE-7B9D-4556-85C3-26E2B6091F45}" destId="{FA3D8CB3-4928-4276-973E-1B217D9E4D39}" srcOrd="5" destOrd="0" presId="urn:microsoft.com/office/officeart/2005/8/layout/hierarchy3"/>
    <dgm:cxn modelId="{FBD67E90-9A2A-4D90-852E-3AB423D1EDE7}" type="presParOf" srcId="{F8E7BFBE-7B9D-4556-85C3-26E2B6091F45}" destId="{EE1E1422-2077-4684-A5AD-2AD40D624A1A}" srcOrd="6" destOrd="0" presId="urn:microsoft.com/office/officeart/2005/8/layout/hierarchy3"/>
    <dgm:cxn modelId="{ED346671-7B18-4D46-A2B1-FFD5405BA692}" type="presParOf" srcId="{F8E7BFBE-7B9D-4556-85C3-26E2B6091F45}" destId="{DFC10177-8EAC-45D8-A77C-B989B0ACA769}" srcOrd="7" destOrd="0" presId="urn:microsoft.com/office/officeart/2005/8/layout/hierarchy3"/>
    <dgm:cxn modelId="{AAD5654F-596F-427E-B9BF-5A20C28264C3}" type="presParOf" srcId="{FF85BA3D-A6FC-4273-AF85-B658D8574013}" destId="{96673915-2F0B-4EEF-AFD0-828527515842}" srcOrd="1" destOrd="0" presId="urn:microsoft.com/office/officeart/2005/8/layout/hierarchy3"/>
    <dgm:cxn modelId="{DC78305F-F97A-40CA-BE61-479EB3291673}" type="presParOf" srcId="{96673915-2F0B-4EEF-AFD0-828527515842}" destId="{8C44199C-6502-472A-86BF-75E86F698108}" srcOrd="0" destOrd="0" presId="urn:microsoft.com/office/officeart/2005/8/layout/hierarchy3"/>
    <dgm:cxn modelId="{C64CAEB6-DD5A-4BAE-8482-BFB7DED033C3}" type="presParOf" srcId="{8C44199C-6502-472A-86BF-75E86F698108}" destId="{EC02162D-8FAA-4D90-A513-0725A3D8526C}" srcOrd="0" destOrd="0" presId="urn:microsoft.com/office/officeart/2005/8/layout/hierarchy3"/>
    <dgm:cxn modelId="{B2F83D65-C563-4A46-82CD-FC4F51D13707}" type="presParOf" srcId="{8C44199C-6502-472A-86BF-75E86F698108}" destId="{E404F945-EE08-44B5-996B-27AD7711238C}" srcOrd="1" destOrd="0" presId="urn:microsoft.com/office/officeart/2005/8/layout/hierarchy3"/>
    <dgm:cxn modelId="{945C58E1-3894-4202-893C-67D9F7CAE110}" type="presParOf" srcId="{96673915-2F0B-4EEF-AFD0-828527515842}" destId="{E72737E7-8891-461A-9D28-7A8D2680381E}" srcOrd="1" destOrd="0" presId="urn:microsoft.com/office/officeart/2005/8/layout/hierarchy3"/>
    <dgm:cxn modelId="{307C350A-0C2C-4E61-B90C-4D952C22F3DB}" type="presParOf" srcId="{E72737E7-8891-461A-9D28-7A8D2680381E}" destId="{ADE7BE58-92EC-4FA3-9558-28BBE9F17978}" srcOrd="0" destOrd="0" presId="urn:microsoft.com/office/officeart/2005/8/layout/hierarchy3"/>
    <dgm:cxn modelId="{51E198CB-C528-4532-8C75-83B68D33F27A}" type="presParOf" srcId="{E72737E7-8891-461A-9D28-7A8D2680381E}" destId="{16A8D9B1-0860-4089-A46F-B9E2304FC8A5}" srcOrd="1" destOrd="0" presId="urn:microsoft.com/office/officeart/2005/8/layout/hierarchy3"/>
    <dgm:cxn modelId="{C173399A-4C51-4E5B-A286-8D833741DA14}" type="presParOf" srcId="{E72737E7-8891-461A-9D28-7A8D2680381E}" destId="{A0C2A8AF-0E61-4F0A-A9C5-B056AFEA9521}" srcOrd="2" destOrd="0" presId="urn:microsoft.com/office/officeart/2005/8/layout/hierarchy3"/>
    <dgm:cxn modelId="{0DC73CFA-0DFD-449E-88ED-77433CFD50BB}" type="presParOf" srcId="{E72737E7-8891-461A-9D28-7A8D2680381E}" destId="{59442E38-BB8A-4716-A5BC-486ACCA92406}" srcOrd="3" destOrd="0" presId="urn:microsoft.com/office/officeart/2005/8/layout/hierarchy3"/>
    <dgm:cxn modelId="{76545B7C-DE82-4D62-A880-54B9398336C2}" type="presParOf" srcId="{E72737E7-8891-461A-9D28-7A8D2680381E}" destId="{EF2B2B29-7529-43AC-8B6B-8C9CBF138811}" srcOrd="4" destOrd="0" presId="urn:microsoft.com/office/officeart/2005/8/layout/hierarchy3"/>
    <dgm:cxn modelId="{8F94C0F4-3FAC-4177-9409-C7657C02B6FD}" type="presParOf" srcId="{E72737E7-8891-461A-9D28-7A8D2680381E}" destId="{B59F0F0F-1DF8-4174-BBA8-096CE97183DD}" srcOrd="5" destOrd="0" presId="urn:microsoft.com/office/officeart/2005/8/layout/hierarchy3"/>
    <dgm:cxn modelId="{D144EBC0-6528-4856-855E-0E0835945542}" type="presParOf" srcId="{E72737E7-8891-461A-9D28-7A8D2680381E}" destId="{39258EBF-2B95-46DC-AF2F-83598938624E}" srcOrd="6" destOrd="0" presId="urn:microsoft.com/office/officeart/2005/8/layout/hierarchy3"/>
    <dgm:cxn modelId="{35EA27C5-7E32-4410-AF5E-ABD34C82DD21}" type="presParOf" srcId="{E72737E7-8891-461A-9D28-7A8D2680381E}" destId="{720786FD-5164-45A3-BC77-365221B00737}" srcOrd="7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25090F2-1494-4728-90FC-B5D33CADF82F}" type="doc">
      <dgm:prSet loTypeId="urn:microsoft.com/office/officeart/2005/8/layout/hierarchy1" loCatId="hierarchy" qsTypeId="urn:microsoft.com/office/officeart/2005/8/quickstyle/3d3" qsCatId="3D" csTypeId="urn:microsoft.com/office/officeart/2005/8/colors/accent3_1" csCatId="accent3" phldr="1"/>
      <dgm:spPr/>
      <dgm:t>
        <a:bodyPr/>
        <a:lstStyle/>
        <a:p>
          <a:endParaRPr lang="uk-UA"/>
        </a:p>
      </dgm:t>
    </dgm:pt>
    <dgm:pt modelId="{3F1F24E2-BB04-4F51-BF4B-B03036C3EC7C}">
      <dgm:prSet phldrT="[Текст]" custT="1"/>
      <dgm:spPr>
        <a:gradFill flip="none" rotWithShape="0">
          <a:gsLst>
            <a:gs pos="0">
              <a:schemeClr val="accent3">
                <a:tint val="40000"/>
                <a:hueOff val="0"/>
                <a:satOff val="0"/>
                <a:lumOff val="0"/>
                <a:shade val="30000"/>
                <a:satMod val="115000"/>
              </a:schemeClr>
            </a:gs>
            <a:gs pos="50000">
              <a:schemeClr val="accent3">
                <a:tint val="40000"/>
                <a:hueOff val="0"/>
                <a:satOff val="0"/>
                <a:lumOff val="0"/>
                <a:shade val="67500"/>
                <a:satMod val="115000"/>
              </a:schemeClr>
            </a:gs>
            <a:gs pos="100000">
              <a:schemeClr val="accent3">
                <a:tint val="40000"/>
                <a:hueOff val="0"/>
                <a:satOff val="0"/>
                <a:lumOff val="0"/>
                <a:shade val="100000"/>
                <a:satMod val="115000"/>
              </a:schemeClr>
            </a:gs>
          </a:gsLst>
          <a:path path="circle">
            <a:fillToRect l="100000" b="100000"/>
          </a:path>
          <a:tileRect t="-100000" r="-100000"/>
        </a:gradFill>
      </dgm:spPr>
      <dgm:t>
        <a:bodyPr/>
        <a:lstStyle/>
        <a:p>
          <a:r>
            <a:rPr lang="uk-UA" sz="1600" b="1" dirty="0" smtClean="0"/>
            <a:t> </a:t>
          </a:r>
          <a:r>
            <a:rPr lang="uk-UA" sz="2000" b="1" dirty="0" smtClean="0"/>
            <a:t>Шляхи розвитку сільського господарства</a:t>
          </a:r>
          <a:endParaRPr lang="uk-UA" sz="2000" b="1" dirty="0"/>
        </a:p>
      </dgm:t>
    </dgm:pt>
    <dgm:pt modelId="{FF04BC86-FFEE-4CE6-8B0A-C74C19C9A994}" type="parTrans" cxnId="{47D5AA23-A49A-4E4A-9B48-8A18868BC40F}">
      <dgm:prSet/>
      <dgm:spPr/>
      <dgm:t>
        <a:bodyPr/>
        <a:lstStyle/>
        <a:p>
          <a:endParaRPr lang="uk-UA"/>
        </a:p>
      </dgm:t>
    </dgm:pt>
    <dgm:pt modelId="{505AC79D-3DFC-4AD1-97D4-B215FB171A1A}" type="sibTrans" cxnId="{47D5AA23-A49A-4E4A-9B48-8A18868BC40F}">
      <dgm:prSet/>
      <dgm:spPr/>
      <dgm:t>
        <a:bodyPr/>
        <a:lstStyle/>
        <a:p>
          <a:endParaRPr lang="uk-UA"/>
        </a:p>
      </dgm:t>
    </dgm:pt>
    <dgm:pt modelId="{F2C137F3-16D8-47E0-ABAC-0F822EF49631}">
      <dgm:prSet phldrT="[Текст]" custT="1"/>
      <dgm:spPr>
        <a:gradFill flip="none" rotWithShape="0">
          <a:gsLst>
            <a:gs pos="0">
              <a:schemeClr val="accent3">
                <a:tint val="40000"/>
                <a:hueOff val="0"/>
                <a:satOff val="0"/>
                <a:lumOff val="0"/>
                <a:shade val="30000"/>
                <a:satMod val="115000"/>
              </a:schemeClr>
            </a:gs>
            <a:gs pos="50000">
              <a:schemeClr val="accent3">
                <a:tint val="40000"/>
                <a:hueOff val="0"/>
                <a:satOff val="0"/>
                <a:lumOff val="0"/>
                <a:shade val="67500"/>
                <a:satMod val="115000"/>
              </a:schemeClr>
            </a:gs>
            <a:gs pos="100000">
              <a:schemeClr val="accent3">
                <a:tint val="40000"/>
                <a:hueOff val="0"/>
                <a:satOff val="0"/>
                <a:lumOff val="0"/>
                <a:shade val="100000"/>
                <a:satMod val="115000"/>
              </a:schemeClr>
            </a:gs>
          </a:gsLst>
          <a:path path="circle">
            <a:fillToRect t="100000" r="100000"/>
          </a:path>
          <a:tileRect l="-100000" b="-100000"/>
        </a:gradFill>
      </dgm:spPr>
      <dgm:t>
        <a:bodyPr/>
        <a:lstStyle/>
        <a:p>
          <a:pPr algn="ctr"/>
          <a:r>
            <a:rPr lang="uk-UA" sz="1600" b="1" dirty="0" smtClean="0"/>
            <a:t>Екстенсивний </a:t>
          </a:r>
        </a:p>
        <a:p>
          <a:pPr algn="just"/>
          <a:r>
            <a:rPr lang="uk-UA" sz="1600" dirty="0" smtClean="0"/>
            <a:t>Збільшення площі під посіви та пасовища або збільшення поголів'я худоби при невисокій врожайності рослинництва та продуктивності тваринництва. </a:t>
          </a:r>
          <a:endParaRPr lang="uk-UA" sz="1600" dirty="0"/>
        </a:p>
      </dgm:t>
    </dgm:pt>
    <dgm:pt modelId="{F36455AF-8A55-4EFC-83D2-8D6E81210FF0}" type="parTrans" cxnId="{34261BB2-6A25-4C3E-8530-70BF2AE86557}">
      <dgm:prSet/>
      <dgm:spPr/>
      <dgm:t>
        <a:bodyPr/>
        <a:lstStyle/>
        <a:p>
          <a:endParaRPr lang="uk-UA"/>
        </a:p>
      </dgm:t>
    </dgm:pt>
    <dgm:pt modelId="{CCAAD9E0-93A3-4C78-AB96-CE6E0D35185C}" type="sibTrans" cxnId="{34261BB2-6A25-4C3E-8530-70BF2AE86557}">
      <dgm:prSet/>
      <dgm:spPr/>
      <dgm:t>
        <a:bodyPr/>
        <a:lstStyle/>
        <a:p>
          <a:endParaRPr lang="uk-UA"/>
        </a:p>
      </dgm:t>
    </dgm:pt>
    <dgm:pt modelId="{4B1C5320-A598-416F-9604-EEDCEDC937FB}">
      <dgm:prSet phldrT="[Текст]" custT="1"/>
      <dgm:spPr>
        <a:gradFill flip="none" rotWithShape="0">
          <a:gsLst>
            <a:gs pos="0">
              <a:schemeClr val="accent3">
                <a:tint val="40000"/>
                <a:hueOff val="0"/>
                <a:satOff val="0"/>
                <a:lumOff val="0"/>
                <a:shade val="30000"/>
                <a:satMod val="115000"/>
              </a:schemeClr>
            </a:gs>
            <a:gs pos="50000">
              <a:schemeClr val="accent3">
                <a:tint val="40000"/>
                <a:hueOff val="0"/>
                <a:satOff val="0"/>
                <a:lumOff val="0"/>
                <a:shade val="67500"/>
                <a:satMod val="115000"/>
              </a:schemeClr>
            </a:gs>
            <a:gs pos="100000">
              <a:schemeClr val="accent3">
                <a:tint val="40000"/>
                <a:hueOff val="0"/>
                <a:satOff val="0"/>
                <a:lumOff val="0"/>
                <a:shade val="100000"/>
                <a:satMod val="115000"/>
              </a:schemeClr>
            </a:gs>
          </a:gsLst>
          <a:lin ang="2700000" scaled="1"/>
          <a:tileRect/>
        </a:gradFill>
      </dgm:spPr>
      <dgm:t>
        <a:bodyPr/>
        <a:lstStyle/>
        <a:p>
          <a:pPr algn="ctr"/>
          <a:r>
            <a:rPr lang="uk-UA" sz="1400" b="1" dirty="0" smtClean="0"/>
            <a:t>Інтенсивний </a:t>
          </a:r>
        </a:p>
        <a:p>
          <a:pPr algn="just"/>
          <a:r>
            <a:rPr lang="uk-UA" sz="1400" b="1" dirty="0" smtClean="0"/>
            <a:t>Збільшення</a:t>
          </a:r>
          <a:r>
            <a:rPr lang="uk-UA" sz="1400" dirty="0" smtClean="0"/>
            <a:t> урожайності культур та продуктивності за рахунок капіталовкладень в механізацію, хімізацію, меліорацію;</a:t>
          </a:r>
        </a:p>
        <a:p>
          <a:pPr algn="just"/>
          <a:r>
            <a:rPr lang="uk-UA" sz="1400" b="1" dirty="0" smtClean="0"/>
            <a:t>Створення</a:t>
          </a:r>
          <a:r>
            <a:rPr lang="uk-UA" sz="1400" dirty="0" smtClean="0"/>
            <a:t> ефективних виробництв з переробки с/г продукції;</a:t>
          </a:r>
        </a:p>
        <a:p>
          <a:pPr algn="just"/>
          <a:r>
            <a:rPr lang="uk-UA" sz="1400" b="1" dirty="0" smtClean="0"/>
            <a:t>Використання </a:t>
          </a:r>
          <a:r>
            <a:rPr lang="uk-UA" sz="1400" dirty="0" smtClean="0"/>
            <a:t>досягнень у галузі науки і технології.</a:t>
          </a:r>
          <a:endParaRPr lang="uk-UA" sz="1400" dirty="0"/>
        </a:p>
      </dgm:t>
    </dgm:pt>
    <dgm:pt modelId="{6C7D2B8A-2A04-48A4-BD00-F8A9633E7BC9}" type="sibTrans" cxnId="{85C7DA0D-B1A0-4B3E-A803-A1C7E33E663C}">
      <dgm:prSet/>
      <dgm:spPr/>
      <dgm:t>
        <a:bodyPr/>
        <a:lstStyle/>
        <a:p>
          <a:endParaRPr lang="uk-UA"/>
        </a:p>
      </dgm:t>
    </dgm:pt>
    <dgm:pt modelId="{8A7ACFA0-DDF5-487B-832C-6AC4D5D9EAD0}" type="parTrans" cxnId="{85C7DA0D-B1A0-4B3E-A803-A1C7E33E663C}">
      <dgm:prSet/>
      <dgm:spPr/>
      <dgm:t>
        <a:bodyPr/>
        <a:lstStyle/>
        <a:p>
          <a:endParaRPr lang="uk-UA"/>
        </a:p>
      </dgm:t>
    </dgm:pt>
    <dgm:pt modelId="{27B7CB6C-3F68-4C9F-9B0E-85804994477A}" type="pres">
      <dgm:prSet presAssocID="{E25090F2-1494-4728-90FC-B5D33CADF82F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CA1C3DA3-102E-4B45-8523-F17202C62716}" type="pres">
      <dgm:prSet presAssocID="{3F1F24E2-BB04-4F51-BF4B-B03036C3EC7C}" presName="hierRoot1" presStyleCnt="0"/>
      <dgm:spPr/>
    </dgm:pt>
    <dgm:pt modelId="{7FF3678B-E12F-4768-B085-F8C744513181}" type="pres">
      <dgm:prSet presAssocID="{3F1F24E2-BB04-4F51-BF4B-B03036C3EC7C}" presName="composite" presStyleCnt="0"/>
      <dgm:spPr/>
    </dgm:pt>
    <dgm:pt modelId="{5A61FDD9-E383-4191-9F82-72B9D191E137}" type="pres">
      <dgm:prSet presAssocID="{3F1F24E2-BB04-4F51-BF4B-B03036C3EC7C}" presName="background" presStyleLbl="node0" presStyleIdx="0" presStyleCnt="1">
        <dgm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dgm:style>
      </dgm:prSet>
      <dgm:spPr/>
    </dgm:pt>
    <dgm:pt modelId="{4499E406-E1A1-4AC9-8F53-5562FF9F4DED}" type="pres">
      <dgm:prSet presAssocID="{3F1F24E2-BB04-4F51-BF4B-B03036C3EC7C}" presName="text" presStyleLbl="fgAcc0" presStyleIdx="0" presStyleCnt="1" custScaleY="42508" custLinFactNeighborX="3058" custLinFactNeighborY="-335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096CBD03-F3A5-4084-9893-3D36684324FE}" type="pres">
      <dgm:prSet presAssocID="{3F1F24E2-BB04-4F51-BF4B-B03036C3EC7C}" presName="hierChild2" presStyleCnt="0"/>
      <dgm:spPr/>
    </dgm:pt>
    <dgm:pt modelId="{38341DEC-F76B-4295-B148-0DCD921EA5D7}" type="pres">
      <dgm:prSet presAssocID="{F36455AF-8A55-4EFC-83D2-8D6E81210FF0}" presName="Name10" presStyleLbl="parChTrans1D2" presStyleIdx="0" presStyleCnt="2"/>
      <dgm:spPr/>
      <dgm:t>
        <a:bodyPr/>
        <a:lstStyle/>
        <a:p>
          <a:endParaRPr lang="ru-RU"/>
        </a:p>
      </dgm:t>
    </dgm:pt>
    <dgm:pt modelId="{F8DF31CC-9ED6-4759-8CF0-7B0BE391FB8B}" type="pres">
      <dgm:prSet presAssocID="{F2C137F3-16D8-47E0-ABAC-0F822EF49631}" presName="hierRoot2" presStyleCnt="0"/>
      <dgm:spPr/>
    </dgm:pt>
    <dgm:pt modelId="{200ABD56-1C29-410E-A192-AAB206E57E24}" type="pres">
      <dgm:prSet presAssocID="{F2C137F3-16D8-47E0-ABAC-0F822EF49631}" presName="composite2" presStyleCnt="0"/>
      <dgm:spPr/>
    </dgm:pt>
    <dgm:pt modelId="{794E5E57-31EE-4A99-B15F-EC229D47DD22}" type="pres">
      <dgm:prSet presAssocID="{F2C137F3-16D8-47E0-ABAC-0F822EF49631}" presName="background2" presStyleLbl="node2" presStyleIdx="0" presStyleCnt="2">
        <dgm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dgm:style>
      </dgm:prSet>
      <dgm:spPr/>
    </dgm:pt>
    <dgm:pt modelId="{1FED2255-0795-4A5E-AB28-DD0DE8EA1793}" type="pres">
      <dgm:prSet presAssocID="{F2C137F3-16D8-47E0-ABAC-0F822EF49631}" presName="text2" presStyleLbl="fgAcc2" presStyleIdx="0" presStyleCnt="2" custScaleY="81585">
        <dgm:presLayoutVars>
          <dgm:chPref val="3"/>
        </dgm:presLayoutVars>
      </dgm:prSet>
      <dgm:spPr/>
      <dgm:t>
        <a:bodyPr/>
        <a:lstStyle/>
        <a:p>
          <a:endParaRPr lang="uk-UA"/>
        </a:p>
      </dgm:t>
    </dgm:pt>
    <dgm:pt modelId="{73D133CF-CA1B-4F46-B0FB-39892FF9CABC}" type="pres">
      <dgm:prSet presAssocID="{F2C137F3-16D8-47E0-ABAC-0F822EF49631}" presName="hierChild3" presStyleCnt="0"/>
      <dgm:spPr/>
    </dgm:pt>
    <dgm:pt modelId="{0EA275F3-E6C1-4DD8-A8FE-EB7334D429B5}" type="pres">
      <dgm:prSet presAssocID="{8A7ACFA0-DDF5-487B-832C-6AC4D5D9EAD0}" presName="Name10" presStyleLbl="parChTrans1D2" presStyleIdx="1" presStyleCnt="2"/>
      <dgm:spPr/>
      <dgm:t>
        <a:bodyPr/>
        <a:lstStyle/>
        <a:p>
          <a:endParaRPr lang="ru-RU"/>
        </a:p>
      </dgm:t>
    </dgm:pt>
    <dgm:pt modelId="{EBCF2535-876C-4195-834A-F2C87E17123F}" type="pres">
      <dgm:prSet presAssocID="{4B1C5320-A598-416F-9604-EEDCEDC937FB}" presName="hierRoot2" presStyleCnt="0"/>
      <dgm:spPr/>
    </dgm:pt>
    <dgm:pt modelId="{C88661D0-B0C0-40F7-8A38-2443E601C73E}" type="pres">
      <dgm:prSet presAssocID="{4B1C5320-A598-416F-9604-EEDCEDC937FB}" presName="composite2" presStyleCnt="0"/>
      <dgm:spPr/>
    </dgm:pt>
    <dgm:pt modelId="{3EE4896E-50D2-4405-BAF8-4AFE0AB7350C}" type="pres">
      <dgm:prSet presAssocID="{4B1C5320-A598-416F-9604-EEDCEDC937FB}" presName="background2" presStyleLbl="node2" presStyleIdx="1" presStyleCnt="2">
        <dgm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dgm:style>
      </dgm:prSet>
      <dgm:spPr/>
    </dgm:pt>
    <dgm:pt modelId="{11B30DD4-0FCA-42F0-A86D-5B93C9B1774A}" type="pres">
      <dgm:prSet presAssocID="{4B1C5320-A598-416F-9604-EEDCEDC937FB}" presName="text2" presStyleLbl="fgAcc2" presStyleIdx="1" presStyleCnt="2" custScaleY="99158" custLinFactNeighborX="-2260" custLinFactNeighborY="-865">
        <dgm:presLayoutVars>
          <dgm:chPref val="3"/>
        </dgm:presLayoutVars>
      </dgm:prSet>
      <dgm:spPr/>
      <dgm:t>
        <a:bodyPr/>
        <a:lstStyle/>
        <a:p>
          <a:endParaRPr lang="uk-UA"/>
        </a:p>
      </dgm:t>
    </dgm:pt>
    <dgm:pt modelId="{1D66B5D2-3CA2-4941-996C-FC00D1CA116D}" type="pres">
      <dgm:prSet presAssocID="{4B1C5320-A598-416F-9604-EEDCEDC937FB}" presName="hierChild3" presStyleCnt="0"/>
      <dgm:spPr/>
    </dgm:pt>
  </dgm:ptLst>
  <dgm:cxnLst>
    <dgm:cxn modelId="{85C7DA0D-B1A0-4B3E-A803-A1C7E33E663C}" srcId="{3F1F24E2-BB04-4F51-BF4B-B03036C3EC7C}" destId="{4B1C5320-A598-416F-9604-EEDCEDC937FB}" srcOrd="1" destOrd="0" parTransId="{8A7ACFA0-DDF5-487B-832C-6AC4D5D9EAD0}" sibTransId="{6C7D2B8A-2A04-48A4-BD00-F8A9633E7BC9}"/>
    <dgm:cxn modelId="{CF91DC53-3B41-486C-B1C9-581B15678D60}" type="presOf" srcId="{F36455AF-8A55-4EFC-83D2-8D6E81210FF0}" destId="{38341DEC-F76B-4295-B148-0DCD921EA5D7}" srcOrd="0" destOrd="0" presId="urn:microsoft.com/office/officeart/2005/8/layout/hierarchy1"/>
    <dgm:cxn modelId="{34261BB2-6A25-4C3E-8530-70BF2AE86557}" srcId="{3F1F24E2-BB04-4F51-BF4B-B03036C3EC7C}" destId="{F2C137F3-16D8-47E0-ABAC-0F822EF49631}" srcOrd="0" destOrd="0" parTransId="{F36455AF-8A55-4EFC-83D2-8D6E81210FF0}" sibTransId="{CCAAD9E0-93A3-4C78-AB96-CE6E0D35185C}"/>
    <dgm:cxn modelId="{0130DC3E-FDC1-4DD3-91D3-309B5F9EF805}" type="presOf" srcId="{4B1C5320-A598-416F-9604-EEDCEDC937FB}" destId="{11B30DD4-0FCA-42F0-A86D-5B93C9B1774A}" srcOrd="0" destOrd="0" presId="urn:microsoft.com/office/officeart/2005/8/layout/hierarchy1"/>
    <dgm:cxn modelId="{47D5AA23-A49A-4E4A-9B48-8A18868BC40F}" srcId="{E25090F2-1494-4728-90FC-B5D33CADF82F}" destId="{3F1F24E2-BB04-4F51-BF4B-B03036C3EC7C}" srcOrd="0" destOrd="0" parTransId="{FF04BC86-FFEE-4CE6-8B0A-C74C19C9A994}" sibTransId="{505AC79D-3DFC-4AD1-97D4-B215FB171A1A}"/>
    <dgm:cxn modelId="{750A4420-4815-4804-AC77-68AF6CC5DCB4}" type="presOf" srcId="{F2C137F3-16D8-47E0-ABAC-0F822EF49631}" destId="{1FED2255-0795-4A5E-AB28-DD0DE8EA1793}" srcOrd="0" destOrd="0" presId="urn:microsoft.com/office/officeart/2005/8/layout/hierarchy1"/>
    <dgm:cxn modelId="{9A4B2791-9D75-4463-85E3-480122F4C2F7}" type="presOf" srcId="{3F1F24E2-BB04-4F51-BF4B-B03036C3EC7C}" destId="{4499E406-E1A1-4AC9-8F53-5562FF9F4DED}" srcOrd="0" destOrd="0" presId="urn:microsoft.com/office/officeart/2005/8/layout/hierarchy1"/>
    <dgm:cxn modelId="{471CFFD7-11EB-4393-8534-C24994580997}" type="presOf" srcId="{E25090F2-1494-4728-90FC-B5D33CADF82F}" destId="{27B7CB6C-3F68-4C9F-9B0E-85804994477A}" srcOrd="0" destOrd="0" presId="urn:microsoft.com/office/officeart/2005/8/layout/hierarchy1"/>
    <dgm:cxn modelId="{D7F96782-B253-4E90-A470-DBE7DE90BF1F}" type="presOf" srcId="{8A7ACFA0-DDF5-487B-832C-6AC4D5D9EAD0}" destId="{0EA275F3-E6C1-4DD8-A8FE-EB7334D429B5}" srcOrd="0" destOrd="0" presId="urn:microsoft.com/office/officeart/2005/8/layout/hierarchy1"/>
    <dgm:cxn modelId="{04F5FED6-77E5-4CB8-BC5B-9D90F870C311}" type="presParOf" srcId="{27B7CB6C-3F68-4C9F-9B0E-85804994477A}" destId="{CA1C3DA3-102E-4B45-8523-F17202C62716}" srcOrd="0" destOrd="0" presId="urn:microsoft.com/office/officeart/2005/8/layout/hierarchy1"/>
    <dgm:cxn modelId="{856E1209-489E-4ED0-9449-7486A64C68A7}" type="presParOf" srcId="{CA1C3DA3-102E-4B45-8523-F17202C62716}" destId="{7FF3678B-E12F-4768-B085-F8C744513181}" srcOrd="0" destOrd="0" presId="urn:microsoft.com/office/officeart/2005/8/layout/hierarchy1"/>
    <dgm:cxn modelId="{F2772A7D-7568-4EDB-94BB-C57EDA18D51D}" type="presParOf" srcId="{7FF3678B-E12F-4768-B085-F8C744513181}" destId="{5A61FDD9-E383-4191-9F82-72B9D191E137}" srcOrd="0" destOrd="0" presId="urn:microsoft.com/office/officeart/2005/8/layout/hierarchy1"/>
    <dgm:cxn modelId="{B5864989-6CCF-4749-BCB8-F3AFF4BDE123}" type="presParOf" srcId="{7FF3678B-E12F-4768-B085-F8C744513181}" destId="{4499E406-E1A1-4AC9-8F53-5562FF9F4DED}" srcOrd="1" destOrd="0" presId="urn:microsoft.com/office/officeart/2005/8/layout/hierarchy1"/>
    <dgm:cxn modelId="{8324D673-C218-4D0C-9D2E-C7919691414D}" type="presParOf" srcId="{CA1C3DA3-102E-4B45-8523-F17202C62716}" destId="{096CBD03-F3A5-4084-9893-3D36684324FE}" srcOrd="1" destOrd="0" presId="urn:microsoft.com/office/officeart/2005/8/layout/hierarchy1"/>
    <dgm:cxn modelId="{D9CDC944-CB71-4A27-B24A-ED2BFE6712D9}" type="presParOf" srcId="{096CBD03-F3A5-4084-9893-3D36684324FE}" destId="{38341DEC-F76B-4295-B148-0DCD921EA5D7}" srcOrd="0" destOrd="0" presId="urn:microsoft.com/office/officeart/2005/8/layout/hierarchy1"/>
    <dgm:cxn modelId="{F8F0AF45-3FE6-4AA7-9C76-9E01178E5F30}" type="presParOf" srcId="{096CBD03-F3A5-4084-9893-3D36684324FE}" destId="{F8DF31CC-9ED6-4759-8CF0-7B0BE391FB8B}" srcOrd="1" destOrd="0" presId="urn:microsoft.com/office/officeart/2005/8/layout/hierarchy1"/>
    <dgm:cxn modelId="{6B4124C8-2B62-4C29-A6E0-C38A712CE520}" type="presParOf" srcId="{F8DF31CC-9ED6-4759-8CF0-7B0BE391FB8B}" destId="{200ABD56-1C29-410E-A192-AAB206E57E24}" srcOrd="0" destOrd="0" presId="urn:microsoft.com/office/officeart/2005/8/layout/hierarchy1"/>
    <dgm:cxn modelId="{47FBD916-0F8E-468D-86E7-618D1287A2D8}" type="presParOf" srcId="{200ABD56-1C29-410E-A192-AAB206E57E24}" destId="{794E5E57-31EE-4A99-B15F-EC229D47DD22}" srcOrd="0" destOrd="0" presId="urn:microsoft.com/office/officeart/2005/8/layout/hierarchy1"/>
    <dgm:cxn modelId="{F27487FB-B48E-47A2-9E81-5A7E43120420}" type="presParOf" srcId="{200ABD56-1C29-410E-A192-AAB206E57E24}" destId="{1FED2255-0795-4A5E-AB28-DD0DE8EA1793}" srcOrd="1" destOrd="0" presId="urn:microsoft.com/office/officeart/2005/8/layout/hierarchy1"/>
    <dgm:cxn modelId="{89515B3E-79E1-4B0E-95F6-0D67001FF6E4}" type="presParOf" srcId="{F8DF31CC-9ED6-4759-8CF0-7B0BE391FB8B}" destId="{73D133CF-CA1B-4F46-B0FB-39892FF9CABC}" srcOrd="1" destOrd="0" presId="urn:microsoft.com/office/officeart/2005/8/layout/hierarchy1"/>
    <dgm:cxn modelId="{DD5DB190-8F65-43B3-A241-E73BB6FBDE02}" type="presParOf" srcId="{096CBD03-F3A5-4084-9893-3D36684324FE}" destId="{0EA275F3-E6C1-4DD8-A8FE-EB7334D429B5}" srcOrd="2" destOrd="0" presId="urn:microsoft.com/office/officeart/2005/8/layout/hierarchy1"/>
    <dgm:cxn modelId="{8FF24001-08F7-46AA-9528-9E2AE9400742}" type="presParOf" srcId="{096CBD03-F3A5-4084-9893-3D36684324FE}" destId="{EBCF2535-876C-4195-834A-F2C87E17123F}" srcOrd="3" destOrd="0" presId="urn:microsoft.com/office/officeart/2005/8/layout/hierarchy1"/>
    <dgm:cxn modelId="{76B6DAF2-EC66-408B-989C-A114077D0ABD}" type="presParOf" srcId="{EBCF2535-876C-4195-834A-F2C87E17123F}" destId="{C88661D0-B0C0-40F7-8A38-2443E601C73E}" srcOrd="0" destOrd="0" presId="urn:microsoft.com/office/officeart/2005/8/layout/hierarchy1"/>
    <dgm:cxn modelId="{26D1D282-E0AA-4A9C-8F4C-E03D5AF62B04}" type="presParOf" srcId="{C88661D0-B0C0-40F7-8A38-2443E601C73E}" destId="{3EE4896E-50D2-4405-BAF8-4AFE0AB7350C}" srcOrd="0" destOrd="0" presId="urn:microsoft.com/office/officeart/2005/8/layout/hierarchy1"/>
    <dgm:cxn modelId="{31740718-F0D8-488D-9AA1-95C8DBB84999}" type="presParOf" srcId="{C88661D0-B0C0-40F7-8A38-2443E601C73E}" destId="{11B30DD4-0FCA-42F0-A86D-5B93C9B1774A}" srcOrd="1" destOrd="0" presId="urn:microsoft.com/office/officeart/2005/8/layout/hierarchy1"/>
    <dgm:cxn modelId="{F7839BBD-BF36-4ED8-BBEB-9B7E4172B1B7}" type="presParOf" srcId="{EBCF2535-876C-4195-834A-F2C87E17123F}" destId="{1D66B5D2-3CA2-4941-996C-FC00D1CA116D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16999901-C6E6-43CE-9D2F-47B689E1F4D8}" type="doc">
      <dgm:prSet loTypeId="urn:microsoft.com/office/officeart/2005/8/layout/hierarchy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uk-UA"/>
        </a:p>
      </dgm:t>
    </dgm:pt>
    <dgm:pt modelId="{991AE5A1-FC13-4F56-93ED-51F055D5B6DC}" type="asst">
      <dgm:prSet phldrT="[Текст]" custT="1"/>
      <dgm:spPr>
        <a:gradFill flip="none" rotWithShape="0">
          <a:gsLst>
            <a:gs pos="0">
              <a:schemeClr val="lt1">
                <a:hueOff val="0"/>
                <a:satOff val="0"/>
                <a:lumOff val="0"/>
                <a:shade val="30000"/>
                <a:satMod val="115000"/>
              </a:schemeClr>
            </a:gs>
            <a:gs pos="50000">
              <a:schemeClr val="lt1">
                <a:hueOff val="0"/>
                <a:satOff val="0"/>
                <a:lumOff val="0"/>
                <a:shade val="67500"/>
                <a:satMod val="115000"/>
              </a:schemeClr>
            </a:gs>
            <a:gs pos="100000">
              <a:schemeClr val="lt1">
                <a:hueOff val="0"/>
                <a:satOff val="0"/>
                <a:lumOff val="0"/>
                <a:shade val="100000"/>
                <a:satMod val="115000"/>
              </a:schemeClr>
            </a:gs>
          </a:gsLst>
          <a:lin ang="10800000" scaled="1"/>
          <a:tileRect/>
        </a:gradFill>
      </dgm:spPr>
      <dgm:t>
        <a:bodyPr/>
        <a:lstStyle/>
        <a:p>
          <a:r>
            <a:rPr lang="uk-UA" sz="1400" dirty="0" smtClean="0"/>
            <a:t>Зернові (в тому числі круп'яні  й бобові) культури</a:t>
          </a:r>
          <a:endParaRPr lang="uk-UA" sz="1400" dirty="0"/>
        </a:p>
      </dgm:t>
    </dgm:pt>
    <dgm:pt modelId="{D9DCC31D-5D0B-4F7F-839B-9F4AEF11F8D8}" type="parTrans" cxnId="{7FFFEB4D-4ABE-438D-BEB2-EF9B7AE502D1}">
      <dgm:prSet/>
      <dgm:spPr/>
      <dgm:t>
        <a:bodyPr/>
        <a:lstStyle/>
        <a:p>
          <a:endParaRPr lang="uk-UA"/>
        </a:p>
      </dgm:t>
    </dgm:pt>
    <dgm:pt modelId="{4F3FEC8E-3825-42D4-BF25-B89FDC39094E}" type="sibTrans" cxnId="{7FFFEB4D-4ABE-438D-BEB2-EF9B7AE502D1}">
      <dgm:prSet/>
      <dgm:spPr/>
      <dgm:t>
        <a:bodyPr/>
        <a:lstStyle/>
        <a:p>
          <a:endParaRPr lang="uk-UA" dirty="0"/>
        </a:p>
      </dgm:t>
    </dgm:pt>
    <dgm:pt modelId="{6B1DA6AD-9EC0-424C-905B-ACE987E8FD56}">
      <dgm:prSet phldrT="[Текст]" custT="1"/>
      <dgm:spPr>
        <a:gradFill flip="none" rotWithShape="1">
          <a:gsLst>
            <a:gs pos="0">
              <a:schemeClr val="lt1">
                <a:hueOff val="0"/>
                <a:satOff val="0"/>
                <a:lumOff val="0"/>
                <a:shade val="30000"/>
                <a:satMod val="115000"/>
              </a:schemeClr>
            </a:gs>
            <a:gs pos="50000">
              <a:schemeClr val="lt1">
                <a:hueOff val="0"/>
                <a:satOff val="0"/>
                <a:lumOff val="0"/>
                <a:shade val="67500"/>
                <a:satMod val="115000"/>
              </a:schemeClr>
            </a:gs>
            <a:gs pos="100000">
              <a:schemeClr val="lt1">
                <a:hueOff val="0"/>
                <a:satOff val="0"/>
                <a:lumOff val="0"/>
                <a:shade val="100000"/>
                <a:satMod val="115000"/>
              </a:schemeClr>
            </a:gs>
          </a:gsLst>
          <a:lin ang="10800000" scaled="1"/>
          <a:tileRect/>
        </a:gradFill>
      </dgm:spPr>
      <dgm:t>
        <a:bodyPr/>
        <a:lstStyle/>
        <a:p>
          <a:r>
            <a:rPr lang="uk-UA" sz="1800" dirty="0" smtClean="0"/>
            <a:t>Рослинництво </a:t>
          </a:r>
          <a:endParaRPr lang="uk-UA" sz="1800" dirty="0"/>
        </a:p>
      </dgm:t>
    </dgm:pt>
    <dgm:pt modelId="{875E7BCF-C27A-4C5D-B4F8-272E77F2FF6D}" type="sibTrans" cxnId="{F082A20F-7CD8-41E1-82A5-5D64CFC4F375}">
      <dgm:prSet/>
      <dgm:spPr/>
      <dgm:t>
        <a:bodyPr/>
        <a:lstStyle/>
        <a:p>
          <a:endParaRPr lang="uk-UA" dirty="0"/>
        </a:p>
      </dgm:t>
    </dgm:pt>
    <dgm:pt modelId="{13F7FDF9-5D78-483F-B351-88995909D702}" type="parTrans" cxnId="{F082A20F-7CD8-41E1-82A5-5D64CFC4F375}">
      <dgm:prSet/>
      <dgm:spPr/>
      <dgm:t>
        <a:bodyPr/>
        <a:lstStyle/>
        <a:p>
          <a:endParaRPr lang="uk-UA"/>
        </a:p>
      </dgm:t>
    </dgm:pt>
    <dgm:pt modelId="{B83AB0E3-E404-448A-892B-9CCF8BEFE5E1}">
      <dgm:prSet custT="1"/>
      <dgm:spPr>
        <a:gradFill flip="none" rotWithShape="0">
          <a:gsLst>
            <a:gs pos="0">
              <a:schemeClr val="lt1">
                <a:hueOff val="0"/>
                <a:satOff val="0"/>
                <a:lumOff val="0"/>
                <a:shade val="30000"/>
                <a:satMod val="115000"/>
              </a:schemeClr>
            </a:gs>
            <a:gs pos="50000">
              <a:schemeClr val="lt1">
                <a:hueOff val="0"/>
                <a:satOff val="0"/>
                <a:lumOff val="0"/>
                <a:shade val="67500"/>
                <a:satMod val="115000"/>
              </a:schemeClr>
            </a:gs>
            <a:gs pos="100000">
              <a:schemeClr val="lt1">
                <a:hueOff val="0"/>
                <a:satOff val="0"/>
                <a:lumOff val="0"/>
                <a:shade val="100000"/>
                <a:satMod val="115000"/>
              </a:schemeClr>
            </a:gs>
          </a:gsLst>
          <a:lin ang="10800000" scaled="1"/>
          <a:tileRect/>
        </a:gradFill>
      </dgm:spPr>
      <dgm:t>
        <a:bodyPr/>
        <a:lstStyle/>
        <a:p>
          <a:r>
            <a:rPr lang="uk-UA" sz="1400" dirty="0" smtClean="0"/>
            <a:t>Кормові культури</a:t>
          </a:r>
          <a:endParaRPr lang="uk-UA" sz="1400" dirty="0"/>
        </a:p>
      </dgm:t>
    </dgm:pt>
    <dgm:pt modelId="{C7E2FF52-C07F-4F53-9829-5AE636588517}" type="parTrans" cxnId="{E3734A15-3CDB-4D26-AF4C-8408EF65A8D8}">
      <dgm:prSet/>
      <dgm:spPr/>
      <dgm:t>
        <a:bodyPr/>
        <a:lstStyle/>
        <a:p>
          <a:endParaRPr lang="uk-UA"/>
        </a:p>
      </dgm:t>
    </dgm:pt>
    <dgm:pt modelId="{B9719D2C-314F-4154-969D-3FD122E77FC8}" type="sibTrans" cxnId="{E3734A15-3CDB-4D26-AF4C-8408EF65A8D8}">
      <dgm:prSet/>
      <dgm:spPr/>
      <dgm:t>
        <a:bodyPr/>
        <a:lstStyle/>
        <a:p>
          <a:endParaRPr lang="uk-UA"/>
        </a:p>
      </dgm:t>
    </dgm:pt>
    <dgm:pt modelId="{A1820A04-F52E-426A-99C7-8EC2AB40236F}">
      <dgm:prSet/>
      <dgm:spPr>
        <a:gradFill flip="none" rotWithShape="0">
          <a:gsLst>
            <a:gs pos="0">
              <a:schemeClr val="lt1">
                <a:hueOff val="0"/>
                <a:satOff val="0"/>
                <a:lumOff val="0"/>
                <a:shade val="30000"/>
                <a:satMod val="115000"/>
              </a:schemeClr>
            </a:gs>
            <a:gs pos="50000">
              <a:schemeClr val="lt1">
                <a:hueOff val="0"/>
                <a:satOff val="0"/>
                <a:lumOff val="0"/>
                <a:shade val="67500"/>
                <a:satMod val="115000"/>
              </a:schemeClr>
            </a:gs>
            <a:gs pos="100000">
              <a:schemeClr val="lt1">
                <a:hueOff val="0"/>
                <a:satOff val="0"/>
                <a:lumOff val="0"/>
                <a:shade val="100000"/>
                <a:satMod val="115000"/>
              </a:schemeClr>
            </a:gs>
          </a:gsLst>
          <a:lin ang="10800000" scaled="1"/>
          <a:tileRect/>
        </a:gradFill>
      </dgm:spPr>
      <dgm:t>
        <a:bodyPr/>
        <a:lstStyle/>
        <a:p>
          <a:r>
            <a:rPr lang="uk-UA" dirty="0" smtClean="0"/>
            <a:t>Картопля, овочево-баштанні </a:t>
          </a:r>
          <a:r>
            <a:rPr lang="uk-UA" dirty="0" err="1" smtClean="0"/>
            <a:t>кульури</a:t>
          </a:r>
          <a:endParaRPr lang="uk-UA" dirty="0"/>
        </a:p>
      </dgm:t>
    </dgm:pt>
    <dgm:pt modelId="{2AA0A871-FCFD-4DC4-A35A-9E7DE9BC155F}" type="parTrans" cxnId="{859DBD5E-FF1F-45D9-9ACA-55D6E529718C}">
      <dgm:prSet/>
      <dgm:spPr/>
      <dgm:t>
        <a:bodyPr/>
        <a:lstStyle/>
        <a:p>
          <a:endParaRPr lang="uk-UA"/>
        </a:p>
      </dgm:t>
    </dgm:pt>
    <dgm:pt modelId="{EC324446-67D9-4A07-8CAB-EB6EAA69150B}" type="sibTrans" cxnId="{859DBD5E-FF1F-45D9-9ACA-55D6E529718C}">
      <dgm:prSet/>
      <dgm:spPr/>
      <dgm:t>
        <a:bodyPr/>
        <a:lstStyle/>
        <a:p>
          <a:endParaRPr lang="uk-UA"/>
        </a:p>
      </dgm:t>
    </dgm:pt>
    <dgm:pt modelId="{3545BD18-31B5-4AD7-B7D7-8D1BE046E29A}">
      <dgm:prSet/>
      <dgm:spPr>
        <a:gradFill flip="none" rotWithShape="0">
          <a:gsLst>
            <a:gs pos="0">
              <a:schemeClr val="lt1">
                <a:hueOff val="0"/>
                <a:satOff val="0"/>
                <a:lumOff val="0"/>
                <a:shade val="30000"/>
                <a:satMod val="115000"/>
              </a:schemeClr>
            </a:gs>
            <a:gs pos="50000">
              <a:schemeClr val="lt1">
                <a:hueOff val="0"/>
                <a:satOff val="0"/>
                <a:lumOff val="0"/>
                <a:shade val="67500"/>
                <a:satMod val="115000"/>
              </a:schemeClr>
            </a:gs>
            <a:gs pos="100000">
              <a:schemeClr val="lt1">
                <a:hueOff val="0"/>
                <a:satOff val="0"/>
                <a:lumOff val="0"/>
                <a:shade val="100000"/>
                <a:satMod val="115000"/>
              </a:schemeClr>
            </a:gs>
          </a:gsLst>
          <a:path path="circle">
            <a:fillToRect l="100000" t="100000"/>
          </a:path>
          <a:tileRect r="-100000" b="-100000"/>
        </a:gradFill>
      </dgm:spPr>
      <dgm:t>
        <a:bodyPr/>
        <a:lstStyle/>
        <a:p>
          <a:r>
            <a:rPr lang="uk-UA" dirty="0" smtClean="0"/>
            <a:t>Технічні культури</a:t>
          </a:r>
          <a:endParaRPr lang="uk-UA" dirty="0"/>
        </a:p>
      </dgm:t>
    </dgm:pt>
    <dgm:pt modelId="{82CF5097-5D44-4053-BBA6-47C9244F725A}" type="parTrans" cxnId="{03F82369-C0E3-4016-9458-6EACCCDE2DBD}">
      <dgm:prSet/>
      <dgm:spPr/>
      <dgm:t>
        <a:bodyPr/>
        <a:lstStyle/>
        <a:p>
          <a:endParaRPr lang="uk-UA"/>
        </a:p>
      </dgm:t>
    </dgm:pt>
    <dgm:pt modelId="{7067AFAB-68DD-4B0B-A104-A9A38579E8D2}" type="sibTrans" cxnId="{03F82369-C0E3-4016-9458-6EACCCDE2DBD}">
      <dgm:prSet/>
      <dgm:spPr/>
      <dgm:t>
        <a:bodyPr/>
        <a:lstStyle/>
        <a:p>
          <a:endParaRPr lang="uk-UA"/>
        </a:p>
      </dgm:t>
    </dgm:pt>
    <dgm:pt modelId="{86E6D957-E47A-447F-88D1-B5E548DE1703}">
      <dgm:prSet/>
      <dgm:spPr>
        <a:gradFill flip="none" rotWithShape="0">
          <a:gsLst>
            <a:gs pos="0">
              <a:schemeClr val="lt1">
                <a:hueOff val="0"/>
                <a:satOff val="0"/>
                <a:lumOff val="0"/>
                <a:shade val="30000"/>
                <a:satMod val="115000"/>
              </a:schemeClr>
            </a:gs>
            <a:gs pos="50000">
              <a:schemeClr val="lt1">
                <a:hueOff val="0"/>
                <a:satOff val="0"/>
                <a:lumOff val="0"/>
                <a:shade val="67500"/>
                <a:satMod val="115000"/>
              </a:schemeClr>
            </a:gs>
            <a:gs pos="100000">
              <a:schemeClr val="lt1">
                <a:hueOff val="0"/>
                <a:satOff val="0"/>
                <a:lumOff val="0"/>
                <a:shade val="100000"/>
                <a:satMod val="115000"/>
              </a:schemeClr>
            </a:gs>
          </a:gsLst>
          <a:lin ang="8100000" scaled="1"/>
          <a:tileRect/>
        </a:gradFill>
      </dgm:spPr>
      <dgm:t>
        <a:bodyPr/>
        <a:lstStyle/>
        <a:p>
          <a:r>
            <a:rPr lang="uk-UA" dirty="0" smtClean="0"/>
            <a:t>Плодові та ягідні культури, виноградарство</a:t>
          </a:r>
          <a:endParaRPr lang="uk-UA" dirty="0"/>
        </a:p>
      </dgm:t>
    </dgm:pt>
    <dgm:pt modelId="{985AEBBA-13B8-4C93-92F5-3EC037891A86}" type="parTrans" cxnId="{91E98A35-E5F6-469E-8461-2351D050EE57}">
      <dgm:prSet/>
      <dgm:spPr/>
      <dgm:t>
        <a:bodyPr/>
        <a:lstStyle/>
        <a:p>
          <a:endParaRPr lang="uk-UA"/>
        </a:p>
      </dgm:t>
    </dgm:pt>
    <dgm:pt modelId="{EC763CC4-F0A7-47FB-A066-3995B47F184D}" type="sibTrans" cxnId="{91E98A35-E5F6-469E-8461-2351D050EE57}">
      <dgm:prSet/>
      <dgm:spPr/>
      <dgm:t>
        <a:bodyPr/>
        <a:lstStyle/>
        <a:p>
          <a:endParaRPr lang="uk-UA"/>
        </a:p>
      </dgm:t>
    </dgm:pt>
    <dgm:pt modelId="{A15FEA91-0729-4F5E-8C38-E5F578521CA6}" type="pres">
      <dgm:prSet presAssocID="{16999901-C6E6-43CE-9D2F-47B689E1F4D8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28E2441F-E462-47A1-A483-21B91DF45629}" type="pres">
      <dgm:prSet presAssocID="{6B1DA6AD-9EC0-424C-905B-ACE987E8FD56}" presName="hierRoot1" presStyleCnt="0"/>
      <dgm:spPr/>
    </dgm:pt>
    <dgm:pt modelId="{B48BE096-AD2A-43C8-B46A-F4DE588B6385}" type="pres">
      <dgm:prSet presAssocID="{6B1DA6AD-9EC0-424C-905B-ACE987E8FD56}" presName="composite" presStyleCnt="0"/>
      <dgm:spPr/>
    </dgm:pt>
    <dgm:pt modelId="{6D64548B-A545-4E22-845D-4AD0E984941E}" type="pres">
      <dgm:prSet presAssocID="{6B1DA6AD-9EC0-424C-905B-ACE987E8FD56}" presName="background" presStyleLbl="node0" presStyleIdx="0" presStyleCnt="1"/>
      <dgm:spPr>
        <a:solidFill>
          <a:schemeClr val="accent6">
            <a:lumMod val="60000"/>
            <a:lumOff val="40000"/>
          </a:schemeClr>
        </a:solidFill>
      </dgm:spPr>
    </dgm:pt>
    <dgm:pt modelId="{84F5B635-8311-48B2-9A79-5AF92F552B68}" type="pres">
      <dgm:prSet presAssocID="{6B1DA6AD-9EC0-424C-905B-ACE987E8FD56}" presName="text" presStyleLbl="fgAcc0" presStyleIdx="0" presStyleCnt="1" custScaleX="202151" custScaleY="93336" custLinFactNeighborX="2278" custLinFactNeighborY="-4700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2E5F16D3-7694-4AC6-9D21-7C7DD74159D4}" type="pres">
      <dgm:prSet presAssocID="{6B1DA6AD-9EC0-424C-905B-ACE987E8FD56}" presName="hierChild2" presStyleCnt="0"/>
      <dgm:spPr/>
    </dgm:pt>
    <dgm:pt modelId="{83BD0B64-2FDC-415A-8833-554017839159}" type="pres">
      <dgm:prSet presAssocID="{D9DCC31D-5D0B-4F7F-839B-9F4AEF11F8D8}" presName="Name10" presStyleLbl="parChTrans1D2" presStyleIdx="0" presStyleCnt="5"/>
      <dgm:spPr/>
      <dgm:t>
        <a:bodyPr/>
        <a:lstStyle/>
        <a:p>
          <a:endParaRPr lang="ru-RU"/>
        </a:p>
      </dgm:t>
    </dgm:pt>
    <dgm:pt modelId="{0035DF8D-AA50-47A5-9CB4-9CF939B3A044}" type="pres">
      <dgm:prSet presAssocID="{991AE5A1-FC13-4F56-93ED-51F055D5B6DC}" presName="hierRoot2" presStyleCnt="0"/>
      <dgm:spPr/>
    </dgm:pt>
    <dgm:pt modelId="{0D2581F9-2EDB-4A27-987C-A88F547221B6}" type="pres">
      <dgm:prSet presAssocID="{991AE5A1-FC13-4F56-93ED-51F055D5B6DC}" presName="composite2" presStyleCnt="0"/>
      <dgm:spPr/>
    </dgm:pt>
    <dgm:pt modelId="{FCE417D0-4E28-431E-A126-CDBE7AA4B89B}" type="pres">
      <dgm:prSet presAssocID="{991AE5A1-FC13-4F56-93ED-51F055D5B6DC}" presName="background2" presStyleLbl="asst1" presStyleIdx="0" presStyleCnt="1"/>
      <dgm:spPr>
        <a:solidFill>
          <a:schemeClr val="accent6">
            <a:lumMod val="60000"/>
            <a:lumOff val="40000"/>
          </a:schemeClr>
        </a:solidFill>
      </dgm:spPr>
    </dgm:pt>
    <dgm:pt modelId="{BA3B7292-79F3-48EE-9DE6-C010E503F8DC}" type="pres">
      <dgm:prSet presAssocID="{991AE5A1-FC13-4F56-93ED-51F055D5B6DC}" presName="text2" presStyleLbl="fgAcc2" presStyleIdx="0" presStyleCnt="5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4D8CD631-CC58-4E99-8BB9-AD93703D41AA}" type="pres">
      <dgm:prSet presAssocID="{991AE5A1-FC13-4F56-93ED-51F055D5B6DC}" presName="hierChild3" presStyleCnt="0"/>
      <dgm:spPr/>
    </dgm:pt>
    <dgm:pt modelId="{02C59568-E5F7-47BC-B793-2A367A2F7F0E}" type="pres">
      <dgm:prSet presAssocID="{C7E2FF52-C07F-4F53-9829-5AE636588517}" presName="Name10" presStyleLbl="parChTrans1D2" presStyleIdx="1" presStyleCnt="5"/>
      <dgm:spPr/>
      <dgm:t>
        <a:bodyPr/>
        <a:lstStyle/>
        <a:p>
          <a:endParaRPr lang="ru-RU"/>
        </a:p>
      </dgm:t>
    </dgm:pt>
    <dgm:pt modelId="{8CC257E1-0F3D-4B37-83E7-9E6225245755}" type="pres">
      <dgm:prSet presAssocID="{B83AB0E3-E404-448A-892B-9CCF8BEFE5E1}" presName="hierRoot2" presStyleCnt="0"/>
      <dgm:spPr/>
    </dgm:pt>
    <dgm:pt modelId="{21E27CBA-D0F1-4033-A53F-F66E87D9A795}" type="pres">
      <dgm:prSet presAssocID="{B83AB0E3-E404-448A-892B-9CCF8BEFE5E1}" presName="composite2" presStyleCnt="0"/>
      <dgm:spPr/>
    </dgm:pt>
    <dgm:pt modelId="{A5BA81D7-80A3-45A3-854D-97F2C3944F27}" type="pres">
      <dgm:prSet presAssocID="{B83AB0E3-E404-448A-892B-9CCF8BEFE5E1}" presName="background2" presStyleLbl="node2" presStyleIdx="0" presStyleCnt="4"/>
      <dgm:spPr>
        <a:solidFill>
          <a:schemeClr val="accent6">
            <a:lumMod val="60000"/>
            <a:lumOff val="40000"/>
          </a:schemeClr>
        </a:solidFill>
      </dgm:spPr>
    </dgm:pt>
    <dgm:pt modelId="{C040E3B1-5931-469B-A26F-F684BAB0F8F7}" type="pres">
      <dgm:prSet presAssocID="{B83AB0E3-E404-448A-892B-9CCF8BEFE5E1}" presName="text2" presStyleLbl="fgAcc2" presStyleIdx="1" presStyleCnt="5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5A88A4E9-E96F-41AF-801F-1C6A49379B77}" type="pres">
      <dgm:prSet presAssocID="{B83AB0E3-E404-448A-892B-9CCF8BEFE5E1}" presName="hierChild3" presStyleCnt="0"/>
      <dgm:spPr/>
    </dgm:pt>
    <dgm:pt modelId="{597A2258-B45B-4372-BD35-8D11F75EF9A4}" type="pres">
      <dgm:prSet presAssocID="{2AA0A871-FCFD-4DC4-A35A-9E7DE9BC155F}" presName="Name10" presStyleLbl="parChTrans1D2" presStyleIdx="2" presStyleCnt="5"/>
      <dgm:spPr/>
      <dgm:t>
        <a:bodyPr/>
        <a:lstStyle/>
        <a:p>
          <a:endParaRPr lang="ru-RU"/>
        </a:p>
      </dgm:t>
    </dgm:pt>
    <dgm:pt modelId="{1BA6EDBF-0C52-4AD1-B741-FC83586FE2BB}" type="pres">
      <dgm:prSet presAssocID="{A1820A04-F52E-426A-99C7-8EC2AB40236F}" presName="hierRoot2" presStyleCnt="0"/>
      <dgm:spPr/>
    </dgm:pt>
    <dgm:pt modelId="{E6A83FFE-5CFB-4FA4-A438-DD5EA3358268}" type="pres">
      <dgm:prSet presAssocID="{A1820A04-F52E-426A-99C7-8EC2AB40236F}" presName="composite2" presStyleCnt="0"/>
      <dgm:spPr/>
    </dgm:pt>
    <dgm:pt modelId="{CE1956A2-8D9B-4C35-B988-7BD1D35DFA7E}" type="pres">
      <dgm:prSet presAssocID="{A1820A04-F52E-426A-99C7-8EC2AB40236F}" presName="background2" presStyleLbl="node2" presStyleIdx="1" presStyleCnt="4"/>
      <dgm:spPr>
        <a:solidFill>
          <a:schemeClr val="accent6">
            <a:lumMod val="60000"/>
            <a:lumOff val="40000"/>
          </a:schemeClr>
        </a:solidFill>
      </dgm:spPr>
    </dgm:pt>
    <dgm:pt modelId="{BFE6DB89-1791-490C-8902-78FA16E3EF76}" type="pres">
      <dgm:prSet presAssocID="{A1820A04-F52E-426A-99C7-8EC2AB40236F}" presName="text2" presStyleLbl="fgAcc2" presStyleIdx="2" presStyleCnt="5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6FB1636C-E280-4861-8D91-2ED061E50E9E}" type="pres">
      <dgm:prSet presAssocID="{A1820A04-F52E-426A-99C7-8EC2AB40236F}" presName="hierChild3" presStyleCnt="0"/>
      <dgm:spPr/>
    </dgm:pt>
    <dgm:pt modelId="{7B96FC71-9E9F-4DA8-B0EE-7AF4ECE3CB51}" type="pres">
      <dgm:prSet presAssocID="{82CF5097-5D44-4053-BBA6-47C9244F725A}" presName="Name10" presStyleLbl="parChTrans1D2" presStyleIdx="3" presStyleCnt="5"/>
      <dgm:spPr/>
      <dgm:t>
        <a:bodyPr/>
        <a:lstStyle/>
        <a:p>
          <a:endParaRPr lang="ru-RU"/>
        </a:p>
      </dgm:t>
    </dgm:pt>
    <dgm:pt modelId="{B1356902-C1A5-402A-809F-94801490B2CC}" type="pres">
      <dgm:prSet presAssocID="{3545BD18-31B5-4AD7-B7D7-8D1BE046E29A}" presName="hierRoot2" presStyleCnt="0"/>
      <dgm:spPr/>
    </dgm:pt>
    <dgm:pt modelId="{A2F707F5-D1A6-4FEF-B3BA-8904045CCF61}" type="pres">
      <dgm:prSet presAssocID="{3545BD18-31B5-4AD7-B7D7-8D1BE046E29A}" presName="composite2" presStyleCnt="0"/>
      <dgm:spPr/>
    </dgm:pt>
    <dgm:pt modelId="{8B0E5624-5EB3-437A-9DC6-50EBEE7DBA82}" type="pres">
      <dgm:prSet presAssocID="{3545BD18-31B5-4AD7-B7D7-8D1BE046E29A}" presName="background2" presStyleLbl="node2" presStyleIdx="2" presStyleCnt="4"/>
      <dgm:spPr>
        <a:solidFill>
          <a:schemeClr val="accent6">
            <a:lumMod val="60000"/>
            <a:lumOff val="40000"/>
          </a:schemeClr>
        </a:solidFill>
      </dgm:spPr>
    </dgm:pt>
    <dgm:pt modelId="{BC4E866C-C079-4671-8F01-82CFE19BBA15}" type="pres">
      <dgm:prSet presAssocID="{3545BD18-31B5-4AD7-B7D7-8D1BE046E29A}" presName="text2" presStyleLbl="fgAcc2" presStyleIdx="3" presStyleCnt="5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5D681A68-6A21-41B2-8FF0-67655DC16E27}" type="pres">
      <dgm:prSet presAssocID="{3545BD18-31B5-4AD7-B7D7-8D1BE046E29A}" presName="hierChild3" presStyleCnt="0"/>
      <dgm:spPr/>
    </dgm:pt>
    <dgm:pt modelId="{B35A442B-142A-4F19-90F8-320F9FB46C18}" type="pres">
      <dgm:prSet presAssocID="{985AEBBA-13B8-4C93-92F5-3EC037891A86}" presName="Name10" presStyleLbl="parChTrans1D2" presStyleIdx="4" presStyleCnt="5"/>
      <dgm:spPr/>
      <dgm:t>
        <a:bodyPr/>
        <a:lstStyle/>
        <a:p>
          <a:endParaRPr lang="ru-RU"/>
        </a:p>
      </dgm:t>
    </dgm:pt>
    <dgm:pt modelId="{F302E980-7C92-443D-A680-F921B1966A13}" type="pres">
      <dgm:prSet presAssocID="{86E6D957-E47A-447F-88D1-B5E548DE1703}" presName="hierRoot2" presStyleCnt="0"/>
      <dgm:spPr/>
    </dgm:pt>
    <dgm:pt modelId="{E6C3A0B4-1787-46DB-8CA1-EEA688D745B6}" type="pres">
      <dgm:prSet presAssocID="{86E6D957-E47A-447F-88D1-B5E548DE1703}" presName="composite2" presStyleCnt="0"/>
      <dgm:spPr/>
    </dgm:pt>
    <dgm:pt modelId="{0F51654C-DA48-4CC4-AAD3-286C416191E6}" type="pres">
      <dgm:prSet presAssocID="{86E6D957-E47A-447F-88D1-B5E548DE1703}" presName="background2" presStyleLbl="node2" presStyleIdx="3" presStyleCnt="4"/>
      <dgm:spPr>
        <a:solidFill>
          <a:schemeClr val="accent6">
            <a:lumMod val="60000"/>
            <a:lumOff val="40000"/>
          </a:schemeClr>
        </a:solidFill>
      </dgm:spPr>
    </dgm:pt>
    <dgm:pt modelId="{80EB5E3A-D3CA-4539-BEE1-C3B15897BBF7}" type="pres">
      <dgm:prSet presAssocID="{86E6D957-E47A-447F-88D1-B5E548DE1703}" presName="text2" presStyleLbl="fgAcc2" presStyleIdx="4" presStyleCnt="5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93299D70-DBA0-42A4-853E-1DB1688903AA}" type="pres">
      <dgm:prSet presAssocID="{86E6D957-E47A-447F-88D1-B5E548DE1703}" presName="hierChild3" presStyleCnt="0"/>
      <dgm:spPr/>
    </dgm:pt>
  </dgm:ptLst>
  <dgm:cxnLst>
    <dgm:cxn modelId="{7FFFEB4D-4ABE-438D-BEB2-EF9B7AE502D1}" srcId="{6B1DA6AD-9EC0-424C-905B-ACE987E8FD56}" destId="{991AE5A1-FC13-4F56-93ED-51F055D5B6DC}" srcOrd="0" destOrd="0" parTransId="{D9DCC31D-5D0B-4F7F-839B-9F4AEF11F8D8}" sibTransId="{4F3FEC8E-3825-42D4-BF25-B89FDC39094E}"/>
    <dgm:cxn modelId="{E5E19E4F-1579-4CBF-B90C-3358C837DC98}" type="presOf" srcId="{C7E2FF52-C07F-4F53-9829-5AE636588517}" destId="{02C59568-E5F7-47BC-B793-2A367A2F7F0E}" srcOrd="0" destOrd="0" presId="urn:microsoft.com/office/officeart/2005/8/layout/hierarchy1"/>
    <dgm:cxn modelId="{50E47512-8EE1-4748-8EF4-5D33E36C9B84}" type="presOf" srcId="{A1820A04-F52E-426A-99C7-8EC2AB40236F}" destId="{BFE6DB89-1791-490C-8902-78FA16E3EF76}" srcOrd="0" destOrd="0" presId="urn:microsoft.com/office/officeart/2005/8/layout/hierarchy1"/>
    <dgm:cxn modelId="{0BB25C65-106C-49B8-8A81-518B7D9759FF}" type="presOf" srcId="{991AE5A1-FC13-4F56-93ED-51F055D5B6DC}" destId="{BA3B7292-79F3-48EE-9DE6-C010E503F8DC}" srcOrd="0" destOrd="0" presId="urn:microsoft.com/office/officeart/2005/8/layout/hierarchy1"/>
    <dgm:cxn modelId="{0914B872-4F3B-4FF1-A6AA-3EED0A3C5094}" type="presOf" srcId="{2AA0A871-FCFD-4DC4-A35A-9E7DE9BC155F}" destId="{597A2258-B45B-4372-BD35-8D11F75EF9A4}" srcOrd="0" destOrd="0" presId="urn:microsoft.com/office/officeart/2005/8/layout/hierarchy1"/>
    <dgm:cxn modelId="{258CE346-55FE-4060-A055-954A8F7839B4}" type="presOf" srcId="{82CF5097-5D44-4053-BBA6-47C9244F725A}" destId="{7B96FC71-9E9F-4DA8-B0EE-7AF4ECE3CB51}" srcOrd="0" destOrd="0" presId="urn:microsoft.com/office/officeart/2005/8/layout/hierarchy1"/>
    <dgm:cxn modelId="{0A495F85-36ED-4485-AFCC-189564C4EB2B}" type="presOf" srcId="{D9DCC31D-5D0B-4F7F-839B-9F4AEF11F8D8}" destId="{83BD0B64-2FDC-415A-8833-554017839159}" srcOrd="0" destOrd="0" presId="urn:microsoft.com/office/officeart/2005/8/layout/hierarchy1"/>
    <dgm:cxn modelId="{325906BF-D7C5-47AD-B3B8-E1350CAC9596}" type="presOf" srcId="{3545BD18-31B5-4AD7-B7D7-8D1BE046E29A}" destId="{BC4E866C-C079-4671-8F01-82CFE19BBA15}" srcOrd="0" destOrd="0" presId="urn:microsoft.com/office/officeart/2005/8/layout/hierarchy1"/>
    <dgm:cxn modelId="{A7B1B323-6CAD-4CD1-ACC3-96456839E0E0}" type="presOf" srcId="{6B1DA6AD-9EC0-424C-905B-ACE987E8FD56}" destId="{84F5B635-8311-48B2-9A79-5AF92F552B68}" srcOrd="0" destOrd="0" presId="urn:microsoft.com/office/officeart/2005/8/layout/hierarchy1"/>
    <dgm:cxn modelId="{91E98A35-E5F6-469E-8461-2351D050EE57}" srcId="{6B1DA6AD-9EC0-424C-905B-ACE987E8FD56}" destId="{86E6D957-E47A-447F-88D1-B5E548DE1703}" srcOrd="4" destOrd="0" parTransId="{985AEBBA-13B8-4C93-92F5-3EC037891A86}" sibTransId="{EC763CC4-F0A7-47FB-A066-3995B47F184D}"/>
    <dgm:cxn modelId="{5C21584A-6C25-4FAB-95A3-4FB612B74D4F}" type="presOf" srcId="{B83AB0E3-E404-448A-892B-9CCF8BEFE5E1}" destId="{C040E3B1-5931-469B-A26F-F684BAB0F8F7}" srcOrd="0" destOrd="0" presId="urn:microsoft.com/office/officeart/2005/8/layout/hierarchy1"/>
    <dgm:cxn modelId="{EC7C30D1-034E-480D-8391-A02E7E1CB77B}" type="presOf" srcId="{86E6D957-E47A-447F-88D1-B5E548DE1703}" destId="{80EB5E3A-D3CA-4539-BEE1-C3B15897BBF7}" srcOrd="0" destOrd="0" presId="urn:microsoft.com/office/officeart/2005/8/layout/hierarchy1"/>
    <dgm:cxn modelId="{44A7EE18-DABD-4DAA-92F4-E71CBCEAC980}" type="presOf" srcId="{16999901-C6E6-43CE-9D2F-47B689E1F4D8}" destId="{A15FEA91-0729-4F5E-8C38-E5F578521CA6}" srcOrd="0" destOrd="0" presId="urn:microsoft.com/office/officeart/2005/8/layout/hierarchy1"/>
    <dgm:cxn modelId="{E3734A15-3CDB-4D26-AF4C-8408EF65A8D8}" srcId="{6B1DA6AD-9EC0-424C-905B-ACE987E8FD56}" destId="{B83AB0E3-E404-448A-892B-9CCF8BEFE5E1}" srcOrd="1" destOrd="0" parTransId="{C7E2FF52-C07F-4F53-9829-5AE636588517}" sibTransId="{B9719D2C-314F-4154-969D-3FD122E77FC8}"/>
    <dgm:cxn modelId="{03F82369-C0E3-4016-9458-6EACCCDE2DBD}" srcId="{6B1DA6AD-9EC0-424C-905B-ACE987E8FD56}" destId="{3545BD18-31B5-4AD7-B7D7-8D1BE046E29A}" srcOrd="3" destOrd="0" parTransId="{82CF5097-5D44-4053-BBA6-47C9244F725A}" sibTransId="{7067AFAB-68DD-4B0B-A104-A9A38579E8D2}"/>
    <dgm:cxn modelId="{F082A20F-7CD8-41E1-82A5-5D64CFC4F375}" srcId="{16999901-C6E6-43CE-9D2F-47B689E1F4D8}" destId="{6B1DA6AD-9EC0-424C-905B-ACE987E8FD56}" srcOrd="0" destOrd="0" parTransId="{13F7FDF9-5D78-483F-B351-88995909D702}" sibTransId="{875E7BCF-C27A-4C5D-B4F8-272E77F2FF6D}"/>
    <dgm:cxn modelId="{859DBD5E-FF1F-45D9-9ACA-55D6E529718C}" srcId="{6B1DA6AD-9EC0-424C-905B-ACE987E8FD56}" destId="{A1820A04-F52E-426A-99C7-8EC2AB40236F}" srcOrd="2" destOrd="0" parTransId="{2AA0A871-FCFD-4DC4-A35A-9E7DE9BC155F}" sibTransId="{EC324446-67D9-4A07-8CAB-EB6EAA69150B}"/>
    <dgm:cxn modelId="{D1353F13-7603-4605-9C9A-16C7E157E0E3}" type="presOf" srcId="{985AEBBA-13B8-4C93-92F5-3EC037891A86}" destId="{B35A442B-142A-4F19-90F8-320F9FB46C18}" srcOrd="0" destOrd="0" presId="urn:microsoft.com/office/officeart/2005/8/layout/hierarchy1"/>
    <dgm:cxn modelId="{367D251B-4D67-4577-B4B4-171BC2A0C799}" type="presParOf" srcId="{A15FEA91-0729-4F5E-8C38-E5F578521CA6}" destId="{28E2441F-E462-47A1-A483-21B91DF45629}" srcOrd="0" destOrd="0" presId="urn:microsoft.com/office/officeart/2005/8/layout/hierarchy1"/>
    <dgm:cxn modelId="{990473B7-C68C-4A42-8325-BCB8B33B9FC7}" type="presParOf" srcId="{28E2441F-E462-47A1-A483-21B91DF45629}" destId="{B48BE096-AD2A-43C8-B46A-F4DE588B6385}" srcOrd="0" destOrd="0" presId="urn:microsoft.com/office/officeart/2005/8/layout/hierarchy1"/>
    <dgm:cxn modelId="{55854BD2-42A4-458B-B74F-B74E2629D2E7}" type="presParOf" srcId="{B48BE096-AD2A-43C8-B46A-F4DE588B6385}" destId="{6D64548B-A545-4E22-845D-4AD0E984941E}" srcOrd="0" destOrd="0" presId="urn:microsoft.com/office/officeart/2005/8/layout/hierarchy1"/>
    <dgm:cxn modelId="{39F5D8F4-53DB-4F9F-89A3-EFCF344B9B38}" type="presParOf" srcId="{B48BE096-AD2A-43C8-B46A-F4DE588B6385}" destId="{84F5B635-8311-48B2-9A79-5AF92F552B68}" srcOrd="1" destOrd="0" presId="urn:microsoft.com/office/officeart/2005/8/layout/hierarchy1"/>
    <dgm:cxn modelId="{EE185A26-8DE3-4607-A23F-C6E29E7CC10B}" type="presParOf" srcId="{28E2441F-E462-47A1-A483-21B91DF45629}" destId="{2E5F16D3-7694-4AC6-9D21-7C7DD74159D4}" srcOrd="1" destOrd="0" presId="urn:microsoft.com/office/officeart/2005/8/layout/hierarchy1"/>
    <dgm:cxn modelId="{B23E4677-6CF6-4FC3-A4D5-D27273A38DC7}" type="presParOf" srcId="{2E5F16D3-7694-4AC6-9D21-7C7DD74159D4}" destId="{83BD0B64-2FDC-415A-8833-554017839159}" srcOrd="0" destOrd="0" presId="urn:microsoft.com/office/officeart/2005/8/layout/hierarchy1"/>
    <dgm:cxn modelId="{FB6E55D7-C4DE-4EA6-B48D-4CAC87921129}" type="presParOf" srcId="{2E5F16D3-7694-4AC6-9D21-7C7DD74159D4}" destId="{0035DF8D-AA50-47A5-9CB4-9CF939B3A044}" srcOrd="1" destOrd="0" presId="urn:microsoft.com/office/officeart/2005/8/layout/hierarchy1"/>
    <dgm:cxn modelId="{65B86877-2E82-453E-8B50-F2D95B646314}" type="presParOf" srcId="{0035DF8D-AA50-47A5-9CB4-9CF939B3A044}" destId="{0D2581F9-2EDB-4A27-987C-A88F547221B6}" srcOrd="0" destOrd="0" presId="urn:microsoft.com/office/officeart/2005/8/layout/hierarchy1"/>
    <dgm:cxn modelId="{CA7C64AD-1863-4DA4-A66F-C6BD7C1C054A}" type="presParOf" srcId="{0D2581F9-2EDB-4A27-987C-A88F547221B6}" destId="{FCE417D0-4E28-431E-A126-CDBE7AA4B89B}" srcOrd="0" destOrd="0" presId="urn:microsoft.com/office/officeart/2005/8/layout/hierarchy1"/>
    <dgm:cxn modelId="{4A6A9663-41B0-4A1C-83F0-9D8432E934CF}" type="presParOf" srcId="{0D2581F9-2EDB-4A27-987C-A88F547221B6}" destId="{BA3B7292-79F3-48EE-9DE6-C010E503F8DC}" srcOrd="1" destOrd="0" presId="urn:microsoft.com/office/officeart/2005/8/layout/hierarchy1"/>
    <dgm:cxn modelId="{F0EA551E-EFEF-405B-88C5-AD3D90AEF6FF}" type="presParOf" srcId="{0035DF8D-AA50-47A5-9CB4-9CF939B3A044}" destId="{4D8CD631-CC58-4E99-8BB9-AD93703D41AA}" srcOrd="1" destOrd="0" presId="urn:microsoft.com/office/officeart/2005/8/layout/hierarchy1"/>
    <dgm:cxn modelId="{D183B100-9FA1-49B9-80D9-BA06D648A0E6}" type="presParOf" srcId="{2E5F16D3-7694-4AC6-9D21-7C7DD74159D4}" destId="{02C59568-E5F7-47BC-B793-2A367A2F7F0E}" srcOrd="2" destOrd="0" presId="urn:microsoft.com/office/officeart/2005/8/layout/hierarchy1"/>
    <dgm:cxn modelId="{BBC12CA2-ADA4-41FC-A716-37D63F6109D1}" type="presParOf" srcId="{2E5F16D3-7694-4AC6-9D21-7C7DD74159D4}" destId="{8CC257E1-0F3D-4B37-83E7-9E6225245755}" srcOrd="3" destOrd="0" presId="urn:microsoft.com/office/officeart/2005/8/layout/hierarchy1"/>
    <dgm:cxn modelId="{471355BF-B84F-4475-9EE4-C2AF7D07B072}" type="presParOf" srcId="{8CC257E1-0F3D-4B37-83E7-9E6225245755}" destId="{21E27CBA-D0F1-4033-A53F-F66E87D9A795}" srcOrd="0" destOrd="0" presId="urn:microsoft.com/office/officeart/2005/8/layout/hierarchy1"/>
    <dgm:cxn modelId="{C414580D-E7CD-4BB5-B656-AC274543FA48}" type="presParOf" srcId="{21E27CBA-D0F1-4033-A53F-F66E87D9A795}" destId="{A5BA81D7-80A3-45A3-854D-97F2C3944F27}" srcOrd="0" destOrd="0" presId="urn:microsoft.com/office/officeart/2005/8/layout/hierarchy1"/>
    <dgm:cxn modelId="{852D6725-4C8D-4388-8FED-D9D2C2B8C650}" type="presParOf" srcId="{21E27CBA-D0F1-4033-A53F-F66E87D9A795}" destId="{C040E3B1-5931-469B-A26F-F684BAB0F8F7}" srcOrd="1" destOrd="0" presId="urn:microsoft.com/office/officeart/2005/8/layout/hierarchy1"/>
    <dgm:cxn modelId="{BF89D08C-5D64-406A-BBF7-D86FE7F37878}" type="presParOf" srcId="{8CC257E1-0F3D-4B37-83E7-9E6225245755}" destId="{5A88A4E9-E96F-41AF-801F-1C6A49379B77}" srcOrd="1" destOrd="0" presId="urn:microsoft.com/office/officeart/2005/8/layout/hierarchy1"/>
    <dgm:cxn modelId="{8DDC0EC8-776C-4AD5-A311-A6E3B2897877}" type="presParOf" srcId="{2E5F16D3-7694-4AC6-9D21-7C7DD74159D4}" destId="{597A2258-B45B-4372-BD35-8D11F75EF9A4}" srcOrd="4" destOrd="0" presId="urn:microsoft.com/office/officeart/2005/8/layout/hierarchy1"/>
    <dgm:cxn modelId="{B666BA8E-A5E4-4537-BE54-71B648889432}" type="presParOf" srcId="{2E5F16D3-7694-4AC6-9D21-7C7DD74159D4}" destId="{1BA6EDBF-0C52-4AD1-B741-FC83586FE2BB}" srcOrd="5" destOrd="0" presId="urn:microsoft.com/office/officeart/2005/8/layout/hierarchy1"/>
    <dgm:cxn modelId="{FA2285BA-BA3E-42DC-84E8-D4FECE85F7B5}" type="presParOf" srcId="{1BA6EDBF-0C52-4AD1-B741-FC83586FE2BB}" destId="{E6A83FFE-5CFB-4FA4-A438-DD5EA3358268}" srcOrd="0" destOrd="0" presId="urn:microsoft.com/office/officeart/2005/8/layout/hierarchy1"/>
    <dgm:cxn modelId="{68B3267F-B87A-40B4-B57F-B48CA01DDE65}" type="presParOf" srcId="{E6A83FFE-5CFB-4FA4-A438-DD5EA3358268}" destId="{CE1956A2-8D9B-4C35-B988-7BD1D35DFA7E}" srcOrd="0" destOrd="0" presId="urn:microsoft.com/office/officeart/2005/8/layout/hierarchy1"/>
    <dgm:cxn modelId="{9539DF50-BEF1-4D4E-B497-4A7513749D13}" type="presParOf" srcId="{E6A83FFE-5CFB-4FA4-A438-DD5EA3358268}" destId="{BFE6DB89-1791-490C-8902-78FA16E3EF76}" srcOrd="1" destOrd="0" presId="urn:microsoft.com/office/officeart/2005/8/layout/hierarchy1"/>
    <dgm:cxn modelId="{679BF2EC-0B1E-415F-96DF-EEE01CBCD059}" type="presParOf" srcId="{1BA6EDBF-0C52-4AD1-B741-FC83586FE2BB}" destId="{6FB1636C-E280-4861-8D91-2ED061E50E9E}" srcOrd="1" destOrd="0" presId="urn:microsoft.com/office/officeart/2005/8/layout/hierarchy1"/>
    <dgm:cxn modelId="{92EDE836-7E76-4830-97A0-E94BA62729F0}" type="presParOf" srcId="{2E5F16D3-7694-4AC6-9D21-7C7DD74159D4}" destId="{7B96FC71-9E9F-4DA8-B0EE-7AF4ECE3CB51}" srcOrd="6" destOrd="0" presId="urn:microsoft.com/office/officeart/2005/8/layout/hierarchy1"/>
    <dgm:cxn modelId="{BFE51F17-8CF2-4523-87C9-4FE1DE7D8881}" type="presParOf" srcId="{2E5F16D3-7694-4AC6-9D21-7C7DD74159D4}" destId="{B1356902-C1A5-402A-809F-94801490B2CC}" srcOrd="7" destOrd="0" presId="urn:microsoft.com/office/officeart/2005/8/layout/hierarchy1"/>
    <dgm:cxn modelId="{74066E11-F1EA-4D8F-97C8-C46151AAE3F9}" type="presParOf" srcId="{B1356902-C1A5-402A-809F-94801490B2CC}" destId="{A2F707F5-D1A6-4FEF-B3BA-8904045CCF61}" srcOrd="0" destOrd="0" presId="urn:microsoft.com/office/officeart/2005/8/layout/hierarchy1"/>
    <dgm:cxn modelId="{AAD02898-9C3D-4113-9A7C-B7E55289CD5B}" type="presParOf" srcId="{A2F707F5-D1A6-4FEF-B3BA-8904045CCF61}" destId="{8B0E5624-5EB3-437A-9DC6-50EBEE7DBA82}" srcOrd="0" destOrd="0" presId="urn:microsoft.com/office/officeart/2005/8/layout/hierarchy1"/>
    <dgm:cxn modelId="{6E12AD3B-6421-470B-BDC1-1CE745F07215}" type="presParOf" srcId="{A2F707F5-D1A6-4FEF-B3BA-8904045CCF61}" destId="{BC4E866C-C079-4671-8F01-82CFE19BBA15}" srcOrd="1" destOrd="0" presId="urn:microsoft.com/office/officeart/2005/8/layout/hierarchy1"/>
    <dgm:cxn modelId="{83040CE8-B140-4A78-B11A-F638E4CB9177}" type="presParOf" srcId="{B1356902-C1A5-402A-809F-94801490B2CC}" destId="{5D681A68-6A21-41B2-8FF0-67655DC16E27}" srcOrd="1" destOrd="0" presId="urn:microsoft.com/office/officeart/2005/8/layout/hierarchy1"/>
    <dgm:cxn modelId="{2C17E6EA-CDA8-4FC2-B3EC-B7BEA2202910}" type="presParOf" srcId="{2E5F16D3-7694-4AC6-9D21-7C7DD74159D4}" destId="{B35A442B-142A-4F19-90F8-320F9FB46C18}" srcOrd="8" destOrd="0" presId="urn:microsoft.com/office/officeart/2005/8/layout/hierarchy1"/>
    <dgm:cxn modelId="{C19FF970-803A-46C3-BE84-71F147931483}" type="presParOf" srcId="{2E5F16D3-7694-4AC6-9D21-7C7DD74159D4}" destId="{F302E980-7C92-443D-A680-F921B1966A13}" srcOrd="9" destOrd="0" presId="urn:microsoft.com/office/officeart/2005/8/layout/hierarchy1"/>
    <dgm:cxn modelId="{B40B109A-2A94-422F-998B-2154F47AE5E0}" type="presParOf" srcId="{F302E980-7C92-443D-A680-F921B1966A13}" destId="{E6C3A0B4-1787-46DB-8CA1-EEA688D745B6}" srcOrd="0" destOrd="0" presId="urn:microsoft.com/office/officeart/2005/8/layout/hierarchy1"/>
    <dgm:cxn modelId="{A577A366-C32E-4CC6-8A4B-681131C3F5CF}" type="presParOf" srcId="{E6C3A0B4-1787-46DB-8CA1-EEA688D745B6}" destId="{0F51654C-DA48-4CC4-AAD3-286C416191E6}" srcOrd="0" destOrd="0" presId="urn:microsoft.com/office/officeart/2005/8/layout/hierarchy1"/>
    <dgm:cxn modelId="{9A3242A4-60B1-4144-9ED7-3CEB6751B78A}" type="presParOf" srcId="{E6C3A0B4-1787-46DB-8CA1-EEA688D745B6}" destId="{80EB5E3A-D3CA-4539-BEE1-C3B15897BBF7}" srcOrd="1" destOrd="0" presId="urn:microsoft.com/office/officeart/2005/8/layout/hierarchy1"/>
    <dgm:cxn modelId="{F5D6A87F-B57E-45F3-941C-127EC0BA4EFC}" type="presParOf" srcId="{F302E980-7C92-443D-A680-F921B1966A13}" destId="{93299D70-DBA0-42A4-853E-1DB1688903AA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A0708B2F-DAE1-47E2-903B-02AD6283AC84}">
      <dsp:nvSpPr>
        <dsp:cNvPr id="0" name=""/>
        <dsp:cNvSpPr/>
      </dsp:nvSpPr>
      <dsp:spPr>
        <a:xfrm>
          <a:off x="755583" y="0"/>
          <a:ext cx="2410233" cy="955274"/>
        </a:xfrm>
        <a:prstGeom prst="roundRect">
          <a:avLst>
            <a:gd name="adj" fmla="val 10000"/>
          </a:avLst>
        </a:prstGeom>
        <a:solidFill>
          <a:schemeClr val="accent3"/>
        </a:solidFill>
        <a:ln w="38100" cap="flat" cmpd="sng" algn="ctr">
          <a:solidFill>
            <a:schemeClr val="lt1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hemeClr val="lt1"/>
        </a:lnRef>
        <a:fillRef idx="1">
          <a:schemeClr val="accent3"/>
        </a:fillRef>
        <a:effectRef idx="1">
          <a:schemeClr val="accent3"/>
        </a:effectRef>
        <a:fontRef idx="minor">
          <a:schemeClr val="lt1"/>
        </a:fontRef>
      </dsp:style>
      <dsp:txBody>
        <a:bodyPr spcFirstLastPara="0" vert="horz" wrap="square" lIns="45720" tIns="30480" rIns="4572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400" kern="1200" dirty="0" smtClean="0"/>
            <a:t>Природно-географічні</a:t>
          </a:r>
          <a:endParaRPr lang="uk-UA" sz="2400" kern="1200" dirty="0"/>
        </a:p>
      </dsp:txBody>
      <dsp:txXfrm>
        <a:off x="755583" y="0"/>
        <a:ext cx="2410233" cy="955274"/>
      </dsp:txXfrm>
    </dsp:sp>
    <dsp:sp modelId="{48DA0157-A3D6-4357-9966-443C5F618FE7}">
      <dsp:nvSpPr>
        <dsp:cNvPr id="0" name=""/>
        <dsp:cNvSpPr/>
      </dsp:nvSpPr>
      <dsp:spPr>
        <a:xfrm>
          <a:off x="996607" y="955274"/>
          <a:ext cx="195915" cy="58331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83312"/>
              </a:lnTo>
              <a:lnTo>
                <a:pt x="195915" y="583312"/>
              </a:lnTo>
            </a:path>
          </a:pathLst>
        </a:custGeom>
        <a:noFill/>
        <a:ln w="38100" cap="flat" cmpd="sng" algn="ctr">
          <a:solidFill>
            <a:schemeClr val="accent3"/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3">
          <a:schemeClr val="accent3"/>
        </a:lnRef>
        <a:fillRef idx="0">
          <a:schemeClr val="accent3"/>
        </a:fillRef>
        <a:effectRef idx="2">
          <a:schemeClr val="accent3"/>
        </a:effectRef>
        <a:fontRef idx="minor">
          <a:schemeClr val="tx1"/>
        </a:fontRef>
      </dsp:style>
    </dsp:sp>
    <dsp:sp modelId="{2D932DF0-572F-4BDA-BAD7-481639D184BC}">
      <dsp:nvSpPr>
        <dsp:cNvPr id="0" name=""/>
        <dsp:cNvSpPr/>
      </dsp:nvSpPr>
      <dsp:spPr>
        <a:xfrm>
          <a:off x="1192522" y="1194898"/>
          <a:ext cx="1827951" cy="687377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3">
                <a:tint val="50000"/>
                <a:satMod val="300000"/>
              </a:schemeClr>
            </a:gs>
            <a:gs pos="35000">
              <a:schemeClr val="accent3">
                <a:tint val="37000"/>
                <a:satMod val="300000"/>
              </a:schemeClr>
            </a:gs>
            <a:gs pos="100000">
              <a:schemeClr val="accent3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3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3"/>
        </a:lnRef>
        <a:fillRef idx="2">
          <a:schemeClr val="accent3"/>
        </a:fillRef>
        <a:effectRef idx="1">
          <a:schemeClr val="accent3"/>
        </a:effectRef>
        <a:fontRef idx="minor">
          <a:schemeClr val="dk1"/>
        </a:fontRef>
      </dsp:style>
      <dsp:txBody>
        <a:bodyPr spcFirstLastPara="0" vert="horz" wrap="square" lIns="32385" tIns="21590" rIns="32385" bIns="2159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700" kern="1200" dirty="0" err="1" smtClean="0"/>
            <a:t>агрокліматичні</a:t>
          </a:r>
          <a:endParaRPr lang="uk-UA" sz="1700" kern="1200" dirty="0"/>
        </a:p>
      </dsp:txBody>
      <dsp:txXfrm>
        <a:off x="1192522" y="1194898"/>
        <a:ext cx="1827951" cy="687377"/>
      </dsp:txXfrm>
    </dsp:sp>
    <dsp:sp modelId="{C1904EA4-2C40-4232-8FA5-5610160444CB}">
      <dsp:nvSpPr>
        <dsp:cNvPr id="0" name=""/>
        <dsp:cNvSpPr/>
      </dsp:nvSpPr>
      <dsp:spPr>
        <a:xfrm>
          <a:off x="996607" y="955274"/>
          <a:ext cx="217924" cy="150669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506690"/>
              </a:lnTo>
              <a:lnTo>
                <a:pt x="217924" y="1506690"/>
              </a:lnTo>
            </a:path>
          </a:pathLst>
        </a:custGeom>
        <a:noFill/>
        <a:ln w="38100" cap="flat" cmpd="sng" algn="ctr">
          <a:solidFill>
            <a:schemeClr val="accent3"/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3">
          <a:schemeClr val="accent3"/>
        </a:lnRef>
        <a:fillRef idx="0">
          <a:schemeClr val="accent3"/>
        </a:fillRef>
        <a:effectRef idx="2">
          <a:schemeClr val="accent3"/>
        </a:effectRef>
        <a:fontRef idx="minor">
          <a:schemeClr val="tx1"/>
        </a:fontRef>
      </dsp:style>
    </dsp:sp>
    <dsp:sp modelId="{615512FE-3CEF-44FD-A2DD-79289B7473B8}">
      <dsp:nvSpPr>
        <dsp:cNvPr id="0" name=""/>
        <dsp:cNvSpPr/>
      </dsp:nvSpPr>
      <dsp:spPr>
        <a:xfrm>
          <a:off x="1214531" y="2088232"/>
          <a:ext cx="1827936" cy="747463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3">
                <a:tint val="50000"/>
                <a:satMod val="300000"/>
              </a:schemeClr>
            </a:gs>
            <a:gs pos="35000">
              <a:schemeClr val="accent3">
                <a:tint val="37000"/>
                <a:satMod val="300000"/>
              </a:schemeClr>
            </a:gs>
            <a:gs pos="100000">
              <a:schemeClr val="accent3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3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3"/>
        </a:lnRef>
        <a:fillRef idx="2">
          <a:schemeClr val="accent3"/>
        </a:fillRef>
        <a:effectRef idx="1">
          <a:schemeClr val="accent3"/>
        </a:effectRef>
        <a:fontRef idx="minor">
          <a:schemeClr val="dk1"/>
        </a:fontRef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800" kern="1200" dirty="0" smtClean="0"/>
            <a:t>земельні</a:t>
          </a:r>
          <a:endParaRPr lang="uk-UA" sz="1800" kern="1200" dirty="0"/>
        </a:p>
      </dsp:txBody>
      <dsp:txXfrm>
        <a:off x="1214531" y="2088232"/>
        <a:ext cx="1827936" cy="747463"/>
      </dsp:txXfrm>
    </dsp:sp>
    <dsp:sp modelId="{5666F8E4-598E-404B-A0DF-A95727A2C018}">
      <dsp:nvSpPr>
        <dsp:cNvPr id="0" name=""/>
        <dsp:cNvSpPr/>
      </dsp:nvSpPr>
      <dsp:spPr>
        <a:xfrm>
          <a:off x="996607" y="955274"/>
          <a:ext cx="195915" cy="245737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457374"/>
              </a:lnTo>
              <a:lnTo>
                <a:pt x="195915" y="2457374"/>
              </a:lnTo>
            </a:path>
          </a:pathLst>
        </a:custGeom>
        <a:noFill/>
        <a:ln w="38100" cap="flat" cmpd="sng" algn="ctr">
          <a:solidFill>
            <a:schemeClr val="accent3"/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3">
          <a:schemeClr val="accent3"/>
        </a:lnRef>
        <a:fillRef idx="0">
          <a:schemeClr val="accent3"/>
        </a:fillRef>
        <a:effectRef idx="2">
          <a:schemeClr val="accent3"/>
        </a:effectRef>
        <a:fontRef idx="minor">
          <a:schemeClr val="tx1"/>
        </a:fontRef>
      </dsp:style>
    </dsp:sp>
    <dsp:sp modelId="{FA3D8CB3-4928-4276-973E-1B217D9E4D39}">
      <dsp:nvSpPr>
        <dsp:cNvPr id="0" name=""/>
        <dsp:cNvSpPr/>
      </dsp:nvSpPr>
      <dsp:spPr>
        <a:xfrm>
          <a:off x="1192522" y="3107376"/>
          <a:ext cx="1816472" cy="610544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3">
                <a:tint val="50000"/>
                <a:satMod val="300000"/>
              </a:schemeClr>
            </a:gs>
            <a:gs pos="35000">
              <a:schemeClr val="accent3">
                <a:tint val="37000"/>
                <a:satMod val="300000"/>
              </a:schemeClr>
            </a:gs>
            <a:gs pos="100000">
              <a:schemeClr val="accent3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3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3"/>
        </a:lnRef>
        <a:fillRef idx="2">
          <a:schemeClr val="accent3"/>
        </a:fillRef>
        <a:effectRef idx="1">
          <a:schemeClr val="accent3"/>
        </a:effectRef>
        <a:fontRef idx="minor">
          <a:schemeClr val="dk1"/>
        </a:fontRef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800" kern="1200" dirty="0" smtClean="0"/>
            <a:t>водні</a:t>
          </a:r>
          <a:endParaRPr lang="uk-UA" sz="1800" kern="1200" dirty="0"/>
        </a:p>
      </dsp:txBody>
      <dsp:txXfrm>
        <a:off x="1192522" y="3107376"/>
        <a:ext cx="1816472" cy="610544"/>
      </dsp:txXfrm>
    </dsp:sp>
    <dsp:sp modelId="{EE1E1422-2077-4684-A5AD-2AD40D624A1A}">
      <dsp:nvSpPr>
        <dsp:cNvPr id="0" name=""/>
        <dsp:cNvSpPr/>
      </dsp:nvSpPr>
      <dsp:spPr>
        <a:xfrm>
          <a:off x="996607" y="955274"/>
          <a:ext cx="217924" cy="331398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313982"/>
              </a:lnTo>
              <a:lnTo>
                <a:pt x="217924" y="3313982"/>
              </a:lnTo>
            </a:path>
          </a:pathLst>
        </a:custGeom>
        <a:noFill/>
        <a:ln w="38100" cap="flat" cmpd="sng" algn="ctr">
          <a:solidFill>
            <a:schemeClr val="accent3"/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3">
          <a:schemeClr val="accent3"/>
        </a:lnRef>
        <a:fillRef idx="0">
          <a:schemeClr val="accent3"/>
        </a:fillRef>
        <a:effectRef idx="2">
          <a:schemeClr val="accent3"/>
        </a:effectRef>
        <a:fontRef idx="minor">
          <a:schemeClr val="tx1"/>
        </a:fontRef>
      </dsp:style>
    </dsp:sp>
    <dsp:sp modelId="{DFC10177-8EAC-45D8-A77C-B989B0ACA769}">
      <dsp:nvSpPr>
        <dsp:cNvPr id="0" name=""/>
        <dsp:cNvSpPr/>
      </dsp:nvSpPr>
      <dsp:spPr>
        <a:xfrm>
          <a:off x="1214531" y="3907446"/>
          <a:ext cx="1816472" cy="723620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3">
                <a:tint val="50000"/>
                <a:satMod val="300000"/>
              </a:schemeClr>
            </a:gs>
            <a:gs pos="35000">
              <a:schemeClr val="accent3">
                <a:tint val="37000"/>
                <a:satMod val="300000"/>
              </a:schemeClr>
            </a:gs>
            <a:gs pos="100000">
              <a:schemeClr val="accent3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3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3"/>
        </a:lnRef>
        <a:fillRef idx="2">
          <a:schemeClr val="accent3"/>
        </a:fillRef>
        <a:effectRef idx="1">
          <a:schemeClr val="accent3"/>
        </a:effectRef>
        <a:fontRef idx="minor">
          <a:schemeClr val="dk1"/>
        </a:fontRef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800" kern="1200" dirty="0" smtClean="0"/>
            <a:t>біологічні</a:t>
          </a:r>
          <a:endParaRPr lang="uk-UA" sz="1800" kern="1200" dirty="0"/>
        </a:p>
      </dsp:txBody>
      <dsp:txXfrm>
        <a:off x="1214531" y="3907446"/>
        <a:ext cx="1816472" cy="723620"/>
      </dsp:txXfrm>
    </dsp:sp>
    <dsp:sp modelId="{EC02162D-8FAA-4D90-A513-0725A3D8526C}">
      <dsp:nvSpPr>
        <dsp:cNvPr id="0" name=""/>
        <dsp:cNvSpPr/>
      </dsp:nvSpPr>
      <dsp:spPr>
        <a:xfrm>
          <a:off x="3635888" y="3"/>
          <a:ext cx="4050667" cy="955274"/>
        </a:xfrm>
        <a:prstGeom prst="roundRect">
          <a:avLst>
            <a:gd name="adj" fmla="val 10000"/>
          </a:avLst>
        </a:prstGeom>
        <a:solidFill>
          <a:schemeClr val="accent3"/>
        </a:solidFill>
        <a:ln w="38100" cap="flat" cmpd="sng" algn="ctr">
          <a:solidFill>
            <a:schemeClr val="lt1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hemeClr val="lt1"/>
        </a:lnRef>
        <a:fillRef idx="1">
          <a:schemeClr val="accent3"/>
        </a:fillRef>
        <a:effectRef idx="1">
          <a:schemeClr val="accent3"/>
        </a:effectRef>
        <a:fontRef idx="minor">
          <a:schemeClr val="lt1"/>
        </a:fontRef>
      </dsp:style>
      <dsp:txBody>
        <a:bodyPr spcFirstLastPara="0" vert="horz" wrap="square" lIns="45720" tIns="30480" rIns="4572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400" kern="1200" dirty="0" smtClean="0"/>
            <a:t>Соціально-економічні</a:t>
          </a:r>
          <a:endParaRPr lang="uk-UA" sz="2400" kern="1200" dirty="0"/>
        </a:p>
      </dsp:txBody>
      <dsp:txXfrm>
        <a:off x="3635888" y="3"/>
        <a:ext cx="4050667" cy="955274"/>
      </dsp:txXfrm>
    </dsp:sp>
    <dsp:sp modelId="{ADE7BE58-92EC-4FA3-9558-28BBE9F17978}">
      <dsp:nvSpPr>
        <dsp:cNvPr id="0" name=""/>
        <dsp:cNvSpPr/>
      </dsp:nvSpPr>
      <dsp:spPr>
        <a:xfrm>
          <a:off x="4040954" y="955277"/>
          <a:ext cx="367524" cy="71725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17258"/>
              </a:lnTo>
              <a:lnTo>
                <a:pt x="367524" y="717258"/>
              </a:lnTo>
            </a:path>
          </a:pathLst>
        </a:custGeom>
        <a:noFill/>
        <a:ln w="38100" cap="flat" cmpd="sng" algn="ctr">
          <a:solidFill>
            <a:schemeClr val="accent3"/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3">
          <a:schemeClr val="accent3"/>
        </a:lnRef>
        <a:fillRef idx="0">
          <a:schemeClr val="accent3"/>
        </a:fillRef>
        <a:effectRef idx="2">
          <a:schemeClr val="accent3"/>
        </a:effectRef>
        <a:fontRef idx="minor">
          <a:schemeClr val="tx1"/>
        </a:fontRef>
      </dsp:style>
    </dsp:sp>
    <dsp:sp modelId="{16A8D9B1-0860-4089-A46F-B9E2304FC8A5}">
      <dsp:nvSpPr>
        <dsp:cNvPr id="0" name=""/>
        <dsp:cNvSpPr/>
      </dsp:nvSpPr>
      <dsp:spPr>
        <a:xfrm>
          <a:off x="4408479" y="1194898"/>
          <a:ext cx="3891802" cy="955274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3">
                <a:tint val="50000"/>
                <a:satMod val="300000"/>
              </a:schemeClr>
            </a:gs>
            <a:gs pos="35000">
              <a:schemeClr val="accent3">
                <a:tint val="37000"/>
                <a:satMod val="300000"/>
              </a:schemeClr>
            </a:gs>
            <a:gs pos="100000">
              <a:schemeClr val="accent3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3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3"/>
        </a:lnRef>
        <a:fillRef idx="2">
          <a:schemeClr val="accent3"/>
        </a:fillRef>
        <a:effectRef idx="1">
          <a:schemeClr val="accent3"/>
        </a:effectRef>
        <a:fontRef idx="minor">
          <a:schemeClr val="dk1"/>
        </a:fontRef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600" b="1" kern="1200" dirty="0" smtClean="0"/>
            <a:t>Економічні</a:t>
          </a:r>
          <a:r>
            <a:rPr lang="uk-UA" sz="1600" kern="1200" dirty="0" smtClean="0"/>
            <a:t> (розвиток міжгалузевих зв'язків АПК, густота транспортної мережі);</a:t>
          </a:r>
          <a:endParaRPr lang="uk-UA" sz="1600" kern="1200" dirty="0"/>
        </a:p>
      </dsp:txBody>
      <dsp:txXfrm>
        <a:off x="4408479" y="1194898"/>
        <a:ext cx="3891802" cy="955274"/>
      </dsp:txXfrm>
    </dsp:sp>
    <dsp:sp modelId="{A0C2A8AF-0E61-4F0A-A9C5-B056AFEA9521}">
      <dsp:nvSpPr>
        <dsp:cNvPr id="0" name=""/>
        <dsp:cNvSpPr/>
      </dsp:nvSpPr>
      <dsp:spPr>
        <a:xfrm>
          <a:off x="4040954" y="955277"/>
          <a:ext cx="367524" cy="191135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911350"/>
              </a:lnTo>
              <a:lnTo>
                <a:pt x="367524" y="1911350"/>
              </a:lnTo>
            </a:path>
          </a:pathLst>
        </a:custGeom>
        <a:noFill/>
        <a:ln w="38100" cap="flat" cmpd="sng" algn="ctr">
          <a:solidFill>
            <a:schemeClr val="accent3"/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3">
          <a:schemeClr val="accent3"/>
        </a:lnRef>
        <a:fillRef idx="0">
          <a:schemeClr val="accent3"/>
        </a:fillRef>
        <a:effectRef idx="2">
          <a:schemeClr val="accent3"/>
        </a:effectRef>
        <a:fontRef idx="minor">
          <a:schemeClr val="tx1"/>
        </a:fontRef>
      </dsp:style>
    </dsp:sp>
    <dsp:sp modelId="{59442E38-BB8A-4716-A5BC-486ACCA92406}">
      <dsp:nvSpPr>
        <dsp:cNvPr id="0" name=""/>
        <dsp:cNvSpPr/>
      </dsp:nvSpPr>
      <dsp:spPr>
        <a:xfrm>
          <a:off x="4408479" y="2388990"/>
          <a:ext cx="3898328" cy="955274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3">
                <a:tint val="50000"/>
                <a:satMod val="300000"/>
              </a:schemeClr>
            </a:gs>
            <a:gs pos="35000">
              <a:schemeClr val="accent3">
                <a:tint val="37000"/>
                <a:satMod val="300000"/>
              </a:schemeClr>
            </a:gs>
            <a:gs pos="100000">
              <a:schemeClr val="accent3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3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3"/>
        </a:lnRef>
        <a:fillRef idx="2">
          <a:schemeClr val="accent3"/>
        </a:fillRef>
        <a:effectRef idx="1">
          <a:schemeClr val="accent3"/>
        </a:effectRef>
        <a:fontRef idx="minor">
          <a:schemeClr val="dk1"/>
        </a:fontRef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600" b="1" kern="1200" dirty="0" smtClean="0"/>
            <a:t>Демографічні</a:t>
          </a:r>
          <a:r>
            <a:rPr lang="uk-UA" sz="1600" kern="1200" dirty="0" smtClean="0"/>
            <a:t> (густота населення, рівень забезпеченості трудовими ресурсами); </a:t>
          </a:r>
          <a:endParaRPr lang="uk-UA" sz="1600" kern="1200" dirty="0"/>
        </a:p>
      </dsp:txBody>
      <dsp:txXfrm>
        <a:off x="4408479" y="2388990"/>
        <a:ext cx="3898328" cy="955274"/>
      </dsp:txXfrm>
    </dsp:sp>
    <dsp:sp modelId="{EF2B2B29-7529-43AC-8B6B-8C9CBF138811}">
      <dsp:nvSpPr>
        <dsp:cNvPr id="0" name=""/>
        <dsp:cNvSpPr/>
      </dsp:nvSpPr>
      <dsp:spPr>
        <a:xfrm>
          <a:off x="4040954" y="955277"/>
          <a:ext cx="367524" cy="310544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105443"/>
              </a:lnTo>
              <a:lnTo>
                <a:pt x="367524" y="3105443"/>
              </a:lnTo>
            </a:path>
          </a:pathLst>
        </a:custGeom>
        <a:noFill/>
        <a:ln w="38100" cap="flat" cmpd="sng" algn="ctr">
          <a:solidFill>
            <a:schemeClr val="accent3"/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3">
          <a:schemeClr val="accent3"/>
        </a:lnRef>
        <a:fillRef idx="0">
          <a:schemeClr val="accent3"/>
        </a:fillRef>
        <a:effectRef idx="2">
          <a:schemeClr val="accent3"/>
        </a:effectRef>
        <a:fontRef idx="minor">
          <a:schemeClr val="tx1"/>
        </a:fontRef>
      </dsp:style>
    </dsp:sp>
    <dsp:sp modelId="{B59F0F0F-1DF8-4174-BBA8-096CE97183DD}">
      <dsp:nvSpPr>
        <dsp:cNvPr id="0" name=""/>
        <dsp:cNvSpPr/>
      </dsp:nvSpPr>
      <dsp:spPr>
        <a:xfrm>
          <a:off x="4408479" y="3583083"/>
          <a:ext cx="3917540" cy="955274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3">
                <a:tint val="50000"/>
                <a:satMod val="300000"/>
              </a:schemeClr>
            </a:gs>
            <a:gs pos="35000">
              <a:schemeClr val="accent3">
                <a:tint val="37000"/>
                <a:satMod val="300000"/>
              </a:schemeClr>
            </a:gs>
            <a:gs pos="100000">
              <a:schemeClr val="accent3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3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3"/>
        </a:lnRef>
        <a:fillRef idx="2">
          <a:schemeClr val="accent3"/>
        </a:fillRef>
        <a:effectRef idx="1">
          <a:schemeClr val="accent3"/>
        </a:effectRef>
        <a:fontRef idx="minor">
          <a:schemeClr val="dk1"/>
        </a:fontRef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600" b="1" kern="1200" dirty="0" smtClean="0"/>
            <a:t>Технологічн</a:t>
          </a:r>
          <a:r>
            <a:rPr lang="uk-UA" sz="1600" kern="1200" dirty="0" smtClean="0"/>
            <a:t>і (рівень розвитку промисловості);</a:t>
          </a:r>
          <a:endParaRPr lang="uk-UA" sz="1600" kern="1200" dirty="0"/>
        </a:p>
      </dsp:txBody>
      <dsp:txXfrm>
        <a:off x="4408479" y="3583083"/>
        <a:ext cx="3917540" cy="955274"/>
      </dsp:txXfrm>
    </dsp:sp>
    <dsp:sp modelId="{39258EBF-2B95-46DC-AF2F-83598938624E}">
      <dsp:nvSpPr>
        <dsp:cNvPr id="0" name=""/>
        <dsp:cNvSpPr/>
      </dsp:nvSpPr>
      <dsp:spPr>
        <a:xfrm>
          <a:off x="4040954" y="955277"/>
          <a:ext cx="367524" cy="429953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299535"/>
              </a:lnTo>
              <a:lnTo>
                <a:pt x="367524" y="4299535"/>
              </a:lnTo>
            </a:path>
          </a:pathLst>
        </a:custGeom>
        <a:noFill/>
        <a:ln w="38100" cap="flat" cmpd="sng" algn="ctr">
          <a:solidFill>
            <a:schemeClr val="accent3"/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3">
          <a:schemeClr val="accent3"/>
        </a:lnRef>
        <a:fillRef idx="0">
          <a:schemeClr val="accent3"/>
        </a:fillRef>
        <a:effectRef idx="2">
          <a:schemeClr val="accent3"/>
        </a:effectRef>
        <a:fontRef idx="minor">
          <a:schemeClr val="tx1"/>
        </a:fontRef>
      </dsp:style>
    </dsp:sp>
    <dsp:sp modelId="{720786FD-5164-45A3-BC77-365221B00737}">
      <dsp:nvSpPr>
        <dsp:cNvPr id="0" name=""/>
        <dsp:cNvSpPr/>
      </dsp:nvSpPr>
      <dsp:spPr>
        <a:xfrm>
          <a:off x="4408479" y="4777176"/>
          <a:ext cx="3917540" cy="955274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3">
                <a:tint val="50000"/>
                <a:satMod val="300000"/>
              </a:schemeClr>
            </a:gs>
            <a:gs pos="35000">
              <a:schemeClr val="accent3">
                <a:tint val="37000"/>
                <a:satMod val="300000"/>
              </a:schemeClr>
            </a:gs>
            <a:gs pos="100000">
              <a:schemeClr val="accent3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3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3"/>
        </a:lnRef>
        <a:fillRef idx="2">
          <a:schemeClr val="accent3"/>
        </a:fillRef>
        <a:effectRef idx="1">
          <a:schemeClr val="accent3"/>
        </a:effectRef>
        <a:fontRef idx="minor">
          <a:schemeClr val="dk1"/>
        </a:fontRef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600" b="1" kern="1200" dirty="0" smtClean="0"/>
            <a:t>Наукові</a:t>
          </a:r>
          <a:r>
            <a:rPr lang="uk-UA" sz="1600" kern="1200" dirty="0" smtClean="0"/>
            <a:t> (досягнення генетики, селекції, агрономії).</a:t>
          </a:r>
          <a:endParaRPr lang="uk-UA" sz="1600" kern="1200" dirty="0"/>
        </a:p>
      </dsp:txBody>
      <dsp:txXfrm>
        <a:off x="4408479" y="4777176"/>
        <a:ext cx="3917540" cy="955274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0EA275F3-E6C1-4DD8-A8FE-EB7334D429B5}">
      <dsp:nvSpPr>
        <dsp:cNvPr id="0" name=""/>
        <dsp:cNvSpPr/>
      </dsp:nvSpPr>
      <dsp:spPr>
        <a:xfrm>
          <a:off x="4421546" y="1716528"/>
          <a:ext cx="2160219" cy="118715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828473"/>
              </a:lnTo>
              <a:lnTo>
                <a:pt x="2160219" y="828473"/>
              </a:lnTo>
              <a:lnTo>
                <a:pt x="2160219" y="1187156"/>
              </a:lnTo>
            </a:path>
          </a:pathLst>
        </a:custGeom>
        <a:noFill/>
        <a:ln w="25400" cap="flat" cmpd="sng" algn="ctr">
          <a:solidFill>
            <a:schemeClr val="accent3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8341DEC-F76B-4295-B148-0DCD921EA5D7}">
      <dsp:nvSpPr>
        <dsp:cNvPr id="0" name=""/>
        <dsp:cNvSpPr/>
      </dsp:nvSpPr>
      <dsp:spPr>
        <a:xfrm>
          <a:off x="1937022" y="1716528"/>
          <a:ext cx="2484524" cy="1208423"/>
        </a:xfrm>
        <a:custGeom>
          <a:avLst/>
          <a:gdLst/>
          <a:ahLst/>
          <a:cxnLst/>
          <a:rect l="0" t="0" r="0" b="0"/>
          <a:pathLst>
            <a:path>
              <a:moveTo>
                <a:pt x="2484524" y="0"/>
              </a:moveTo>
              <a:lnTo>
                <a:pt x="2484524" y="849740"/>
              </a:lnTo>
              <a:lnTo>
                <a:pt x="0" y="849740"/>
              </a:lnTo>
              <a:lnTo>
                <a:pt x="0" y="1208423"/>
              </a:lnTo>
            </a:path>
          </a:pathLst>
        </a:custGeom>
        <a:noFill/>
        <a:ln w="25400" cap="flat" cmpd="sng" algn="ctr">
          <a:solidFill>
            <a:schemeClr val="accent3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A61FDD9-E383-4191-9F82-72B9D191E137}">
      <dsp:nvSpPr>
        <dsp:cNvPr id="0" name=""/>
        <dsp:cNvSpPr/>
      </dsp:nvSpPr>
      <dsp:spPr>
        <a:xfrm>
          <a:off x="2485627" y="671418"/>
          <a:ext cx="3871838" cy="1045109"/>
        </a:xfrm>
        <a:prstGeom prst="roundRect">
          <a:avLst>
            <a:gd name="adj" fmla="val 10000"/>
          </a:avLst>
        </a:prstGeom>
        <a:solidFill>
          <a:schemeClr val="accent3"/>
        </a:solidFill>
        <a:ln w="25400" cap="flat" cmpd="sng" algn="ctr">
          <a:solidFill>
            <a:schemeClr val="accent3">
              <a:shade val="5000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/>
      </dsp:spPr>
      <dsp:style>
        <a:lnRef idx="2">
          <a:schemeClr val="accent3">
            <a:shade val="50000"/>
          </a:schemeClr>
        </a:lnRef>
        <a:fillRef idx="1">
          <a:schemeClr val="accent3"/>
        </a:fillRef>
        <a:effectRef idx="0">
          <a:schemeClr val="accent3"/>
        </a:effectRef>
        <a:fontRef idx="minor">
          <a:schemeClr val="lt1"/>
        </a:fontRef>
      </dsp:style>
    </dsp:sp>
    <dsp:sp modelId="{4499E406-E1A1-4AC9-8F53-5562FF9F4DED}">
      <dsp:nvSpPr>
        <dsp:cNvPr id="0" name=""/>
        <dsp:cNvSpPr/>
      </dsp:nvSpPr>
      <dsp:spPr>
        <a:xfrm>
          <a:off x="2915831" y="1080113"/>
          <a:ext cx="3871838" cy="1045109"/>
        </a:xfrm>
        <a:prstGeom prst="roundRect">
          <a:avLst>
            <a:gd name="adj" fmla="val 10000"/>
          </a:avLst>
        </a:prstGeom>
        <a:gradFill flip="none" rotWithShape="0">
          <a:gsLst>
            <a:gs pos="0">
              <a:schemeClr val="accent3">
                <a:tint val="40000"/>
                <a:hueOff val="0"/>
                <a:satOff val="0"/>
                <a:lumOff val="0"/>
                <a:shade val="30000"/>
                <a:satMod val="115000"/>
              </a:schemeClr>
            </a:gs>
            <a:gs pos="50000">
              <a:schemeClr val="accent3">
                <a:tint val="40000"/>
                <a:hueOff val="0"/>
                <a:satOff val="0"/>
                <a:lumOff val="0"/>
                <a:shade val="67500"/>
                <a:satMod val="115000"/>
              </a:schemeClr>
            </a:gs>
            <a:gs pos="100000">
              <a:schemeClr val="accent3">
                <a:tint val="40000"/>
                <a:hueOff val="0"/>
                <a:satOff val="0"/>
                <a:lumOff val="0"/>
                <a:shade val="100000"/>
                <a:satMod val="115000"/>
              </a:schemeClr>
            </a:gs>
          </a:gsLst>
          <a:path path="circle">
            <a:fillToRect l="100000" b="100000"/>
          </a:path>
          <a:tileRect t="-100000" r="-100000"/>
        </a:gra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600" b="1" kern="1200" dirty="0" smtClean="0"/>
            <a:t> </a:t>
          </a:r>
          <a:r>
            <a:rPr lang="uk-UA" sz="2000" b="1" kern="1200" dirty="0" smtClean="0"/>
            <a:t>Шляхи розвитку сільського господарства</a:t>
          </a:r>
          <a:endParaRPr lang="uk-UA" sz="2000" b="1" kern="1200" dirty="0"/>
        </a:p>
      </dsp:txBody>
      <dsp:txXfrm>
        <a:off x="2915831" y="1080113"/>
        <a:ext cx="3871838" cy="1045109"/>
      </dsp:txXfrm>
    </dsp:sp>
    <dsp:sp modelId="{794E5E57-31EE-4A99-B15F-EC229D47DD22}">
      <dsp:nvSpPr>
        <dsp:cNvPr id="0" name=""/>
        <dsp:cNvSpPr/>
      </dsp:nvSpPr>
      <dsp:spPr>
        <a:xfrm>
          <a:off x="1103" y="2924951"/>
          <a:ext cx="3871838" cy="2005863"/>
        </a:xfrm>
        <a:prstGeom prst="roundRect">
          <a:avLst>
            <a:gd name="adj" fmla="val 10000"/>
          </a:avLst>
        </a:prstGeom>
        <a:solidFill>
          <a:schemeClr val="accent3"/>
        </a:solidFill>
        <a:ln w="25400" cap="flat" cmpd="sng" algn="ctr">
          <a:solidFill>
            <a:schemeClr val="accent3">
              <a:shade val="5000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/>
      </dsp:spPr>
      <dsp:style>
        <a:lnRef idx="2">
          <a:schemeClr val="accent3">
            <a:shade val="50000"/>
          </a:schemeClr>
        </a:lnRef>
        <a:fillRef idx="1">
          <a:schemeClr val="accent3"/>
        </a:fillRef>
        <a:effectRef idx="0">
          <a:schemeClr val="accent3"/>
        </a:effectRef>
        <a:fontRef idx="minor">
          <a:schemeClr val="lt1"/>
        </a:fontRef>
      </dsp:style>
    </dsp:sp>
    <dsp:sp modelId="{1FED2255-0795-4A5E-AB28-DD0DE8EA1793}">
      <dsp:nvSpPr>
        <dsp:cNvPr id="0" name=""/>
        <dsp:cNvSpPr/>
      </dsp:nvSpPr>
      <dsp:spPr>
        <a:xfrm>
          <a:off x="431307" y="3333645"/>
          <a:ext cx="3871838" cy="2005863"/>
        </a:xfrm>
        <a:prstGeom prst="roundRect">
          <a:avLst>
            <a:gd name="adj" fmla="val 10000"/>
          </a:avLst>
        </a:prstGeom>
        <a:gradFill flip="none" rotWithShape="0">
          <a:gsLst>
            <a:gs pos="0">
              <a:schemeClr val="accent3">
                <a:tint val="40000"/>
                <a:hueOff val="0"/>
                <a:satOff val="0"/>
                <a:lumOff val="0"/>
                <a:shade val="30000"/>
                <a:satMod val="115000"/>
              </a:schemeClr>
            </a:gs>
            <a:gs pos="50000">
              <a:schemeClr val="accent3">
                <a:tint val="40000"/>
                <a:hueOff val="0"/>
                <a:satOff val="0"/>
                <a:lumOff val="0"/>
                <a:shade val="67500"/>
                <a:satMod val="115000"/>
              </a:schemeClr>
            </a:gs>
            <a:gs pos="100000">
              <a:schemeClr val="accent3">
                <a:tint val="40000"/>
                <a:hueOff val="0"/>
                <a:satOff val="0"/>
                <a:lumOff val="0"/>
                <a:shade val="100000"/>
                <a:satMod val="115000"/>
              </a:schemeClr>
            </a:gs>
          </a:gsLst>
          <a:path path="circle">
            <a:fillToRect t="100000" r="100000"/>
          </a:path>
          <a:tileRect l="-100000" b="-100000"/>
        </a:gra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600" b="1" kern="1200" dirty="0" smtClean="0"/>
            <a:t>Екстенсивний </a:t>
          </a:r>
        </a:p>
        <a:p>
          <a:pPr lvl="0" algn="just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600" kern="1200" dirty="0" smtClean="0"/>
            <a:t>Збільшення площі під посіви та пасовища або збільшення поголів'я худоби при невисокій врожайності рослинництва та продуктивності тваринництва. </a:t>
          </a:r>
          <a:endParaRPr lang="uk-UA" sz="1600" kern="1200" dirty="0"/>
        </a:p>
      </dsp:txBody>
      <dsp:txXfrm>
        <a:off x="431307" y="3333645"/>
        <a:ext cx="3871838" cy="2005863"/>
      </dsp:txXfrm>
    </dsp:sp>
    <dsp:sp modelId="{3EE4896E-50D2-4405-BAF8-4AFE0AB7350C}">
      <dsp:nvSpPr>
        <dsp:cNvPr id="0" name=""/>
        <dsp:cNvSpPr/>
      </dsp:nvSpPr>
      <dsp:spPr>
        <a:xfrm>
          <a:off x="4645846" y="2903684"/>
          <a:ext cx="3871838" cy="2437915"/>
        </a:xfrm>
        <a:prstGeom prst="roundRect">
          <a:avLst>
            <a:gd name="adj" fmla="val 10000"/>
          </a:avLst>
        </a:prstGeom>
        <a:solidFill>
          <a:schemeClr val="accent3"/>
        </a:solidFill>
        <a:ln w="25400" cap="flat" cmpd="sng" algn="ctr">
          <a:solidFill>
            <a:schemeClr val="accent3">
              <a:shade val="5000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/>
      </dsp:spPr>
      <dsp:style>
        <a:lnRef idx="2">
          <a:schemeClr val="accent3">
            <a:shade val="50000"/>
          </a:schemeClr>
        </a:lnRef>
        <a:fillRef idx="1">
          <a:schemeClr val="accent3"/>
        </a:fillRef>
        <a:effectRef idx="0">
          <a:schemeClr val="accent3"/>
        </a:effectRef>
        <a:fontRef idx="minor">
          <a:schemeClr val="lt1"/>
        </a:fontRef>
      </dsp:style>
    </dsp:sp>
    <dsp:sp modelId="{11B30DD4-0FCA-42F0-A86D-5B93C9B1774A}">
      <dsp:nvSpPr>
        <dsp:cNvPr id="0" name=""/>
        <dsp:cNvSpPr/>
      </dsp:nvSpPr>
      <dsp:spPr>
        <a:xfrm>
          <a:off x="5076050" y="3312378"/>
          <a:ext cx="3871838" cy="2437915"/>
        </a:xfrm>
        <a:prstGeom prst="roundRect">
          <a:avLst>
            <a:gd name="adj" fmla="val 10000"/>
          </a:avLst>
        </a:prstGeom>
        <a:gradFill flip="none" rotWithShape="0">
          <a:gsLst>
            <a:gs pos="0">
              <a:schemeClr val="accent3">
                <a:tint val="40000"/>
                <a:hueOff val="0"/>
                <a:satOff val="0"/>
                <a:lumOff val="0"/>
                <a:shade val="30000"/>
                <a:satMod val="115000"/>
              </a:schemeClr>
            </a:gs>
            <a:gs pos="50000">
              <a:schemeClr val="accent3">
                <a:tint val="40000"/>
                <a:hueOff val="0"/>
                <a:satOff val="0"/>
                <a:lumOff val="0"/>
                <a:shade val="67500"/>
                <a:satMod val="115000"/>
              </a:schemeClr>
            </a:gs>
            <a:gs pos="100000">
              <a:schemeClr val="accent3">
                <a:tint val="40000"/>
                <a:hueOff val="0"/>
                <a:satOff val="0"/>
                <a:lumOff val="0"/>
                <a:shade val="100000"/>
                <a:satMod val="115000"/>
              </a:schemeClr>
            </a:gs>
          </a:gsLst>
          <a:lin ang="2700000" scaled="1"/>
          <a:tileRect/>
        </a:gra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400" b="1" kern="1200" dirty="0" smtClean="0"/>
            <a:t>Інтенсивний </a:t>
          </a:r>
        </a:p>
        <a:p>
          <a:pPr lvl="0" algn="just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400" b="1" kern="1200" dirty="0" smtClean="0"/>
            <a:t>Збільшення</a:t>
          </a:r>
          <a:r>
            <a:rPr lang="uk-UA" sz="1400" kern="1200" dirty="0" smtClean="0"/>
            <a:t> урожайності культур та продуктивності за рахунок капіталовкладень в механізацію, хімізацію, меліорацію;</a:t>
          </a:r>
        </a:p>
        <a:p>
          <a:pPr lvl="0" algn="just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400" b="1" kern="1200" dirty="0" smtClean="0"/>
            <a:t>Створення</a:t>
          </a:r>
          <a:r>
            <a:rPr lang="uk-UA" sz="1400" kern="1200" dirty="0" smtClean="0"/>
            <a:t> ефективних виробництв з переробки с/г продукції;</a:t>
          </a:r>
        </a:p>
        <a:p>
          <a:pPr lvl="0" algn="just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400" b="1" kern="1200" dirty="0" smtClean="0"/>
            <a:t>Використання </a:t>
          </a:r>
          <a:r>
            <a:rPr lang="uk-UA" sz="1400" kern="1200" dirty="0" smtClean="0"/>
            <a:t>досягнень у галузі науки і технології.</a:t>
          </a:r>
          <a:endParaRPr lang="uk-UA" sz="1400" kern="1200" dirty="0"/>
        </a:p>
      </dsp:txBody>
      <dsp:txXfrm>
        <a:off x="5076050" y="3312378"/>
        <a:ext cx="3871838" cy="2437915"/>
      </dsp:txXfrm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B35A442B-142A-4F19-90F8-320F9FB46C18}">
      <dsp:nvSpPr>
        <dsp:cNvPr id="0" name=""/>
        <dsp:cNvSpPr/>
      </dsp:nvSpPr>
      <dsp:spPr>
        <a:xfrm>
          <a:off x="4522084" y="1063378"/>
          <a:ext cx="3688093" cy="89746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56378"/>
              </a:lnTo>
              <a:lnTo>
                <a:pt x="3688093" y="756378"/>
              </a:lnTo>
              <a:lnTo>
                <a:pt x="3688093" y="897463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B96FC71-9E9F-4DA8-B0EE-7AF4ECE3CB51}">
      <dsp:nvSpPr>
        <dsp:cNvPr id="0" name=""/>
        <dsp:cNvSpPr/>
      </dsp:nvSpPr>
      <dsp:spPr>
        <a:xfrm>
          <a:off x="4522084" y="1063378"/>
          <a:ext cx="1826700" cy="89746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56378"/>
              </a:lnTo>
              <a:lnTo>
                <a:pt x="1826700" y="756378"/>
              </a:lnTo>
              <a:lnTo>
                <a:pt x="1826700" y="897463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97A2258-B45B-4372-BD35-8D11F75EF9A4}">
      <dsp:nvSpPr>
        <dsp:cNvPr id="0" name=""/>
        <dsp:cNvSpPr/>
      </dsp:nvSpPr>
      <dsp:spPr>
        <a:xfrm>
          <a:off x="4441671" y="1063378"/>
          <a:ext cx="91440" cy="897463"/>
        </a:xfrm>
        <a:custGeom>
          <a:avLst/>
          <a:gdLst/>
          <a:ahLst/>
          <a:cxnLst/>
          <a:rect l="0" t="0" r="0" b="0"/>
          <a:pathLst>
            <a:path>
              <a:moveTo>
                <a:pt x="80412" y="0"/>
              </a:moveTo>
              <a:lnTo>
                <a:pt x="80412" y="756378"/>
              </a:lnTo>
              <a:lnTo>
                <a:pt x="45720" y="756378"/>
              </a:lnTo>
              <a:lnTo>
                <a:pt x="45720" y="897463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2C59568-E5F7-47BC-B793-2A367A2F7F0E}">
      <dsp:nvSpPr>
        <dsp:cNvPr id="0" name=""/>
        <dsp:cNvSpPr/>
      </dsp:nvSpPr>
      <dsp:spPr>
        <a:xfrm>
          <a:off x="2625997" y="1063378"/>
          <a:ext cx="1896086" cy="897463"/>
        </a:xfrm>
        <a:custGeom>
          <a:avLst/>
          <a:gdLst/>
          <a:ahLst/>
          <a:cxnLst/>
          <a:rect l="0" t="0" r="0" b="0"/>
          <a:pathLst>
            <a:path>
              <a:moveTo>
                <a:pt x="1896086" y="0"/>
              </a:moveTo>
              <a:lnTo>
                <a:pt x="1896086" y="756378"/>
              </a:lnTo>
              <a:lnTo>
                <a:pt x="0" y="756378"/>
              </a:lnTo>
              <a:lnTo>
                <a:pt x="0" y="897463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3BD0B64-2FDC-415A-8833-554017839159}">
      <dsp:nvSpPr>
        <dsp:cNvPr id="0" name=""/>
        <dsp:cNvSpPr/>
      </dsp:nvSpPr>
      <dsp:spPr>
        <a:xfrm>
          <a:off x="764604" y="1063378"/>
          <a:ext cx="3757479" cy="897463"/>
        </a:xfrm>
        <a:custGeom>
          <a:avLst/>
          <a:gdLst/>
          <a:ahLst/>
          <a:cxnLst/>
          <a:rect l="0" t="0" r="0" b="0"/>
          <a:pathLst>
            <a:path>
              <a:moveTo>
                <a:pt x="3757479" y="0"/>
              </a:moveTo>
              <a:lnTo>
                <a:pt x="3757479" y="756378"/>
              </a:lnTo>
              <a:lnTo>
                <a:pt x="0" y="756378"/>
              </a:lnTo>
              <a:lnTo>
                <a:pt x="0" y="897463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D64548B-A545-4E22-845D-4AD0E984941E}">
      <dsp:nvSpPr>
        <dsp:cNvPr id="0" name=""/>
        <dsp:cNvSpPr/>
      </dsp:nvSpPr>
      <dsp:spPr>
        <a:xfrm>
          <a:off x="2982746" y="160746"/>
          <a:ext cx="3078675" cy="902632"/>
        </a:xfrm>
        <a:prstGeom prst="roundRect">
          <a:avLst>
            <a:gd name="adj" fmla="val 10000"/>
          </a:avLst>
        </a:prstGeom>
        <a:solidFill>
          <a:schemeClr val="accent6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4F5B635-8311-48B2-9A79-5AF92F552B68}">
      <dsp:nvSpPr>
        <dsp:cNvPr id="0" name=""/>
        <dsp:cNvSpPr/>
      </dsp:nvSpPr>
      <dsp:spPr>
        <a:xfrm>
          <a:off x="3151964" y="321502"/>
          <a:ext cx="3078675" cy="902632"/>
        </a:xfrm>
        <a:prstGeom prst="roundRect">
          <a:avLst>
            <a:gd name="adj" fmla="val 10000"/>
          </a:avLst>
        </a:prstGeom>
        <a:gradFill flip="none" rotWithShape="1">
          <a:gsLst>
            <a:gs pos="0">
              <a:schemeClr val="lt1">
                <a:hueOff val="0"/>
                <a:satOff val="0"/>
                <a:lumOff val="0"/>
                <a:shade val="30000"/>
                <a:satMod val="115000"/>
              </a:schemeClr>
            </a:gs>
            <a:gs pos="50000">
              <a:schemeClr val="lt1">
                <a:hueOff val="0"/>
                <a:satOff val="0"/>
                <a:lumOff val="0"/>
                <a:shade val="67500"/>
                <a:satMod val="115000"/>
              </a:schemeClr>
            </a:gs>
            <a:gs pos="100000">
              <a:schemeClr val="lt1">
                <a:hueOff val="0"/>
                <a:satOff val="0"/>
                <a:lumOff val="0"/>
                <a:shade val="100000"/>
                <a:satMod val="115000"/>
              </a:schemeClr>
            </a:gs>
          </a:gsLst>
          <a:lin ang="10800000" scaled="1"/>
          <a:tileRect/>
        </a:gra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800" kern="1200" dirty="0" smtClean="0"/>
            <a:t>Рослинництво </a:t>
          </a:r>
          <a:endParaRPr lang="uk-UA" sz="1800" kern="1200" dirty="0"/>
        </a:p>
      </dsp:txBody>
      <dsp:txXfrm>
        <a:off x="3151964" y="321502"/>
        <a:ext cx="3078675" cy="902632"/>
      </dsp:txXfrm>
    </dsp:sp>
    <dsp:sp modelId="{FCE417D0-4E28-431E-A126-CDBE7AA4B89B}">
      <dsp:nvSpPr>
        <dsp:cNvPr id="0" name=""/>
        <dsp:cNvSpPr/>
      </dsp:nvSpPr>
      <dsp:spPr>
        <a:xfrm>
          <a:off x="3125" y="1960842"/>
          <a:ext cx="1522958" cy="967078"/>
        </a:xfrm>
        <a:prstGeom prst="roundRect">
          <a:avLst>
            <a:gd name="adj" fmla="val 10000"/>
          </a:avLst>
        </a:prstGeom>
        <a:solidFill>
          <a:schemeClr val="accent6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A3B7292-79F3-48EE-9DE6-C010E503F8DC}">
      <dsp:nvSpPr>
        <dsp:cNvPr id="0" name=""/>
        <dsp:cNvSpPr/>
      </dsp:nvSpPr>
      <dsp:spPr>
        <a:xfrm>
          <a:off x="172342" y="2121598"/>
          <a:ext cx="1522958" cy="967078"/>
        </a:xfrm>
        <a:prstGeom prst="roundRect">
          <a:avLst>
            <a:gd name="adj" fmla="val 10000"/>
          </a:avLst>
        </a:prstGeom>
        <a:gradFill flip="none" rotWithShape="0">
          <a:gsLst>
            <a:gs pos="0">
              <a:schemeClr val="lt1">
                <a:hueOff val="0"/>
                <a:satOff val="0"/>
                <a:lumOff val="0"/>
                <a:shade val="30000"/>
                <a:satMod val="115000"/>
              </a:schemeClr>
            </a:gs>
            <a:gs pos="50000">
              <a:schemeClr val="lt1">
                <a:hueOff val="0"/>
                <a:satOff val="0"/>
                <a:lumOff val="0"/>
                <a:shade val="67500"/>
                <a:satMod val="115000"/>
              </a:schemeClr>
            </a:gs>
            <a:gs pos="100000">
              <a:schemeClr val="lt1">
                <a:hueOff val="0"/>
                <a:satOff val="0"/>
                <a:lumOff val="0"/>
                <a:shade val="100000"/>
                <a:satMod val="115000"/>
              </a:schemeClr>
            </a:gs>
          </a:gsLst>
          <a:lin ang="10800000" scaled="1"/>
          <a:tileRect/>
        </a:gra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400" kern="1200" dirty="0" smtClean="0"/>
            <a:t>Зернові (в тому числі круп'яні  й бобові) культури</a:t>
          </a:r>
          <a:endParaRPr lang="uk-UA" sz="1400" kern="1200" dirty="0"/>
        </a:p>
      </dsp:txBody>
      <dsp:txXfrm>
        <a:off x="172342" y="2121598"/>
        <a:ext cx="1522958" cy="967078"/>
      </dsp:txXfrm>
    </dsp:sp>
    <dsp:sp modelId="{A5BA81D7-80A3-45A3-854D-97F2C3944F27}">
      <dsp:nvSpPr>
        <dsp:cNvPr id="0" name=""/>
        <dsp:cNvSpPr/>
      </dsp:nvSpPr>
      <dsp:spPr>
        <a:xfrm>
          <a:off x="1864518" y="1960842"/>
          <a:ext cx="1522958" cy="967078"/>
        </a:xfrm>
        <a:prstGeom prst="roundRect">
          <a:avLst>
            <a:gd name="adj" fmla="val 10000"/>
          </a:avLst>
        </a:prstGeom>
        <a:solidFill>
          <a:schemeClr val="accent6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040E3B1-5931-469B-A26F-F684BAB0F8F7}">
      <dsp:nvSpPr>
        <dsp:cNvPr id="0" name=""/>
        <dsp:cNvSpPr/>
      </dsp:nvSpPr>
      <dsp:spPr>
        <a:xfrm>
          <a:off x="2033736" y="2121598"/>
          <a:ext cx="1522958" cy="967078"/>
        </a:xfrm>
        <a:prstGeom prst="roundRect">
          <a:avLst>
            <a:gd name="adj" fmla="val 10000"/>
          </a:avLst>
        </a:prstGeom>
        <a:gradFill flip="none" rotWithShape="0">
          <a:gsLst>
            <a:gs pos="0">
              <a:schemeClr val="lt1">
                <a:hueOff val="0"/>
                <a:satOff val="0"/>
                <a:lumOff val="0"/>
                <a:shade val="30000"/>
                <a:satMod val="115000"/>
              </a:schemeClr>
            </a:gs>
            <a:gs pos="50000">
              <a:schemeClr val="lt1">
                <a:hueOff val="0"/>
                <a:satOff val="0"/>
                <a:lumOff val="0"/>
                <a:shade val="67500"/>
                <a:satMod val="115000"/>
              </a:schemeClr>
            </a:gs>
            <a:gs pos="100000">
              <a:schemeClr val="lt1">
                <a:hueOff val="0"/>
                <a:satOff val="0"/>
                <a:lumOff val="0"/>
                <a:shade val="100000"/>
                <a:satMod val="115000"/>
              </a:schemeClr>
            </a:gs>
          </a:gsLst>
          <a:lin ang="10800000" scaled="1"/>
          <a:tileRect/>
        </a:gra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400" kern="1200" dirty="0" smtClean="0"/>
            <a:t>Кормові культури</a:t>
          </a:r>
          <a:endParaRPr lang="uk-UA" sz="1400" kern="1200" dirty="0"/>
        </a:p>
      </dsp:txBody>
      <dsp:txXfrm>
        <a:off x="2033736" y="2121598"/>
        <a:ext cx="1522958" cy="967078"/>
      </dsp:txXfrm>
    </dsp:sp>
    <dsp:sp modelId="{CE1956A2-8D9B-4C35-B988-7BD1D35DFA7E}">
      <dsp:nvSpPr>
        <dsp:cNvPr id="0" name=""/>
        <dsp:cNvSpPr/>
      </dsp:nvSpPr>
      <dsp:spPr>
        <a:xfrm>
          <a:off x="3725912" y="1960842"/>
          <a:ext cx="1522958" cy="967078"/>
        </a:xfrm>
        <a:prstGeom prst="roundRect">
          <a:avLst>
            <a:gd name="adj" fmla="val 10000"/>
          </a:avLst>
        </a:prstGeom>
        <a:solidFill>
          <a:schemeClr val="accent6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FE6DB89-1791-490C-8902-78FA16E3EF76}">
      <dsp:nvSpPr>
        <dsp:cNvPr id="0" name=""/>
        <dsp:cNvSpPr/>
      </dsp:nvSpPr>
      <dsp:spPr>
        <a:xfrm>
          <a:off x="3895129" y="2121598"/>
          <a:ext cx="1522958" cy="967078"/>
        </a:xfrm>
        <a:prstGeom prst="roundRect">
          <a:avLst>
            <a:gd name="adj" fmla="val 10000"/>
          </a:avLst>
        </a:prstGeom>
        <a:gradFill flip="none" rotWithShape="0">
          <a:gsLst>
            <a:gs pos="0">
              <a:schemeClr val="lt1">
                <a:hueOff val="0"/>
                <a:satOff val="0"/>
                <a:lumOff val="0"/>
                <a:shade val="30000"/>
                <a:satMod val="115000"/>
              </a:schemeClr>
            </a:gs>
            <a:gs pos="50000">
              <a:schemeClr val="lt1">
                <a:hueOff val="0"/>
                <a:satOff val="0"/>
                <a:lumOff val="0"/>
                <a:shade val="67500"/>
                <a:satMod val="115000"/>
              </a:schemeClr>
            </a:gs>
            <a:gs pos="100000">
              <a:schemeClr val="lt1">
                <a:hueOff val="0"/>
                <a:satOff val="0"/>
                <a:lumOff val="0"/>
                <a:shade val="100000"/>
                <a:satMod val="115000"/>
              </a:schemeClr>
            </a:gs>
          </a:gsLst>
          <a:lin ang="10800000" scaled="1"/>
          <a:tileRect/>
        </a:gra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300" kern="1200" dirty="0" smtClean="0"/>
            <a:t>Картопля, овочево-баштанні </a:t>
          </a:r>
          <a:r>
            <a:rPr lang="uk-UA" sz="1300" kern="1200" dirty="0" err="1" smtClean="0"/>
            <a:t>кульури</a:t>
          </a:r>
          <a:endParaRPr lang="uk-UA" sz="1300" kern="1200" dirty="0"/>
        </a:p>
      </dsp:txBody>
      <dsp:txXfrm>
        <a:off x="3895129" y="2121598"/>
        <a:ext cx="1522958" cy="967078"/>
      </dsp:txXfrm>
    </dsp:sp>
    <dsp:sp modelId="{8B0E5624-5EB3-437A-9DC6-50EBEE7DBA82}">
      <dsp:nvSpPr>
        <dsp:cNvPr id="0" name=""/>
        <dsp:cNvSpPr/>
      </dsp:nvSpPr>
      <dsp:spPr>
        <a:xfrm>
          <a:off x="5587305" y="1960842"/>
          <a:ext cx="1522958" cy="967078"/>
        </a:xfrm>
        <a:prstGeom prst="roundRect">
          <a:avLst>
            <a:gd name="adj" fmla="val 10000"/>
          </a:avLst>
        </a:prstGeom>
        <a:solidFill>
          <a:schemeClr val="accent6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C4E866C-C079-4671-8F01-82CFE19BBA15}">
      <dsp:nvSpPr>
        <dsp:cNvPr id="0" name=""/>
        <dsp:cNvSpPr/>
      </dsp:nvSpPr>
      <dsp:spPr>
        <a:xfrm>
          <a:off x="5756523" y="2121598"/>
          <a:ext cx="1522958" cy="967078"/>
        </a:xfrm>
        <a:prstGeom prst="roundRect">
          <a:avLst>
            <a:gd name="adj" fmla="val 10000"/>
          </a:avLst>
        </a:prstGeom>
        <a:gradFill flip="none" rotWithShape="0">
          <a:gsLst>
            <a:gs pos="0">
              <a:schemeClr val="lt1">
                <a:hueOff val="0"/>
                <a:satOff val="0"/>
                <a:lumOff val="0"/>
                <a:shade val="30000"/>
                <a:satMod val="115000"/>
              </a:schemeClr>
            </a:gs>
            <a:gs pos="50000">
              <a:schemeClr val="lt1">
                <a:hueOff val="0"/>
                <a:satOff val="0"/>
                <a:lumOff val="0"/>
                <a:shade val="67500"/>
                <a:satMod val="115000"/>
              </a:schemeClr>
            </a:gs>
            <a:gs pos="100000">
              <a:schemeClr val="lt1">
                <a:hueOff val="0"/>
                <a:satOff val="0"/>
                <a:lumOff val="0"/>
                <a:shade val="100000"/>
                <a:satMod val="115000"/>
              </a:schemeClr>
            </a:gs>
          </a:gsLst>
          <a:path path="circle">
            <a:fillToRect l="100000" t="100000"/>
          </a:path>
          <a:tileRect r="-100000" b="-100000"/>
        </a:gra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300" kern="1200" dirty="0" smtClean="0"/>
            <a:t>Технічні культури</a:t>
          </a:r>
          <a:endParaRPr lang="uk-UA" sz="1300" kern="1200" dirty="0"/>
        </a:p>
      </dsp:txBody>
      <dsp:txXfrm>
        <a:off x="5756523" y="2121598"/>
        <a:ext cx="1522958" cy="967078"/>
      </dsp:txXfrm>
    </dsp:sp>
    <dsp:sp modelId="{0F51654C-DA48-4CC4-AAD3-286C416191E6}">
      <dsp:nvSpPr>
        <dsp:cNvPr id="0" name=""/>
        <dsp:cNvSpPr/>
      </dsp:nvSpPr>
      <dsp:spPr>
        <a:xfrm>
          <a:off x="7448698" y="1960842"/>
          <a:ext cx="1522958" cy="967078"/>
        </a:xfrm>
        <a:prstGeom prst="roundRect">
          <a:avLst>
            <a:gd name="adj" fmla="val 10000"/>
          </a:avLst>
        </a:prstGeom>
        <a:solidFill>
          <a:schemeClr val="accent6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0EB5E3A-D3CA-4539-BEE1-C3B15897BBF7}">
      <dsp:nvSpPr>
        <dsp:cNvPr id="0" name=""/>
        <dsp:cNvSpPr/>
      </dsp:nvSpPr>
      <dsp:spPr>
        <a:xfrm>
          <a:off x="7617916" y="2121598"/>
          <a:ext cx="1522958" cy="967078"/>
        </a:xfrm>
        <a:prstGeom prst="roundRect">
          <a:avLst>
            <a:gd name="adj" fmla="val 10000"/>
          </a:avLst>
        </a:prstGeom>
        <a:gradFill flip="none" rotWithShape="0">
          <a:gsLst>
            <a:gs pos="0">
              <a:schemeClr val="lt1">
                <a:hueOff val="0"/>
                <a:satOff val="0"/>
                <a:lumOff val="0"/>
                <a:shade val="30000"/>
                <a:satMod val="115000"/>
              </a:schemeClr>
            </a:gs>
            <a:gs pos="50000">
              <a:schemeClr val="lt1">
                <a:hueOff val="0"/>
                <a:satOff val="0"/>
                <a:lumOff val="0"/>
                <a:shade val="67500"/>
                <a:satMod val="115000"/>
              </a:schemeClr>
            </a:gs>
            <a:gs pos="100000">
              <a:schemeClr val="lt1">
                <a:hueOff val="0"/>
                <a:satOff val="0"/>
                <a:lumOff val="0"/>
                <a:shade val="100000"/>
                <a:satMod val="115000"/>
              </a:schemeClr>
            </a:gs>
          </a:gsLst>
          <a:lin ang="8100000" scaled="1"/>
          <a:tileRect/>
        </a:gra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300" kern="1200" dirty="0" smtClean="0"/>
            <a:t>Плодові та ягідні культури, виноградарство</a:t>
          </a:r>
          <a:endParaRPr lang="uk-UA" sz="1300" kern="1200" dirty="0"/>
        </a:p>
      </dsp:txBody>
      <dsp:txXfrm>
        <a:off x="7617916" y="2121598"/>
        <a:ext cx="1522958" cy="96707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8C2B24B8-050C-4780-9DF4-B5B0B83C0975}" type="datetimeFigureOut">
              <a:rPr lang="ru-RU"/>
              <a:pPr>
                <a:defRPr/>
              </a:pPr>
              <a:t>11.03.2014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4E299C46-A4E5-4159-872A-7774EF7D2DF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6867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36868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71525D7A-3441-4AE1-A548-4CC5CDA71A89}" type="slidenum">
              <a:rPr lang="ru-RU" smtClean="0"/>
              <a:pPr/>
              <a:t>2</a:t>
            </a:fld>
            <a:endParaRPr lang="ru-RU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7891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ru-RU" smtClean="0"/>
          </a:p>
        </p:txBody>
      </p:sp>
      <p:sp>
        <p:nvSpPr>
          <p:cNvPr id="37892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C1737A3F-4320-4591-ABCE-C602046A9371}" type="slidenum">
              <a:rPr lang="ru-RU" smtClean="0"/>
              <a:pPr/>
              <a:t>4</a:t>
            </a:fld>
            <a:endParaRPr lang="ru-RU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8915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  <p:sp>
        <p:nvSpPr>
          <p:cNvPr id="38916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F79ECECE-55B5-431F-BA7B-171D54D26A48}" type="slidenum">
              <a:rPr lang="ru-RU" smtClean="0"/>
              <a:pPr/>
              <a:t>14</a:t>
            </a:fld>
            <a:endParaRPr lang="ru-RU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9939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  <p:sp>
        <p:nvSpPr>
          <p:cNvPr id="39940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8B735708-9D7E-4955-9CC2-496AF6E2E899}" type="slidenum">
              <a:rPr lang="ru-RU" smtClean="0"/>
              <a:pPr/>
              <a:t>17</a:t>
            </a:fld>
            <a:endParaRPr lang="ru-RU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096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  <p:sp>
        <p:nvSpPr>
          <p:cNvPr id="4096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A1714F0E-D340-4469-908E-8C3581C27307}" type="slidenum">
              <a:rPr lang="ru-RU" smtClean="0"/>
              <a:pPr/>
              <a:t>19</a:t>
            </a:fld>
            <a:endParaRPr lang="ru-RU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987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  <p:sp>
        <p:nvSpPr>
          <p:cNvPr id="41988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DB9B2FB3-BC96-4D7D-885F-4F8840B48DD0}" type="slidenum">
              <a:rPr lang="ru-RU" smtClean="0"/>
              <a:pPr/>
              <a:t>20</a:t>
            </a:fld>
            <a:endParaRPr 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9148763" cy="6851650"/>
            <a:chOff x="1" y="0"/>
            <a:chExt cx="5763" cy="4316"/>
          </a:xfrm>
        </p:grpSpPr>
        <p:sp>
          <p:nvSpPr>
            <p:cNvPr id="5" name="Freeform 3"/>
            <p:cNvSpPr>
              <a:spLocks/>
            </p:cNvSpPr>
            <p:nvPr/>
          </p:nvSpPr>
          <p:spPr bwMode="hidden">
            <a:xfrm>
              <a:off x="5045" y="2626"/>
              <a:ext cx="719" cy="1690"/>
            </a:xfrm>
            <a:custGeom>
              <a:avLst/>
              <a:gdLst>
                <a:gd name="T0" fmla="*/ 717 w 717"/>
                <a:gd name="T1" fmla="*/ 72 h 1690"/>
                <a:gd name="T2" fmla="*/ 717 w 717"/>
                <a:gd name="T3" fmla="*/ 0 h 1690"/>
                <a:gd name="T4" fmla="*/ 699 w 717"/>
                <a:gd name="T5" fmla="*/ 101 h 1690"/>
                <a:gd name="T6" fmla="*/ 675 w 717"/>
                <a:gd name="T7" fmla="*/ 209 h 1690"/>
                <a:gd name="T8" fmla="*/ 627 w 717"/>
                <a:gd name="T9" fmla="*/ 389 h 1690"/>
                <a:gd name="T10" fmla="*/ 574 w 717"/>
                <a:gd name="T11" fmla="*/ 569 h 1690"/>
                <a:gd name="T12" fmla="*/ 502 w 717"/>
                <a:gd name="T13" fmla="*/ 749 h 1690"/>
                <a:gd name="T14" fmla="*/ 424 w 717"/>
                <a:gd name="T15" fmla="*/ 935 h 1690"/>
                <a:gd name="T16" fmla="*/ 334 w 717"/>
                <a:gd name="T17" fmla="*/ 1121 h 1690"/>
                <a:gd name="T18" fmla="*/ 233 w 717"/>
                <a:gd name="T19" fmla="*/ 1312 h 1690"/>
                <a:gd name="T20" fmla="*/ 125 w 717"/>
                <a:gd name="T21" fmla="*/ 1498 h 1690"/>
                <a:gd name="T22" fmla="*/ 0 w 717"/>
                <a:gd name="T23" fmla="*/ 1690 h 1690"/>
                <a:gd name="T24" fmla="*/ 11 w 717"/>
                <a:gd name="T25" fmla="*/ 1690 h 1690"/>
                <a:gd name="T26" fmla="*/ 137 w 717"/>
                <a:gd name="T27" fmla="*/ 1498 h 1690"/>
                <a:gd name="T28" fmla="*/ 245 w 717"/>
                <a:gd name="T29" fmla="*/ 1312 h 1690"/>
                <a:gd name="T30" fmla="*/ 346 w 717"/>
                <a:gd name="T31" fmla="*/ 1121 h 1690"/>
                <a:gd name="T32" fmla="*/ 436 w 717"/>
                <a:gd name="T33" fmla="*/ 935 h 1690"/>
                <a:gd name="T34" fmla="*/ 514 w 717"/>
                <a:gd name="T35" fmla="*/ 749 h 1690"/>
                <a:gd name="T36" fmla="*/ 585 w 717"/>
                <a:gd name="T37" fmla="*/ 569 h 1690"/>
                <a:gd name="T38" fmla="*/ 639 w 717"/>
                <a:gd name="T39" fmla="*/ 389 h 1690"/>
                <a:gd name="T40" fmla="*/ 687 w 717"/>
                <a:gd name="T41" fmla="*/ 209 h 1690"/>
                <a:gd name="T42" fmla="*/ 705 w 717"/>
                <a:gd name="T43" fmla="*/ 143 h 1690"/>
                <a:gd name="T44" fmla="*/ 717 w 717"/>
                <a:gd name="T45" fmla="*/ 72 h 1690"/>
                <a:gd name="T46" fmla="*/ 717 w 717"/>
                <a:gd name="T47" fmla="*/ 72 h 16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717" h="1690">
                  <a:moveTo>
                    <a:pt x="717" y="72"/>
                  </a:moveTo>
                  <a:lnTo>
                    <a:pt x="717" y="0"/>
                  </a:lnTo>
                  <a:lnTo>
                    <a:pt x="699" y="101"/>
                  </a:lnTo>
                  <a:lnTo>
                    <a:pt x="675" y="209"/>
                  </a:lnTo>
                  <a:lnTo>
                    <a:pt x="627" y="389"/>
                  </a:lnTo>
                  <a:lnTo>
                    <a:pt x="574" y="569"/>
                  </a:lnTo>
                  <a:lnTo>
                    <a:pt x="502" y="749"/>
                  </a:lnTo>
                  <a:lnTo>
                    <a:pt x="424" y="935"/>
                  </a:lnTo>
                  <a:lnTo>
                    <a:pt x="334" y="1121"/>
                  </a:lnTo>
                  <a:lnTo>
                    <a:pt x="233" y="1312"/>
                  </a:lnTo>
                  <a:lnTo>
                    <a:pt x="125" y="1498"/>
                  </a:lnTo>
                  <a:lnTo>
                    <a:pt x="0" y="1690"/>
                  </a:lnTo>
                  <a:lnTo>
                    <a:pt x="11" y="1690"/>
                  </a:lnTo>
                  <a:lnTo>
                    <a:pt x="137" y="1498"/>
                  </a:lnTo>
                  <a:lnTo>
                    <a:pt x="245" y="1312"/>
                  </a:lnTo>
                  <a:lnTo>
                    <a:pt x="346" y="1121"/>
                  </a:lnTo>
                  <a:lnTo>
                    <a:pt x="436" y="935"/>
                  </a:lnTo>
                  <a:lnTo>
                    <a:pt x="514" y="749"/>
                  </a:lnTo>
                  <a:lnTo>
                    <a:pt x="585" y="569"/>
                  </a:lnTo>
                  <a:lnTo>
                    <a:pt x="639" y="389"/>
                  </a:lnTo>
                  <a:lnTo>
                    <a:pt x="687" y="209"/>
                  </a:lnTo>
                  <a:lnTo>
                    <a:pt x="705" y="143"/>
                  </a:lnTo>
                  <a:lnTo>
                    <a:pt x="717" y="72"/>
                  </a:lnTo>
                  <a:lnTo>
                    <a:pt x="717" y="7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/>
            </a:ex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6" name="Freeform 4"/>
            <p:cNvSpPr>
              <a:spLocks/>
            </p:cNvSpPr>
            <p:nvPr/>
          </p:nvSpPr>
          <p:spPr bwMode="hidden">
            <a:xfrm>
              <a:off x="5386" y="3794"/>
              <a:ext cx="378" cy="522"/>
            </a:xfrm>
            <a:custGeom>
              <a:avLst/>
              <a:gdLst>
                <a:gd name="T0" fmla="*/ 377 w 377"/>
                <a:gd name="T1" fmla="*/ 0 h 522"/>
                <a:gd name="T2" fmla="*/ 293 w 377"/>
                <a:gd name="T3" fmla="*/ 132 h 522"/>
                <a:gd name="T4" fmla="*/ 204 w 377"/>
                <a:gd name="T5" fmla="*/ 264 h 522"/>
                <a:gd name="T6" fmla="*/ 102 w 377"/>
                <a:gd name="T7" fmla="*/ 396 h 522"/>
                <a:gd name="T8" fmla="*/ 0 w 377"/>
                <a:gd name="T9" fmla="*/ 522 h 522"/>
                <a:gd name="T10" fmla="*/ 12 w 377"/>
                <a:gd name="T11" fmla="*/ 522 h 522"/>
                <a:gd name="T12" fmla="*/ 114 w 377"/>
                <a:gd name="T13" fmla="*/ 402 h 522"/>
                <a:gd name="T14" fmla="*/ 204 w 377"/>
                <a:gd name="T15" fmla="*/ 282 h 522"/>
                <a:gd name="T16" fmla="*/ 377 w 377"/>
                <a:gd name="T17" fmla="*/ 24 h 522"/>
                <a:gd name="T18" fmla="*/ 377 w 377"/>
                <a:gd name="T19" fmla="*/ 0 h 522"/>
                <a:gd name="T20" fmla="*/ 377 w 377"/>
                <a:gd name="T21" fmla="*/ 0 h 5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77" h="522">
                  <a:moveTo>
                    <a:pt x="377" y="0"/>
                  </a:moveTo>
                  <a:lnTo>
                    <a:pt x="293" y="132"/>
                  </a:lnTo>
                  <a:lnTo>
                    <a:pt x="204" y="264"/>
                  </a:lnTo>
                  <a:lnTo>
                    <a:pt x="102" y="396"/>
                  </a:lnTo>
                  <a:lnTo>
                    <a:pt x="0" y="522"/>
                  </a:lnTo>
                  <a:lnTo>
                    <a:pt x="12" y="522"/>
                  </a:lnTo>
                  <a:lnTo>
                    <a:pt x="114" y="402"/>
                  </a:lnTo>
                  <a:lnTo>
                    <a:pt x="204" y="282"/>
                  </a:lnTo>
                  <a:lnTo>
                    <a:pt x="377" y="24"/>
                  </a:lnTo>
                  <a:lnTo>
                    <a:pt x="377" y="0"/>
                  </a:lnTo>
                  <a:lnTo>
                    <a:pt x="377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/>
            </a:ex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7" name="Freeform 5"/>
            <p:cNvSpPr>
              <a:spLocks/>
            </p:cNvSpPr>
            <p:nvPr/>
          </p:nvSpPr>
          <p:spPr bwMode="hidden">
            <a:xfrm>
              <a:off x="5680" y="4214"/>
              <a:ext cx="84" cy="102"/>
            </a:xfrm>
            <a:custGeom>
              <a:avLst/>
              <a:gdLst>
                <a:gd name="T0" fmla="*/ 0 w 84"/>
                <a:gd name="T1" fmla="*/ 102 h 102"/>
                <a:gd name="T2" fmla="*/ 18 w 84"/>
                <a:gd name="T3" fmla="*/ 102 h 102"/>
                <a:gd name="T4" fmla="*/ 48 w 84"/>
                <a:gd name="T5" fmla="*/ 60 h 102"/>
                <a:gd name="T6" fmla="*/ 84 w 84"/>
                <a:gd name="T7" fmla="*/ 24 h 102"/>
                <a:gd name="T8" fmla="*/ 84 w 84"/>
                <a:gd name="T9" fmla="*/ 0 h 102"/>
                <a:gd name="T10" fmla="*/ 42 w 84"/>
                <a:gd name="T11" fmla="*/ 54 h 102"/>
                <a:gd name="T12" fmla="*/ 0 w 84"/>
                <a:gd name="T13" fmla="*/ 102 h 102"/>
                <a:gd name="T14" fmla="*/ 0 w 84"/>
                <a:gd name="T15" fmla="*/ 102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4" h="102">
                  <a:moveTo>
                    <a:pt x="0" y="102"/>
                  </a:moveTo>
                  <a:lnTo>
                    <a:pt x="18" y="102"/>
                  </a:lnTo>
                  <a:lnTo>
                    <a:pt x="48" y="60"/>
                  </a:lnTo>
                  <a:lnTo>
                    <a:pt x="84" y="24"/>
                  </a:lnTo>
                  <a:lnTo>
                    <a:pt x="84" y="0"/>
                  </a:lnTo>
                  <a:lnTo>
                    <a:pt x="42" y="54"/>
                  </a:lnTo>
                  <a:lnTo>
                    <a:pt x="0" y="102"/>
                  </a:lnTo>
                  <a:lnTo>
                    <a:pt x="0" y="10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/>
            </a:ex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grpSp>
          <p:nvGrpSpPr>
            <p:cNvPr id="8" name="Group 6"/>
            <p:cNvGrpSpPr>
              <a:grpSpLocks/>
            </p:cNvGrpSpPr>
            <p:nvPr/>
          </p:nvGrpSpPr>
          <p:grpSpPr bwMode="auto">
            <a:xfrm>
              <a:off x="288" y="0"/>
              <a:ext cx="5098" cy="4316"/>
              <a:chOff x="288" y="0"/>
              <a:chExt cx="5098" cy="4316"/>
            </a:xfrm>
          </p:grpSpPr>
          <p:sp>
            <p:nvSpPr>
              <p:cNvPr id="28" name="Freeform 7"/>
              <p:cNvSpPr>
                <a:spLocks/>
              </p:cNvSpPr>
              <p:nvPr userDrawn="1"/>
            </p:nvSpPr>
            <p:spPr bwMode="hidden">
              <a:xfrm>
                <a:off x="2789" y="0"/>
                <a:ext cx="72" cy="4316"/>
              </a:xfrm>
              <a:custGeom>
                <a:avLst/>
                <a:gdLst>
                  <a:gd name="T0" fmla="*/ 0 w 72"/>
                  <a:gd name="T1" fmla="*/ 0 h 4316"/>
                  <a:gd name="T2" fmla="*/ 60 w 72"/>
                  <a:gd name="T3" fmla="*/ 4316 h 4316"/>
                  <a:gd name="T4" fmla="*/ 72 w 72"/>
                  <a:gd name="T5" fmla="*/ 4316 h 4316"/>
                  <a:gd name="T6" fmla="*/ 12 w 72"/>
                  <a:gd name="T7" fmla="*/ 0 h 4316"/>
                  <a:gd name="T8" fmla="*/ 0 w 72"/>
                  <a:gd name="T9" fmla="*/ 0 h 4316"/>
                  <a:gd name="T10" fmla="*/ 0 w 72"/>
                  <a:gd name="T11" fmla="*/ 0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2" h="4316">
                    <a:moveTo>
                      <a:pt x="0" y="0"/>
                    </a:moveTo>
                    <a:lnTo>
                      <a:pt x="60" y="4316"/>
                    </a:lnTo>
                    <a:lnTo>
                      <a:pt x="72" y="4316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/>
              </a:extLst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9" name="Freeform 8"/>
              <p:cNvSpPr>
                <a:spLocks/>
              </p:cNvSpPr>
              <p:nvPr userDrawn="1"/>
            </p:nvSpPr>
            <p:spPr bwMode="hidden">
              <a:xfrm>
                <a:off x="3089" y="0"/>
                <a:ext cx="174" cy="4316"/>
              </a:xfrm>
              <a:custGeom>
                <a:avLst/>
                <a:gdLst>
                  <a:gd name="T0" fmla="*/ 24 w 174"/>
                  <a:gd name="T1" fmla="*/ 0 h 4316"/>
                  <a:gd name="T2" fmla="*/ 12 w 174"/>
                  <a:gd name="T3" fmla="*/ 0 h 4316"/>
                  <a:gd name="T4" fmla="*/ 42 w 174"/>
                  <a:gd name="T5" fmla="*/ 216 h 4316"/>
                  <a:gd name="T6" fmla="*/ 72 w 174"/>
                  <a:gd name="T7" fmla="*/ 444 h 4316"/>
                  <a:gd name="T8" fmla="*/ 96 w 174"/>
                  <a:gd name="T9" fmla="*/ 689 h 4316"/>
                  <a:gd name="T10" fmla="*/ 120 w 174"/>
                  <a:gd name="T11" fmla="*/ 947 h 4316"/>
                  <a:gd name="T12" fmla="*/ 132 w 174"/>
                  <a:gd name="T13" fmla="*/ 1211 h 4316"/>
                  <a:gd name="T14" fmla="*/ 150 w 174"/>
                  <a:gd name="T15" fmla="*/ 1487 h 4316"/>
                  <a:gd name="T16" fmla="*/ 156 w 174"/>
                  <a:gd name="T17" fmla="*/ 1768 h 4316"/>
                  <a:gd name="T18" fmla="*/ 162 w 174"/>
                  <a:gd name="T19" fmla="*/ 2062 h 4316"/>
                  <a:gd name="T20" fmla="*/ 156 w 174"/>
                  <a:gd name="T21" fmla="*/ 2644 h 4316"/>
                  <a:gd name="T22" fmla="*/ 126 w 174"/>
                  <a:gd name="T23" fmla="*/ 3225 h 4316"/>
                  <a:gd name="T24" fmla="*/ 108 w 174"/>
                  <a:gd name="T25" fmla="*/ 3507 h 4316"/>
                  <a:gd name="T26" fmla="*/ 78 w 174"/>
                  <a:gd name="T27" fmla="*/ 3788 h 4316"/>
                  <a:gd name="T28" fmla="*/ 42 w 174"/>
                  <a:gd name="T29" fmla="*/ 4058 h 4316"/>
                  <a:gd name="T30" fmla="*/ 0 w 174"/>
                  <a:gd name="T31" fmla="*/ 4316 h 4316"/>
                  <a:gd name="T32" fmla="*/ 12 w 174"/>
                  <a:gd name="T33" fmla="*/ 4316 h 4316"/>
                  <a:gd name="T34" fmla="*/ 54 w 174"/>
                  <a:gd name="T35" fmla="*/ 4058 h 4316"/>
                  <a:gd name="T36" fmla="*/ 90 w 174"/>
                  <a:gd name="T37" fmla="*/ 3782 h 4316"/>
                  <a:gd name="T38" fmla="*/ 120 w 174"/>
                  <a:gd name="T39" fmla="*/ 3507 h 4316"/>
                  <a:gd name="T40" fmla="*/ 138 w 174"/>
                  <a:gd name="T41" fmla="*/ 3219 h 4316"/>
                  <a:gd name="T42" fmla="*/ 168 w 174"/>
                  <a:gd name="T43" fmla="*/ 2638 h 4316"/>
                  <a:gd name="T44" fmla="*/ 174 w 174"/>
                  <a:gd name="T45" fmla="*/ 2056 h 4316"/>
                  <a:gd name="T46" fmla="*/ 168 w 174"/>
                  <a:gd name="T47" fmla="*/ 1768 h 4316"/>
                  <a:gd name="T48" fmla="*/ 162 w 174"/>
                  <a:gd name="T49" fmla="*/ 1487 h 4316"/>
                  <a:gd name="T50" fmla="*/ 144 w 174"/>
                  <a:gd name="T51" fmla="*/ 1211 h 4316"/>
                  <a:gd name="T52" fmla="*/ 132 w 174"/>
                  <a:gd name="T53" fmla="*/ 941 h 4316"/>
                  <a:gd name="T54" fmla="*/ 108 w 174"/>
                  <a:gd name="T55" fmla="*/ 689 h 4316"/>
                  <a:gd name="T56" fmla="*/ 84 w 174"/>
                  <a:gd name="T57" fmla="*/ 444 h 4316"/>
                  <a:gd name="T58" fmla="*/ 54 w 174"/>
                  <a:gd name="T59" fmla="*/ 216 h 4316"/>
                  <a:gd name="T60" fmla="*/ 24 w 174"/>
                  <a:gd name="T61" fmla="*/ 0 h 4316"/>
                  <a:gd name="T62" fmla="*/ 24 w 174"/>
                  <a:gd name="T63" fmla="*/ 0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174" h="4316">
                    <a:moveTo>
                      <a:pt x="24" y="0"/>
                    </a:moveTo>
                    <a:lnTo>
                      <a:pt x="12" y="0"/>
                    </a:lnTo>
                    <a:lnTo>
                      <a:pt x="42" y="216"/>
                    </a:lnTo>
                    <a:lnTo>
                      <a:pt x="72" y="444"/>
                    </a:lnTo>
                    <a:lnTo>
                      <a:pt x="96" y="689"/>
                    </a:lnTo>
                    <a:lnTo>
                      <a:pt x="120" y="947"/>
                    </a:lnTo>
                    <a:lnTo>
                      <a:pt x="132" y="1211"/>
                    </a:lnTo>
                    <a:lnTo>
                      <a:pt x="150" y="1487"/>
                    </a:lnTo>
                    <a:lnTo>
                      <a:pt x="156" y="1768"/>
                    </a:lnTo>
                    <a:lnTo>
                      <a:pt x="162" y="2062"/>
                    </a:lnTo>
                    <a:lnTo>
                      <a:pt x="156" y="2644"/>
                    </a:lnTo>
                    <a:lnTo>
                      <a:pt x="126" y="3225"/>
                    </a:lnTo>
                    <a:lnTo>
                      <a:pt x="108" y="3507"/>
                    </a:lnTo>
                    <a:lnTo>
                      <a:pt x="78" y="3788"/>
                    </a:lnTo>
                    <a:lnTo>
                      <a:pt x="42" y="4058"/>
                    </a:lnTo>
                    <a:lnTo>
                      <a:pt x="0" y="4316"/>
                    </a:lnTo>
                    <a:lnTo>
                      <a:pt x="12" y="4316"/>
                    </a:lnTo>
                    <a:lnTo>
                      <a:pt x="54" y="4058"/>
                    </a:lnTo>
                    <a:lnTo>
                      <a:pt x="90" y="3782"/>
                    </a:lnTo>
                    <a:lnTo>
                      <a:pt x="120" y="3507"/>
                    </a:lnTo>
                    <a:lnTo>
                      <a:pt x="138" y="3219"/>
                    </a:lnTo>
                    <a:lnTo>
                      <a:pt x="168" y="2638"/>
                    </a:lnTo>
                    <a:lnTo>
                      <a:pt x="174" y="2056"/>
                    </a:lnTo>
                    <a:lnTo>
                      <a:pt x="168" y="1768"/>
                    </a:lnTo>
                    <a:lnTo>
                      <a:pt x="162" y="1487"/>
                    </a:lnTo>
                    <a:lnTo>
                      <a:pt x="144" y="1211"/>
                    </a:lnTo>
                    <a:lnTo>
                      <a:pt x="132" y="941"/>
                    </a:lnTo>
                    <a:lnTo>
                      <a:pt x="108" y="689"/>
                    </a:lnTo>
                    <a:lnTo>
                      <a:pt x="84" y="444"/>
                    </a:lnTo>
                    <a:lnTo>
                      <a:pt x="54" y="216"/>
                    </a:lnTo>
                    <a:lnTo>
                      <a:pt x="24" y="0"/>
                    </a:lnTo>
                    <a:lnTo>
                      <a:pt x="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/>
              </a:extLst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0" name="Freeform 9"/>
              <p:cNvSpPr>
                <a:spLocks/>
              </p:cNvSpPr>
              <p:nvPr userDrawn="1"/>
            </p:nvSpPr>
            <p:spPr bwMode="hidden">
              <a:xfrm>
                <a:off x="3358" y="0"/>
                <a:ext cx="337" cy="4316"/>
              </a:xfrm>
              <a:custGeom>
                <a:avLst/>
                <a:gdLst>
                  <a:gd name="T0" fmla="*/ 329 w 335"/>
                  <a:gd name="T1" fmla="*/ 2014 h 4316"/>
                  <a:gd name="T2" fmla="*/ 317 w 335"/>
                  <a:gd name="T3" fmla="*/ 1726 h 4316"/>
                  <a:gd name="T4" fmla="*/ 293 w 335"/>
                  <a:gd name="T5" fmla="*/ 1445 h 4316"/>
                  <a:gd name="T6" fmla="*/ 263 w 335"/>
                  <a:gd name="T7" fmla="*/ 1175 h 4316"/>
                  <a:gd name="T8" fmla="*/ 228 w 335"/>
                  <a:gd name="T9" fmla="*/ 917 h 4316"/>
                  <a:gd name="T10" fmla="*/ 186 w 335"/>
                  <a:gd name="T11" fmla="*/ 665 h 4316"/>
                  <a:gd name="T12" fmla="*/ 132 w 335"/>
                  <a:gd name="T13" fmla="*/ 432 h 4316"/>
                  <a:gd name="T14" fmla="*/ 78 w 335"/>
                  <a:gd name="T15" fmla="*/ 204 h 4316"/>
                  <a:gd name="T16" fmla="*/ 12 w 335"/>
                  <a:gd name="T17" fmla="*/ 0 h 4316"/>
                  <a:gd name="T18" fmla="*/ 0 w 335"/>
                  <a:gd name="T19" fmla="*/ 0 h 4316"/>
                  <a:gd name="T20" fmla="*/ 66 w 335"/>
                  <a:gd name="T21" fmla="*/ 204 h 4316"/>
                  <a:gd name="T22" fmla="*/ 120 w 335"/>
                  <a:gd name="T23" fmla="*/ 432 h 4316"/>
                  <a:gd name="T24" fmla="*/ 174 w 335"/>
                  <a:gd name="T25" fmla="*/ 665 h 4316"/>
                  <a:gd name="T26" fmla="*/ 216 w 335"/>
                  <a:gd name="T27" fmla="*/ 917 h 4316"/>
                  <a:gd name="T28" fmla="*/ 251 w 335"/>
                  <a:gd name="T29" fmla="*/ 1175 h 4316"/>
                  <a:gd name="T30" fmla="*/ 281 w 335"/>
                  <a:gd name="T31" fmla="*/ 1445 h 4316"/>
                  <a:gd name="T32" fmla="*/ 305 w 335"/>
                  <a:gd name="T33" fmla="*/ 1726 h 4316"/>
                  <a:gd name="T34" fmla="*/ 317 w 335"/>
                  <a:gd name="T35" fmla="*/ 2014 h 4316"/>
                  <a:gd name="T36" fmla="*/ 323 w 335"/>
                  <a:gd name="T37" fmla="*/ 2314 h 4316"/>
                  <a:gd name="T38" fmla="*/ 317 w 335"/>
                  <a:gd name="T39" fmla="*/ 2608 h 4316"/>
                  <a:gd name="T40" fmla="*/ 305 w 335"/>
                  <a:gd name="T41" fmla="*/ 2907 h 4316"/>
                  <a:gd name="T42" fmla="*/ 281 w 335"/>
                  <a:gd name="T43" fmla="*/ 3201 h 4316"/>
                  <a:gd name="T44" fmla="*/ 257 w 335"/>
                  <a:gd name="T45" fmla="*/ 3489 h 4316"/>
                  <a:gd name="T46" fmla="*/ 216 w 335"/>
                  <a:gd name="T47" fmla="*/ 3777 h 4316"/>
                  <a:gd name="T48" fmla="*/ 174 w 335"/>
                  <a:gd name="T49" fmla="*/ 4052 h 4316"/>
                  <a:gd name="T50" fmla="*/ 120 w 335"/>
                  <a:gd name="T51" fmla="*/ 4316 h 4316"/>
                  <a:gd name="T52" fmla="*/ 132 w 335"/>
                  <a:gd name="T53" fmla="*/ 4316 h 4316"/>
                  <a:gd name="T54" fmla="*/ 186 w 335"/>
                  <a:gd name="T55" fmla="*/ 4052 h 4316"/>
                  <a:gd name="T56" fmla="*/ 228 w 335"/>
                  <a:gd name="T57" fmla="*/ 3777 h 4316"/>
                  <a:gd name="T58" fmla="*/ 269 w 335"/>
                  <a:gd name="T59" fmla="*/ 3489 h 4316"/>
                  <a:gd name="T60" fmla="*/ 293 w 335"/>
                  <a:gd name="T61" fmla="*/ 3201 h 4316"/>
                  <a:gd name="T62" fmla="*/ 317 w 335"/>
                  <a:gd name="T63" fmla="*/ 2907 h 4316"/>
                  <a:gd name="T64" fmla="*/ 329 w 335"/>
                  <a:gd name="T65" fmla="*/ 2608 h 4316"/>
                  <a:gd name="T66" fmla="*/ 335 w 335"/>
                  <a:gd name="T67" fmla="*/ 2314 h 4316"/>
                  <a:gd name="T68" fmla="*/ 329 w 335"/>
                  <a:gd name="T69" fmla="*/ 2014 h 4316"/>
                  <a:gd name="T70" fmla="*/ 329 w 335"/>
                  <a:gd name="T71" fmla="*/ 2014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335" h="4316">
                    <a:moveTo>
                      <a:pt x="329" y="2014"/>
                    </a:moveTo>
                    <a:lnTo>
                      <a:pt x="317" y="1726"/>
                    </a:lnTo>
                    <a:lnTo>
                      <a:pt x="293" y="1445"/>
                    </a:lnTo>
                    <a:lnTo>
                      <a:pt x="263" y="1175"/>
                    </a:lnTo>
                    <a:lnTo>
                      <a:pt x="228" y="917"/>
                    </a:lnTo>
                    <a:lnTo>
                      <a:pt x="186" y="665"/>
                    </a:lnTo>
                    <a:lnTo>
                      <a:pt x="132" y="432"/>
                    </a:lnTo>
                    <a:lnTo>
                      <a:pt x="78" y="204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66" y="204"/>
                    </a:lnTo>
                    <a:lnTo>
                      <a:pt x="120" y="432"/>
                    </a:lnTo>
                    <a:lnTo>
                      <a:pt x="174" y="665"/>
                    </a:lnTo>
                    <a:lnTo>
                      <a:pt x="216" y="917"/>
                    </a:lnTo>
                    <a:lnTo>
                      <a:pt x="251" y="1175"/>
                    </a:lnTo>
                    <a:lnTo>
                      <a:pt x="281" y="1445"/>
                    </a:lnTo>
                    <a:lnTo>
                      <a:pt x="305" y="1726"/>
                    </a:lnTo>
                    <a:lnTo>
                      <a:pt x="317" y="2014"/>
                    </a:lnTo>
                    <a:lnTo>
                      <a:pt x="323" y="2314"/>
                    </a:lnTo>
                    <a:lnTo>
                      <a:pt x="317" y="2608"/>
                    </a:lnTo>
                    <a:lnTo>
                      <a:pt x="305" y="2907"/>
                    </a:lnTo>
                    <a:lnTo>
                      <a:pt x="281" y="3201"/>
                    </a:lnTo>
                    <a:lnTo>
                      <a:pt x="257" y="3489"/>
                    </a:lnTo>
                    <a:lnTo>
                      <a:pt x="216" y="3777"/>
                    </a:lnTo>
                    <a:lnTo>
                      <a:pt x="174" y="4052"/>
                    </a:lnTo>
                    <a:lnTo>
                      <a:pt x="120" y="4316"/>
                    </a:lnTo>
                    <a:lnTo>
                      <a:pt x="132" y="4316"/>
                    </a:lnTo>
                    <a:lnTo>
                      <a:pt x="186" y="4052"/>
                    </a:lnTo>
                    <a:lnTo>
                      <a:pt x="228" y="3777"/>
                    </a:lnTo>
                    <a:lnTo>
                      <a:pt x="269" y="3489"/>
                    </a:lnTo>
                    <a:lnTo>
                      <a:pt x="293" y="3201"/>
                    </a:lnTo>
                    <a:lnTo>
                      <a:pt x="317" y="2907"/>
                    </a:lnTo>
                    <a:lnTo>
                      <a:pt x="329" y="2608"/>
                    </a:lnTo>
                    <a:lnTo>
                      <a:pt x="335" y="2314"/>
                    </a:lnTo>
                    <a:lnTo>
                      <a:pt x="329" y="2014"/>
                    </a:lnTo>
                    <a:lnTo>
                      <a:pt x="329" y="20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/>
              </a:extLst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1" name="Freeform 10"/>
              <p:cNvSpPr>
                <a:spLocks/>
              </p:cNvSpPr>
              <p:nvPr userDrawn="1"/>
            </p:nvSpPr>
            <p:spPr bwMode="hidden">
              <a:xfrm>
                <a:off x="3676" y="0"/>
                <a:ext cx="427" cy="4316"/>
              </a:xfrm>
              <a:custGeom>
                <a:avLst/>
                <a:gdLst>
                  <a:gd name="T0" fmla="*/ 413 w 425"/>
                  <a:gd name="T1" fmla="*/ 1924 h 4316"/>
                  <a:gd name="T2" fmla="*/ 395 w 425"/>
                  <a:gd name="T3" fmla="*/ 1690 h 4316"/>
                  <a:gd name="T4" fmla="*/ 365 w 425"/>
                  <a:gd name="T5" fmla="*/ 1457 h 4316"/>
                  <a:gd name="T6" fmla="*/ 329 w 425"/>
                  <a:gd name="T7" fmla="*/ 1229 h 4316"/>
                  <a:gd name="T8" fmla="*/ 281 w 425"/>
                  <a:gd name="T9" fmla="*/ 1001 h 4316"/>
                  <a:gd name="T10" fmla="*/ 227 w 425"/>
                  <a:gd name="T11" fmla="*/ 761 h 4316"/>
                  <a:gd name="T12" fmla="*/ 162 w 425"/>
                  <a:gd name="T13" fmla="*/ 522 h 4316"/>
                  <a:gd name="T14" fmla="*/ 90 w 425"/>
                  <a:gd name="T15" fmla="*/ 270 h 4316"/>
                  <a:gd name="T16" fmla="*/ 12 w 425"/>
                  <a:gd name="T17" fmla="*/ 0 h 4316"/>
                  <a:gd name="T18" fmla="*/ 0 w 425"/>
                  <a:gd name="T19" fmla="*/ 0 h 4316"/>
                  <a:gd name="T20" fmla="*/ 84 w 425"/>
                  <a:gd name="T21" fmla="*/ 270 h 4316"/>
                  <a:gd name="T22" fmla="*/ 156 w 425"/>
                  <a:gd name="T23" fmla="*/ 522 h 4316"/>
                  <a:gd name="T24" fmla="*/ 216 w 425"/>
                  <a:gd name="T25" fmla="*/ 767 h 4316"/>
                  <a:gd name="T26" fmla="*/ 275 w 425"/>
                  <a:gd name="T27" fmla="*/ 1001 h 4316"/>
                  <a:gd name="T28" fmla="*/ 317 w 425"/>
                  <a:gd name="T29" fmla="*/ 1235 h 4316"/>
                  <a:gd name="T30" fmla="*/ 353 w 425"/>
                  <a:gd name="T31" fmla="*/ 1463 h 4316"/>
                  <a:gd name="T32" fmla="*/ 383 w 425"/>
                  <a:gd name="T33" fmla="*/ 1690 h 4316"/>
                  <a:gd name="T34" fmla="*/ 401 w 425"/>
                  <a:gd name="T35" fmla="*/ 1924 h 4316"/>
                  <a:gd name="T36" fmla="*/ 413 w 425"/>
                  <a:gd name="T37" fmla="*/ 2188 h 4316"/>
                  <a:gd name="T38" fmla="*/ 407 w 425"/>
                  <a:gd name="T39" fmla="*/ 2458 h 4316"/>
                  <a:gd name="T40" fmla="*/ 395 w 425"/>
                  <a:gd name="T41" fmla="*/ 2733 h 4316"/>
                  <a:gd name="T42" fmla="*/ 365 w 425"/>
                  <a:gd name="T43" fmla="*/ 3021 h 4316"/>
                  <a:gd name="T44" fmla="*/ 329 w 425"/>
                  <a:gd name="T45" fmla="*/ 3321 h 4316"/>
                  <a:gd name="T46" fmla="*/ 275 w 425"/>
                  <a:gd name="T47" fmla="*/ 3639 h 4316"/>
                  <a:gd name="T48" fmla="*/ 204 w 425"/>
                  <a:gd name="T49" fmla="*/ 3968 h 4316"/>
                  <a:gd name="T50" fmla="*/ 126 w 425"/>
                  <a:gd name="T51" fmla="*/ 4316 h 4316"/>
                  <a:gd name="T52" fmla="*/ 138 w 425"/>
                  <a:gd name="T53" fmla="*/ 4316 h 4316"/>
                  <a:gd name="T54" fmla="*/ 216 w 425"/>
                  <a:gd name="T55" fmla="*/ 3968 h 4316"/>
                  <a:gd name="T56" fmla="*/ 287 w 425"/>
                  <a:gd name="T57" fmla="*/ 3639 h 4316"/>
                  <a:gd name="T58" fmla="*/ 341 w 425"/>
                  <a:gd name="T59" fmla="*/ 3321 h 4316"/>
                  <a:gd name="T60" fmla="*/ 377 w 425"/>
                  <a:gd name="T61" fmla="*/ 3021 h 4316"/>
                  <a:gd name="T62" fmla="*/ 407 w 425"/>
                  <a:gd name="T63" fmla="*/ 2733 h 4316"/>
                  <a:gd name="T64" fmla="*/ 419 w 425"/>
                  <a:gd name="T65" fmla="*/ 2458 h 4316"/>
                  <a:gd name="T66" fmla="*/ 425 w 425"/>
                  <a:gd name="T67" fmla="*/ 2188 h 4316"/>
                  <a:gd name="T68" fmla="*/ 413 w 425"/>
                  <a:gd name="T69" fmla="*/ 1924 h 4316"/>
                  <a:gd name="T70" fmla="*/ 413 w 425"/>
                  <a:gd name="T71" fmla="*/ 1924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425" h="4316">
                    <a:moveTo>
                      <a:pt x="413" y="1924"/>
                    </a:moveTo>
                    <a:lnTo>
                      <a:pt x="395" y="1690"/>
                    </a:lnTo>
                    <a:lnTo>
                      <a:pt x="365" y="1457"/>
                    </a:lnTo>
                    <a:lnTo>
                      <a:pt x="329" y="1229"/>
                    </a:lnTo>
                    <a:lnTo>
                      <a:pt x="281" y="1001"/>
                    </a:lnTo>
                    <a:lnTo>
                      <a:pt x="227" y="761"/>
                    </a:lnTo>
                    <a:lnTo>
                      <a:pt x="162" y="522"/>
                    </a:lnTo>
                    <a:lnTo>
                      <a:pt x="90" y="27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84" y="270"/>
                    </a:lnTo>
                    <a:lnTo>
                      <a:pt x="156" y="522"/>
                    </a:lnTo>
                    <a:lnTo>
                      <a:pt x="216" y="767"/>
                    </a:lnTo>
                    <a:lnTo>
                      <a:pt x="275" y="1001"/>
                    </a:lnTo>
                    <a:lnTo>
                      <a:pt x="317" y="1235"/>
                    </a:lnTo>
                    <a:lnTo>
                      <a:pt x="353" y="1463"/>
                    </a:lnTo>
                    <a:lnTo>
                      <a:pt x="383" y="1690"/>
                    </a:lnTo>
                    <a:lnTo>
                      <a:pt x="401" y="1924"/>
                    </a:lnTo>
                    <a:lnTo>
                      <a:pt x="413" y="2188"/>
                    </a:lnTo>
                    <a:lnTo>
                      <a:pt x="407" y="2458"/>
                    </a:lnTo>
                    <a:lnTo>
                      <a:pt x="395" y="2733"/>
                    </a:lnTo>
                    <a:lnTo>
                      <a:pt x="365" y="3021"/>
                    </a:lnTo>
                    <a:lnTo>
                      <a:pt x="329" y="3321"/>
                    </a:lnTo>
                    <a:lnTo>
                      <a:pt x="275" y="3639"/>
                    </a:lnTo>
                    <a:lnTo>
                      <a:pt x="204" y="3968"/>
                    </a:lnTo>
                    <a:lnTo>
                      <a:pt x="126" y="4316"/>
                    </a:lnTo>
                    <a:lnTo>
                      <a:pt x="138" y="4316"/>
                    </a:lnTo>
                    <a:lnTo>
                      <a:pt x="216" y="3968"/>
                    </a:lnTo>
                    <a:lnTo>
                      <a:pt x="287" y="3639"/>
                    </a:lnTo>
                    <a:lnTo>
                      <a:pt x="341" y="3321"/>
                    </a:lnTo>
                    <a:lnTo>
                      <a:pt x="377" y="3021"/>
                    </a:lnTo>
                    <a:lnTo>
                      <a:pt x="407" y="2733"/>
                    </a:lnTo>
                    <a:lnTo>
                      <a:pt x="419" y="2458"/>
                    </a:lnTo>
                    <a:lnTo>
                      <a:pt x="425" y="2188"/>
                    </a:lnTo>
                    <a:lnTo>
                      <a:pt x="413" y="1924"/>
                    </a:lnTo>
                    <a:lnTo>
                      <a:pt x="413" y="192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/>
              </a:extLst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2" name="Freeform 11"/>
              <p:cNvSpPr>
                <a:spLocks/>
              </p:cNvSpPr>
              <p:nvPr userDrawn="1"/>
            </p:nvSpPr>
            <p:spPr bwMode="hidden">
              <a:xfrm>
                <a:off x="3946" y="0"/>
                <a:ext cx="558" cy="4316"/>
              </a:xfrm>
              <a:custGeom>
                <a:avLst/>
                <a:gdLst>
                  <a:gd name="T0" fmla="*/ 556 w 556"/>
                  <a:gd name="T1" fmla="*/ 2020 h 4316"/>
                  <a:gd name="T2" fmla="*/ 538 w 556"/>
                  <a:gd name="T3" fmla="*/ 1732 h 4316"/>
                  <a:gd name="T4" fmla="*/ 503 w 556"/>
                  <a:gd name="T5" fmla="*/ 1445 h 4316"/>
                  <a:gd name="T6" fmla="*/ 455 w 556"/>
                  <a:gd name="T7" fmla="*/ 1175 h 4316"/>
                  <a:gd name="T8" fmla="*/ 395 w 556"/>
                  <a:gd name="T9" fmla="*/ 911 h 4316"/>
                  <a:gd name="T10" fmla="*/ 317 w 556"/>
                  <a:gd name="T11" fmla="*/ 659 h 4316"/>
                  <a:gd name="T12" fmla="*/ 228 w 556"/>
                  <a:gd name="T13" fmla="*/ 426 h 4316"/>
                  <a:gd name="T14" fmla="*/ 126 w 556"/>
                  <a:gd name="T15" fmla="*/ 204 h 4316"/>
                  <a:gd name="T16" fmla="*/ 12 w 556"/>
                  <a:gd name="T17" fmla="*/ 0 h 4316"/>
                  <a:gd name="T18" fmla="*/ 0 w 556"/>
                  <a:gd name="T19" fmla="*/ 0 h 4316"/>
                  <a:gd name="T20" fmla="*/ 114 w 556"/>
                  <a:gd name="T21" fmla="*/ 204 h 4316"/>
                  <a:gd name="T22" fmla="*/ 216 w 556"/>
                  <a:gd name="T23" fmla="*/ 426 h 4316"/>
                  <a:gd name="T24" fmla="*/ 305 w 556"/>
                  <a:gd name="T25" fmla="*/ 659 h 4316"/>
                  <a:gd name="T26" fmla="*/ 383 w 556"/>
                  <a:gd name="T27" fmla="*/ 911 h 4316"/>
                  <a:gd name="T28" fmla="*/ 443 w 556"/>
                  <a:gd name="T29" fmla="*/ 1175 h 4316"/>
                  <a:gd name="T30" fmla="*/ 491 w 556"/>
                  <a:gd name="T31" fmla="*/ 1445 h 4316"/>
                  <a:gd name="T32" fmla="*/ 526 w 556"/>
                  <a:gd name="T33" fmla="*/ 1732 h 4316"/>
                  <a:gd name="T34" fmla="*/ 544 w 556"/>
                  <a:gd name="T35" fmla="*/ 2020 h 4316"/>
                  <a:gd name="T36" fmla="*/ 544 w 556"/>
                  <a:gd name="T37" fmla="*/ 2326 h 4316"/>
                  <a:gd name="T38" fmla="*/ 532 w 556"/>
                  <a:gd name="T39" fmla="*/ 2632 h 4316"/>
                  <a:gd name="T40" fmla="*/ 503 w 556"/>
                  <a:gd name="T41" fmla="*/ 2931 h 4316"/>
                  <a:gd name="T42" fmla="*/ 455 w 556"/>
                  <a:gd name="T43" fmla="*/ 3225 h 4316"/>
                  <a:gd name="T44" fmla="*/ 389 w 556"/>
                  <a:gd name="T45" fmla="*/ 3513 h 4316"/>
                  <a:gd name="T46" fmla="*/ 311 w 556"/>
                  <a:gd name="T47" fmla="*/ 3788 h 4316"/>
                  <a:gd name="T48" fmla="*/ 216 w 556"/>
                  <a:gd name="T49" fmla="*/ 4058 h 4316"/>
                  <a:gd name="T50" fmla="*/ 102 w 556"/>
                  <a:gd name="T51" fmla="*/ 4316 h 4316"/>
                  <a:gd name="T52" fmla="*/ 114 w 556"/>
                  <a:gd name="T53" fmla="*/ 4316 h 4316"/>
                  <a:gd name="T54" fmla="*/ 228 w 556"/>
                  <a:gd name="T55" fmla="*/ 4058 h 4316"/>
                  <a:gd name="T56" fmla="*/ 323 w 556"/>
                  <a:gd name="T57" fmla="*/ 3788 h 4316"/>
                  <a:gd name="T58" fmla="*/ 401 w 556"/>
                  <a:gd name="T59" fmla="*/ 3513 h 4316"/>
                  <a:gd name="T60" fmla="*/ 467 w 556"/>
                  <a:gd name="T61" fmla="*/ 3225 h 4316"/>
                  <a:gd name="T62" fmla="*/ 515 w 556"/>
                  <a:gd name="T63" fmla="*/ 2931 h 4316"/>
                  <a:gd name="T64" fmla="*/ 544 w 556"/>
                  <a:gd name="T65" fmla="*/ 2632 h 4316"/>
                  <a:gd name="T66" fmla="*/ 556 w 556"/>
                  <a:gd name="T67" fmla="*/ 2326 h 4316"/>
                  <a:gd name="T68" fmla="*/ 556 w 556"/>
                  <a:gd name="T69" fmla="*/ 2020 h 4316"/>
                  <a:gd name="T70" fmla="*/ 556 w 556"/>
                  <a:gd name="T71" fmla="*/ 2020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556" h="4316">
                    <a:moveTo>
                      <a:pt x="556" y="2020"/>
                    </a:moveTo>
                    <a:lnTo>
                      <a:pt x="538" y="1732"/>
                    </a:lnTo>
                    <a:lnTo>
                      <a:pt x="503" y="1445"/>
                    </a:lnTo>
                    <a:lnTo>
                      <a:pt x="455" y="1175"/>
                    </a:lnTo>
                    <a:lnTo>
                      <a:pt x="395" y="911"/>
                    </a:lnTo>
                    <a:lnTo>
                      <a:pt x="317" y="659"/>
                    </a:lnTo>
                    <a:lnTo>
                      <a:pt x="228" y="426"/>
                    </a:lnTo>
                    <a:lnTo>
                      <a:pt x="126" y="204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14" y="204"/>
                    </a:lnTo>
                    <a:lnTo>
                      <a:pt x="216" y="426"/>
                    </a:lnTo>
                    <a:lnTo>
                      <a:pt x="305" y="659"/>
                    </a:lnTo>
                    <a:lnTo>
                      <a:pt x="383" y="911"/>
                    </a:lnTo>
                    <a:lnTo>
                      <a:pt x="443" y="1175"/>
                    </a:lnTo>
                    <a:lnTo>
                      <a:pt x="491" y="1445"/>
                    </a:lnTo>
                    <a:lnTo>
                      <a:pt x="526" y="1732"/>
                    </a:lnTo>
                    <a:lnTo>
                      <a:pt x="544" y="2020"/>
                    </a:lnTo>
                    <a:lnTo>
                      <a:pt x="544" y="2326"/>
                    </a:lnTo>
                    <a:lnTo>
                      <a:pt x="532" y="2632"/>
                    </a:lnTo>
                    <a:lnTo>
                      <a:pt x="503" y="2931"/>
                    </a:lnTo>
                    <a:lnTo>
                      <a:pt x="455" y="3225"/>
                    </a:lnTo>
                    <a:lnTo>
                      <a:pt x="389" y="3513"/>
                    </a:lnTo>
                    <a:lnTo>
                      <a:pt x="311" y="3788"/>
                    </a:lnTo>
                    <a:lnTo>
                      <a:pt x="216" y="4058"/>
                    </a:lnTo>
                    <a:lnTo>
                      <a:pt x="102" y="4316"/>
                    </a:lnTo>
                    <a:lnTo>
                      <a:pt x="114" y="4316"/>
                    </a:lnTo>
                    <a:lnTo>
                      <a:pt x="228" y="4058"/>
                    </a:lnTo>
                    <a:lnTo>
                      <a:pt x="323" y="3788"/>
                    </a:lnTo>
                    <a:lnTo>
                      <a:pt x="401" y="3513"/>
                    </a:lnTo>
                    <a:lnTo>
                      <a:pt x="467" y="3225"/>
                    </a:lnTo>
                    <a:lnTo>
                      <a:pt x="515" y="2931"/>
                    </a:lnTo>
                    <a:lnTo>
                      <a:pt x="544" y="2632"/>
                    </a:lnTo>
                    <a:lnTo>
                      <a:pt x="556" y="2326"/>
                    </a:lnTo>
                    <a:lnTo>
                      <a:pt x="556" y="2020"/>
                    </a:lnTo>
                    <a:lnTo>
                      <a:pt x="556" y="202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/>
              </a:extLst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3" name="Freeform 12"/>
              <p:cNvSpPr>
                <a:spLocks/>
              </p:cNvSpPr>
              <p:nvPr userDrawn="1"/>
            </p:nvSpPr>
            <p:spPr bwMode="hidden">
              <a:xfrm>
                <a:off x="4246" y="0"/>
                <a:ext cx="690" cy="4316"/>
              </a:xfrm>
              <a:custGeom>
                <a:avLst/>
                <a:gdLst>
                  <a:gd name="T0" fmla="*/ 688 w 688"/>
                  <a:gd name="T1" fmla="*/ 2086 h 4316"/>
                  <a:gd name="T2" fmla="*/ 670 w 688"/>
                  <a:gd name="T3" fmla="*/ 1810 h 4316"/>
                  <a:gd name="T4" fmla="*/ 634 w 688"/>
                  <a:gd name="T5" fmla="*/ 1541 h 4316"/>
                  <a:gd name="T6" fmla="*/ 574 w 688"/>
                  <a:gd name="T7" fmla="*/ 1271 h 4316"/>
                  <a:gd name="T8" fmla="*/ 497 w 688"/>
                  <a:gd name="T9" fmla="*/ 1007 h 4316"/>
                  <a:gd name="T10" fmla="*/ 401 w 688"/>
                  <a:gd name="T11" fmla="*/ 749 h 4316"/>
                  <a:gd name="T12" fmla="*/ 293 w 688"/>
                  <a:gd name="T13" fmla="*/ 492 h 4316"/>
                  <a:gd name="T14" fmla="*/ 162 w 688"/>
                  <a:gd name="T15" fmla="*/ 240 h 4316"/>
                  <a:gd name="T16" fmla="*/ 12 w 688"/>
                  <a:gd name="T17" fmla="*/ 0 h 4316"/>
                  <a:gd name="T18" fmla="*/ 0 w 688"/>
                  <a:gd name="T19" fmla="*/ 0 h 4316"/>
                  <a:gd name="T20" fmla="*/ 150 w 688"/>
                  <a:gd name="T21" fmla="*/ 240 h 4316"/>
                  <a:gd name="T22" fmla="*/ 281 w 688"/>
                  <a:gd name="T23" fmla="*/ 492 h 4316"/>
                  <a:gd name="T24" fmla="*/ 389 w 688"/>
                  <a:gd name="T25" fmla="*/ 749 h 4316"/>
                  <a:gd name="T26" fmla="*/ 485 w 688"/>
                  <a:gd name="T27" fmla="*/ 1007 h 4316"/>
                  <a:gd name="T28" fmla="*/ 562 w 688"/>
                  <a:gd name="T29" fmla="*/ 1271 h 4316"/>
                  <a:gd name="T30" fmla="*/ 622 w 688"/>
                  <a:gd name="T31" fmla="*/ 1541 h 4316"/>
                  <a:gd name="T32" fmla="*/ 658 w 688"/>
                  <a:gd name="T33" fmla="*/ 1810 h 4316"/>
                  <a:gd name="T34" fmla="*/ 676 w 688"/>
                  <a:gd name="T35" fmla="*/ 2086 h 4316"/>
                  <a:gd name="T36" fmla="*/ 676 w 688"/>
                  <a:gd name="T37" fmla="*/ 2368 h 4316"/>
                  <a:gd name="T38" fmla="*/ 658 w 688"/>
                  <a:gd name="T39" fmla="*/ 2650 h 4316"/>
                  <a:gd name="T40" fmla="*/ 616 w 688"/>
                  <a:gd name="T41" fmla="*/ 2931 h 4316"/>
                  <a:gd name="T42" fmla="*/ 556 w 688"/>
                  <a:gd name="T43" fmla="*/ 3213 h 4316"/>
                  <a:gd name="T44" fmla="*/ 473 w 688"/>
                  <a:gd name="T45" fmla="*/ 3495 h 4316"/>
                  <a:gd name="T46" fmla="*/ 371 w 688"/>
                  <a:gd name="T47" fmla="*/ 3777 h 4316"/>
                  <a:gd name="T48" fmla="*/ 251 w 688"/>
                  <a:gd name="T49" fmla="*/ 4046 h 4316"/>
                  <a:gd name="T50" fmla="*/ 114 w 688"/>
                  <a:gd name="T51" fmla="*/ 4316 h 4316"/>
                  <a:gd name="T52" fmla="*/ 126 w 688"/>
                  <a:gd name="T53" fmla="*/ 4316 h 4316"/>
                  <a:gd name="T54" fmla="*/ 263 w 688"/>
                  <a:gd name="T55" fmla="*/ 4046 h 4316"/>
                  <a:gd name="T56" fmla="*/ 383 w 688"/>
                  <a:gd name="T57" fmla="*/ 3777 h 4316"/>
                  <a:gd name="T58" fmla="*/ 485 w 688"/>
                  <a:gd name="T59" fmla="*/ 3495 h 4316"/>
                  <a:gd name="T60" fmla="*/ 568 w 688"/>
                  <a:gd name="T61" fmla="*/ 3219 h 4316"/>
                  <a:gd name="T62" fmla="*/ 628 w 688"/>
                  <a:gd name="T63" fmla="*/ 2937 h 4316"/>
                  <a:gd name="T64" fmla="*/ 670 w 688"/>
                  <a:gd name="T65" fmla="*/ 2656 h 4316"/>
                  <a:gd name="T66" fmla="*/ 688 w 688"/>
                  <a:gd name="T67" fmla="*/ 2368 h 4316"/>
                  <a:gd name="T68" fmla="*/ 688 w 688"/>
                  <a:gd name="T69" fmla="*/ 2086 h 4316"/>
                  <a:gd name="T70" fmla="*/ 688 w 688"/>
                  <a:gd name="T71" fmla="*/ 2086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688" h="4316">
                    <a:moveTo>
                      <a:pt x="688" y="2086"/>
                    </a:moveTo>
                    <a:lnTo>
                      <a:pt x="670" y="1810"/>
                    </a:lnTo>
                    <a:lnTo>
                      <a:pt x="634" y="1541"/>
                    </a:lnTo>
                    <a:lnTo>
                      <a:pt x="574" y="1271"/>
                    </a:lnTo>
                    <a:lnTo>
                      <a:pt x="497" y="1007"/>
                    </a:lnTo>
                    <a:lnTo>
                      <a:pt x="401" y="749"/>
                    </a:lnTo>
                    <a:lnTo>
                      <a:pt x="293" y="492"/>
                    </a:lnTo>
                    <a:lnTo>
                      <a:pt x="162" y="24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50" y="240"/>
                    </a:lnTo>
                    <a:lnTo>
                      <a:pt x="281" y="492"/>
                    </a:lnTo>
                    <a:lnTo>
                      <a:pt x="389" y="749"/>
                    </a:lnTo>
                    <a:lnTo>
                      <a:pt x="485" y="1007"/>
                    </a:lnTo>
                    <a:lnTo>
                      <a:pt x="562" y="1271"/>
                    </a:lnTo>
                    <a:lnTo>
                      <a:pt x="622" y="1541"/>
                    </a:lnTo>
                    <a:lnTo>
                      <a:pt x="658" y="1810"/>
                    </a:lnTo>
                    <a:lnTo>
                      <a:pt x="676" y="2086"/>
                    </a:lnTo>
                    <a:lnTo>
                      <a:pt x="676" y="2368"/>
                    </a:lnTo>
                    <a:lnTo>
                      <a:pt x="658" y="2650"/>
                    </a:lnTo>
                    <a:lnTo>
                      <a:pt x="616" y="2931"/>
                    </a:lnTo>
                    <a:lnTo>
                      <a:pt x="556" y="3213"/>
                    </a:lnTo>
                    <a:lnTo>
                      <a:pt x="473" y="3495"/>
                    </a:lnTo>
                    <a:lnTo>
                      <a:pt x="371" y="3777"/>
                    </a:lnTo>
                    <a:lnTo>
                      <a:pt x="251" y="4046"/>
                    </a:lnTo>
                    <a:lnTo>
                      <a:pt x="114" y="4316"/>
                    </a:lnTo>
                    <a:lnTo>
                      <a:pt x="126" y="4316"/>
                    </a:lnTo>
                    <a:lnTo>
                      <a:pt x="263" y="4046"/>
                    </a:lnTo>
                    <a:lnTo>
                      <a:pt x="383" y="3777"/>
                    </a:lnTo>
                    <a:lnTo>
                      <a:pt x="485" y="3495"/>
                    </a:lnTo>
                    <a:lnTo>
                      <a:pt x="568" y="3219"/>
                    </a:lnTo>
                    <a:lnTo>
                      <a:pt x="628" y="2937"/>
                    </a:lnTo>
                    <a:lnTo>
                      <a:pt x="670" y="2656"/>
                    </a:lnTo>
                    <a:lnTo>
                      <a:pt x="688" y="2368"/>
                    </a:lnTo>
                    <a:lnTo>
                      <a:pt x="688" y="2086"/>
                    </a:lnTo>
                    <a:lnTo>
                      <a:pt x="688" y="208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/>
              </a:extLst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4" name="Freeform 13"/>
              <p:cNvSpPr>
                <a:spLocks/>
              </p:cNvSpPr>
              <p:nvPr userDrawn="1"/>
            </p:nvSpPr>
            <p:spPr bwMode="hidden">
              <a:xfrm>
                <a:off x="4522" y="0"/>
                <a:ext cx="864" cy="4316"/>
              </a:xfrm>
              <a:custGeom>
                <a:avLst/>
                <a:gdLst>
                  <a:gd name="T0" fmla="*/ 855 w 861"/>
                  <a:gd name="T1" fmla="*/ 2128 h 4316"/>
                  <a:gd name="T2" fmla="*/ 831 w 861"/>
                  <a:gd name="T3" fmla="*/ 1834 h 4316"/>
                  <a:gd name="T4" fmla="*/ 808 w 861"/>
                  <a:gd name="T5" fmla="*/ 1684 h 4316"/>
                  <a:gd name="T6" fmla="*/ 784 w 861"/>
                  <a:gd name="T7" fmla="*/ 1541 h 4316"/>
                  <a:gd name="T8" fmla="*/ 748 w 861"/>
                  <a:gd name="T9" fmla="*/ 1397 h 4316"/>
                  <a:gd name="T10" fmla="*/ 712 w 861"/>
                  <a:gd name="T11" fmla="*/ 1253 h 4316"/>
                  <a:gd name="T12" fmla="*/ 664 w 861"/>
                  <a:gd name="T13" fmla="*/ 1115 h 4316"/>
                  <a:gd name="T14" fmla="*/ 610 w 861"/>
                  <a:gd name="T15" fmla="*/ 977 h 4316"/>
                  <a:gd name="T16" fmla="*/ 491 w 861"/>
                  <a:gd name="T17" fmla="*/ 719 h 4316"/>
                  <a:gd name="T18" fmla="*/ 353 w 861"/>
                  <a:gd name="T19" fmla="*/ 468 h 4316"/>
                  <a:gd name="T20" fmla="*/ 192 w 861"/>
                  <a:gd name="T21" fmla="*/ 228 h 4316"/>
                  <a:gd name="T22" fmla="*/ 12 w 861"/>
                  <a:gd name="T23" fmla="*/ 0 h 4316"/>
                  <a:gd name="T24" fmla="*/ 0 w 861"/>
                  <a:gd name="T25" fmla="*/ 0 h 4316"/>
                  <a:gd name="T26" fmla="*/ 180 w 861"/>
                  <a:gd name="T27" fmla="*/ 228 h 4316"/>
                  <a:gd name="T28" fmla="*/ 341 w 861"/>
                  <a:gd name="T29" fmla="*/ 468 h 4316"/>
                  <a:gd name="T30" fmla="*/ 479 w 861"/>
                  <a:gd name="T31" fmla="*/ 719 h 4316"/>
                  <a:gd name="T32" fmla="*/ 598 w 861"/>
                  <a:gd name="T33" fmla="*/ 983 h 4316"/>
                  <a:gd name="T34" fmla="*/ 652 w 861"/>
                  <a:gd name="T35" fmla="*/ 1121 h 4316"/>
                  <a:gd name="T36" fmla="*/ 700 w 861"/>
                  <a:gd name="T37" fmla="*/ 1259 h 4316"/>
                  <a:gd name="T38" fmla="*/ 736 w 861"/>
                  <a:gd name="T39" fmla="*/ 1403 h 4316"/>
                  <a:gd name="T40" fmla="*/ 772 w 861"/>
                  <a:gd name="T41" fmla="*/ 1547 h 4316"/>
                  <a:gd name="T42" fmla="*/ 802 w 861"/>
                  <a:gd name="T43" fmla="*/ 1690 h 4316"/>
                  <a:gd name="T44" fmla="*/ 819 w 861"/>
                  <a:gd name="T45" fmla="*/ 1834 h 4316"/>
                  <a:gd name="T46" fmla="*/ 837 w 861"/>
                  <a:gd name="T47" fmla="*/ 1984 h 4316"/>
                  <a:gd name="T48" fmla="*/ 843 w 861"/>
                  <a:gd name="T49" fmla="*/ 2128 h 4316"/>
                  <a:gd name="T50" fmla="*/ 849 w 861"/>
                  <a:gd name="T51" fmla="*/ 2278 h 4316"/>
                  <a:gd name="T52" fmla="*/ 843 w 861"/>
                  <a:gd name="T53" fmla="*/ 2428 h 4316"/>
                  <a:gd name="T54" fmla="*/ 831 w 861"/>
                  <a:gd name="T55" fmla="*/ 2572 h 4316"/>
                  <a:gd name="T56" fmla="*/ 819 w 861"/>
                  <a:gd name="T57" fmla="*/ 2721 h 4316"/>
                  <a:gd name="T58" fmla="*/ 796 w 861"/>
                  <a:gd name="T59" fmla="*/ 2865 h 4316"/>
                  <a:gd name="T60" fmla="*/ 766 w 861"/>
                  <a:gd name="T61" fmla="*/ 3015 h 4316"/>
                  <a:gd name="T62" fmla="*/ 724 w 861"/>
                  <a:gd name="T63" fmla="*/ 3159 h 4316"/>
                  <a:gd name="T64" fmla="*/ 682 w 861"/>
                  <a:gd name="T65" fmla="*/ 3303 h 4316"/>
                  <a:gd name="T66" fmla="*/ 586 w 861"/>
                  <a:gd name="T67" fmla="*/ 3567 h 4316"/>
                  <a:gd name="T68" fmla="*/ 473 w 861"/>
                  <a:gd name="T69" fmla="*/ 3824 h 4316"/>
                  <a:gd name="T70" fmla="*/ 335 w 861"/>
                  <a:gd name="T71" fmla="*/ 4076 h 4316"/>
                  <a:gd name="T72" fmla="*/ 180 w 861"/>
                  <a:gd name="T73" fmla="*/ 4316 h 4316"/>
                  <a:gd name="T74" fmla="*/ 192 w 861"/>
                  <a:gd name="T75" fmla="*/ 4316 h 4316"/>
                  <a:gd name="T76" fmla="*/ 347 w 861"/>
                  <a:gd name="T77" fmla="*/ 4076 h 4316"/>
                  <a:gd name="T78" fmla="*/ 485 w 861"/>
                  <a:gd name="T79" fmla="*/ 3824 h 4316"/>
                  <a:gd name="T80" fmla="*/ 598 w 861"/>
                  <a:gd name="T81" fmla="*/ 3573 h 4316"/>
                  <a:gd name="T82" fmla="*/ 694 w 861"/>
                  <a:gd name="T83" fmla="*/ 3309 h 4316"/>
                  <a:gd name="T84" fmla="*/ 736 w 861"/>
                  <a:gd name="T85" fmla="*/ 3165 h 4316"/>
                  <a:gd name="T86" fmla="*/ 778 w 861"/>
                  <a:gd name="T87" fmla="*/ 3021 h 4316"/>
                  <a:gd name="T88" fmla="*/ 808 w 861"/>
                  <a:gd name="T89" fmla="*/ 2871 h 4316"/>
                  <a:gd name="T90" fmla="*/ 831 w 861"/>
                  <a:gd name="T91" fmla="*/ 2727 h 4316"/>
                  <a:gd name="T92" fmla="*/ 843 w 861"/>
                  <a:gd name="T93" fmla="*/ 2578 h 4316"/>
                  <a:gd name="T94" fmla="*/ 855 w 861"/>
                  <a:gd name="T95" fmla="*/ 2428 h 4316"/>
                  <a:gd name="T96" fmla="*/ 861 w 861"/>
                  <a:gd name="T97" fmla="*/ 2278 h 4316"/>
                  <a:gd name="T98" fmla="*/ 855 w 861"/>
                  <a:gd name="T99" fmla="*/ 2128 h 4316"/>
                  <a:gd name="T100" fmla="*/ 855 w 861"/>
                  <a:gd name="T101" fmla="*/ 2128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861" h="4316">
                    <a:moveTo>
                      <a:pt x="855" y="2128"/>
                    </a:moveTo>
                    <a:lnTo>
                      <a:pt x="831" y="1834"/>
                    </a:lnTo>
                    <a:lnTo>
                      <a:pt x="808" y="1684"/>
                    </a:lnTo>
                    <a:lnTo>
                      <a:pt x="784" y="1541"/>
                    </a:lnTo>
                    <a:lnTo>
                      <a:pt x="748" y="1397"/>
                    </a:lnTo>
                    <a:lnTo>
                      <a:pt x="712" y="1253"/>
                    </a:lnTo>
                    <a:lnTo>
                      <a:pt x="664" y="1115"/>
                    </a:lnTo>
                    <a:lnTo>
                      <a:pt x="610" y="977"/>
                    </a:lnTo>
                    <a:lnTo>
                      <a:pt x="491" y="719"/>
                    </a:lnTo>
                    <a:lnTo>
                      <a:pt x="353" y="468"/>
                    </a:lnTo>
                    <a:lnTo>
                      <a:pt x="192" y="228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80" y="228"/>
                    </a:lnTo>
                    <a:lnTo>
                      <a:pt x="341" y="468"/>
                    </a:lnTo>
                    <a:lnTo>
                      <a:pt x="479" y="719"/>
                    </a:lnTo>
                    <a:lnTo>
                      <a:pt x="598" y="983"/>
                    </a:lnTo>
                    <a:lnTo>
                      <a:pt x="652" y="1121"/>
                    </a:lnTo>
                    <a:lnTo>
                      <a:pt x="700" y="1259"/>
                    </a:lnTo>
                    <a:lnTo>
                      <a:pt x="736" y="1403"/>
                    </a:lnTo>
                    <a:lnTo>
                      <a:pt x="772" y="1547"/>
                    </a:lnTo>
                    <a:lnTo>
                      <a:pt x="802" y="1690"/>
                    </a:lnTo>
                    <a:lnTo>
                      <a:pt x="819" y="1834"/>
                    </a:lnTo>
                    <a:lnTo>
                      <a:pt x="837" y="1984"/>
                    </a:lnTo>
                    <a:lnTo>
                      <a:pt x="843" y="2128"/>
                    </a:lnTo>
                    <a:lnTo>
                      <a:pt x="849" y="2278"/>
                    </a:lnTo>
                    <a:lnTo>
                      <a:pt x="843" y="2428"/>
                    </a:lnTo>
                    <a:lnTo>
                      <a:pt x="831" y="2572"/>
                    </a:lnTo>
                    <a:lnTo>
                      <a:pt x="819" y="2721"/>
                    </a:lnTo>
                    <a:lnTo>
                      <a:pt x="796" y="2865"/>
                    </a:lnTo>
                    <a:lnTo>
                      <a:pt x="766" y="3015"/>
                    </a:lnTo>
                    <a:lnTo>
                      <a:pt x="724" y="3159"/>
                    </a:lnTo>
                    <a:lnTo>
                      <a:pt x="682" y="3303"/>
                    </a:lnTo>
                    <a:lnTo>
                      <a:pt x="586" y="3567"/>
                    </a:lnTo>
                    <a:lnTo>
                      <a:pt x="473" y="3824"/>
                    </a:lnTo>
                    <a:lnTo>
                      <a:pt x="335" y="4076"/>
                    </a:lnTo>
                    <a:lnTo>
                      <a:pt x="180" y="4316"/>
                    </a:lnTo>
                    <a:lnTo>
                      <a:pt x="192" y="4316"/>
                    </a:lnTo>
                    <a:lnTo>
                      <a:pt x="347" y="4076"/>
                    </a:lnTo>
                    <a:lnTo>
                      <a:pt x="485" y="3824"/>
                    </a:lnTo>
                    <a:lnTo>
                      <a:pt x="598" y="3573"/>
                    </a:lnTo>
                    <a:lnTo>
                      <a:pt x="694" y="3309"/>
                    </a:lnTo>
                    <a:lnTo>
                      <a:pt x="736" y="3165"/>
                    </a:lnTo>
                    <a:lnTo>
                      <a:pt x="778" y="3021"/>
                    </a:lnTo>
                    <a:lnTo>
                      <a:pt x="808" y="2871"/>
                    </a:lnTo>
                    <a:lnTo>
                      <a:pt x="831" y="2727"/>
                    </a:lnTo>
                    <a:lnTo>
                      <a:pt x="843" y="2578"/>
                    </a:lnTo>
                    <a:lnTo>
                      <a:pt x="855" y="2428"/>
                    </a:lnTo>
                    <a:lnTo>
                      <a:pt x="861" y="2278"/>
                    </a:lnTo>
                    <a:lnTo>
                      <a:pt x="855" y="2128"/>
                    </a:lnTo>
                    <a:lnTo>
                      <a:pt x="855" y="212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/>
              </a:extLst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5" name="Freeform 14"/>
              <p:cNvSpPr>
                <a:spLocks/>
              </p:cNvSpPr>
              <p:nvPr userDrawn="1"/>
            </p:nvSpPr>
            <p:spPr bwMode="hidden">
              <a:xfrm>
                <a:off x="2399" y="0"/>
                <a:ext cx="150" cy="4316"/>
              </a:xfrm>
              <a:custGeom>
                <a:avLst/>
                <a:gdLst>
                  <a:gd name="T0" fmla="*/ 18 w 149"/>
                  <a:gd name="T1" fmla="*/ 1942 h 4316"/>
                  <a:gd name="T2" fmla="*/ 30 w 149"/>
                  <a:gd name="T3" fmla="*/ 1630 h 4316"/>
                  <a:gd name="T4" fmla="*/ 42 w 149"/>
                  <a:gd name="T5" fmla="*/ 1331 h 4316"/>
                  <a:gd name="T6" fmla="*/ 59 w 149"/>
                  <a:gd name="T7" fmla="*/ 1055 h 4316"/>
                  <a:gd name="T8" fmla="*/ 77 w 149"/>
                  <a:gd name="T9" fmla="*/ 791 h 4316"/>
                  <a:gd name="T10" fmla="*/ 83 w 149"/>
                  <a:gd name="T11" fmla="*/ 671 h 4316"/>
                  <a:gd name="T12" fmla="*/ 95 w 149"/>
                  <a:gd name="T13" fmla="*/ 557 h 4316"/>
                  <a:gd name="T14" fmla="*/ 107 w 149"/>
                  <a:gd name="T15" fmla="*/ 444 h 4316"/>
                  <a:gd name="T16" fmla="*/ 113 w 149"/>
                  <a:gd name="T17" fmla="*/ 342 h 4316"/>
                  <a:gd name="T18" fmla="*/ 125 w 149"/>
                  <a:gd name="T19" fmla="*/ 246 h 4316"/>
                  <a:gd name="T20" fmla="*/ 131 w 149"/>
                  <a:gd name="T21" fmla="*/ 156 h 4316"/>
                  <a:gd name="T22" fmla="*/ 143 w 149"/>
                  <a:gd name="T23" fmla="*/ 72 h 4316"/>
                  <a:gd name="T24" fmla="*/ 149 w 149"/>
                  <a:gd name="T25" fmla="*/ 0 h 4316"/>
                  <a:gd name="T26" fmla="*/ 137 w 149"/>
                  <a:gd name="T27" fmla="*/ 0 h 4316"/>
                  <a:gd name="T28" fmla="*/ 131 w 149"/>
                  <a:gd name="T29" fmla="*/ 72 h 4316"/>
                  <a:gd name="T30" fmla="*/ 119 w 149"/>
                  <a:gd name="T31" fmla="*/ 156 h 4316"/>
                  <a:gd name="T32" fmla="*/ 113 w 149"/>
                  <a:gd name="T33" fmla="*/ 246 h 4316"/>
                  <a:gd name="T34" fmla="*/ 101 w 149"/>
                  <a:gd name="T35" fmla="*/ 342 h 4316"/>
                  <a:gd name="T36" fmla="*/ 95 w 149"/>
                  <a:gd name="T37" fmla="*/ 444 h 4316"/>
                  <a:gd name="T38" fmla="*/ 83 w 149"/>
                  <a:gd name="T39" fmla="*/ 557 h 4316"/>
                  <a:gd name="T40" fmla="*/ 71 w 149"/>
                  <a:gd name="T41" fmla="*/ 671 h 4316"/>
                  <a:gd name="T42" fmla="*/ 65 w 149"/>
                  <a:gd name="T43" fmla="*/ 791 h 4316"/>
                  <a:gd name="T44" fmla="*/ 48 w 149"/>
                  <a:gd name="T45" fmla="*/ 1055 h 4316"/>
                  <a:gd name="T46" fmla="*/ 30 w 149"/>
                  <a:gd name="T47" fmla="*/ 1331 h 4316"/>
                  <a:gd name="T48" fmla="*/ 18 w 149"/>
                  <a:gd name="T49" fmla="*/ 1630 h 4316"/>
                  <a:gd name="T50" fmla="*/ 6 w 149"/>
                  <a:gd name="T51" fmla="*/ 1942 h 4316"/>
                  <a:gd name="T52" fmla="*/ 0 w 149"/>
                  <a:gd name="T53" fmla="*/ 2278 h 4316"/>
                  <a:gd name="T54" fmla="*/ 6 w 149"/>
                  <a:gd name="T55" fmla="*/ 2602 h 4316"/>
                  <a:gd name="T56" fmla="*/ 12 w 149"/>
                  <a:gd name="T57" fmla="*/ 2919 h 4316"/>
                  <a:gd name="T58" fmla="*/ 24 w 149"/>
                  <a:gd name="T59" fmla="*/ 3219 h 4316"/>
                  <a:gd name="T60" fmla="*/ 36 w 149"/>
                  <a:gd name="T61" fmla="*/ 3513 h 4316"/>
                  <a:gd name="T62" fmla="*/ 59 w 149"/>
                  <a:gd name="T63" fmla="*/ 3794 h 4316"/>
                  <a:gd name="T64" fmla="*/ 89 w 149"/>
                  <a:gd name="T65" fmla="*/ 4058 h 4316"/>
                  <a:gd name="T66" fmla="*/ 125 w 149"/>
                  <a:gd name="T67" fmla="*/ 4316 h 4316"/>
                  <a:gd name="T68" fmla="*/ 137 w 149"/>
                  <a:gd name="T69" fmla="*/ 4316 h 4316"/>
                  <a:gd name="T70" fmla="*/ 101 w 149"/>
                  <a:gd name="T71" fmla="*/ 4058 h 4316"/>
                  <a:gd name="T72" fmla="*/ 71 w 149"/>
                  <a:gd name="T73" fmla="*/ 3794 h 4316"/>
                  <a:gd name="T74" fmla="*/ 48 w 149"/>
                  <a:gd name="T75" fmla="*/ 3513 h 4316"/>
                  <a:gd name="T76" fmla="*/ 36 w 149"/>
                  <a:gd name="T77" fmla="*/ 3225 h 4316"/>
                  <a:gd name="T78" fmla="*/ 24 w 149"/>
                  <a:gd name="T79" fmla="*/ 2919 h 4316"/>
                  <a:gd name="T80" fmla="*/ 18 w 149"/>
                  <a:gd name="T81" fmla="*/ 2608 h 4316"/>
                  <a:gd name="T82" fmla="*/ 12 w 149"/>
                  <a:gd name="T83" fmla="*/ 2278 h 4316"/>
                  <a:gd name="T84" fmla="*/ 18 w 149"/>
                  <a:gd name="T85" fmla="*/ 1942 h 4316"/>
                  <a:gd name="T86" fmla="*/ 18 w 149"/>
                  <a:gd name="T87" fmla="*/ 1942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149" h="4316">
                    <a:moveTo>
                      <a:pt x="18" y="1942"/>
                    </a:moveTo>
                    <a:lnTo>
                      <a:pt x="30" y="1630"/>
                    </a:lnTo>
                    <a:lnTo>
                      <a:pt x="42" y="1331"/>
                    </a:lnTo>
                    <a:lnTo>
                      <a:pt x="59" y="1055"/>
                    </a:lnTo>
                    <a:lnTo>
                      <a:pt x="77" y="791"/>
                    </a:lnTo>
                    <a:lnTo>
                      <a:pt x="83" y="671"/>
                    </a:lnTo>
                    <a:lnTo>
                      <a:pt x="95" y="557"/>
                    </a:lnTo>
                    <a:lnTo>
                      <a:pt x="107" y="444"/>
                    </a:lnTo>
                    <a:lnTo>
                      <a:pt x="113" y="342"/>
                    </a:lnTo>
                    <a:lnTo>
                      <a:pt x="125" y="246"/>
                    </a:lnTo>
                    <a:lnTo>
                      <a:pt x="131" y="156"/>
                    </a:lnTo>
                    <a:lnTo>
                      <a:pt x="143" y="72"/>
                    </a:lnTo>
                    <a:lnTo>
                      <a:pt x="149" y="0"/>
                    </a:lnTo>
                    <a:lnTo>
                      <a:pt x="137" y="0"/>
                    </a:lnTo>
                    <a:lnTo>
                      <a:pt x="131" y="72"/>
                    </a:lnTo>
                    <a:lnTo>
                      <a:pt x="119" y="156"/>
                    </a:lnTo>
                    <a:lnTo>
                      <a:pt x="113" y="246"/>
                    </a:lnTo>
                    <a:lnTo>
                      <a:pt x="101" y="342"/>
                    </a:lnTo>
                    <a:lnTo>
                      <a:pt x="95" y="444"/>
                    </a:lnTo>
                    <a:lnTo>
                      <a:pt x="83" y="557"/>
                    </a:lnTo>
                    <a:lnTo>
                      <a:pt x="71" y="671"/>
                    </a:lnTo>
                    <a:lnTo>
                      <a:pt x="65" y="791"/>
                    </a:lnTo>
                    <a:lnTo>
                      <a:pt x="48" y="1055"/>
                    </a:lnTo>
                    <a:lnTo>
                      <a:pt x="30" y="1331"/>
                    </a:lnTo>
                    <a:lnTo>
                      <a:pt x="18" y="1630"/>
                    </a:lnTo>
                    <a:lnTo>
                      <a:pt x="6" y="1942"/>
                    </a:lnTo>
                    <a:lnTo>
                      <a:pt x="0" y="2278"/>
                    </a:lnTo>
                    <a:lnTo>
                      <a:pt x="6" y="2602"/>
                    </a:lnTo>
                    <a:lnTo>
                      <a:pt x="12" y="2919"/>
                    </a:lnTo>
                    <a:lnTo>
                      <a:pt x="24" y="3219"/>
                    </a:lnTo>
                    <a:lnTo>
                      <a:pt x="36" y="3513"/>
                    </a:lnTo>
                    <a:lnTo>
                      <a:pt x="59" y="3794"/>
                    </a:lnTo>
                    <a:lnTo>
                      <a:pt x="89" y="4058"/>
                    </a:lnTo>
                    <a:lnTo>
                      <a:pt x="125" y="4316"/>
                    </a:lnTo>
                    <a:lnTo>
                      <a:pt x="137" y="4316"/>
                    </a:lnTo>
                    <a:lnTo>
                      <a:pt x="101" y="4058"/>
                    </a:lnTo>
                    <a:lnTo>
                      <a:pt x="71" y="3794"/>
                    </a:lnTo>
                    <a:lnTo>
                      <a:pt x="48" y="3513"/>
                    </a:lnTo>
                    <a:lnTo>
                      <a:pt x="36" y="3225"/>
                    </a:lnTo>
                    <a:lnTo>
                      <a:pt x="24" y="2919"/>
                    </a:lnTo>
                    <a:lnTo>
                      <a:pt x="18" y="2608"/>
                    </a:lnTo>
                    <a:lnTo>
                      <a:pt x="12" y="2278"/>
                    </a:lnTo>
                    <a:lnTo>
                      <a:pt x="18" y="1942"/>
                    </a:lnTo>
                    <a:lnTo>
                      <a:pt x="18" y="194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/>
              </a:extLst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6" name="Freeform 15"/>
              <p:cNvSpPr>
                <a:spLocks/>
              </p:cNvSpPr>
              <p:nvPr userDrawn="1"/>
            </p:nvSpPr>
            <p:spPr bwMode="hidden">
              <a:xfrm>
                <a:off x="1967" y="0"/>
                <a:ext cx="300" cy="4316"/>
              </a:xfrm>
              <a:custGeom>
                <a:avLst/>
                <a:gdLst>
                  <a:gd name="T0" fmla="*/ 18 w 299"/>
                  <a:gd name="T1" fmla="*/ 2062 h 4316"/>
                  <a:gd name="T2" fmla="*/ 30 w 299"/>
                  <a:gd name="T3" fmla="*/ 1750 h 4316"/>
                  <a:gd name="T4" fmla="*/ 54 w 299"/>
                  <a:gd name="T5" fmla="*/ 1451 h 4316"/>
                  <a:gd name="T6" fmla="*/ 84 w 299"/>
                  <a:gd name="T7" fmla="*/ 1169 h 4316"/>
                  <a:gd name="T8" fmla="*/ 126 w 299"/>
                  <a:gd name="T9" fmla="*/ 899 h 4316"/>
                  <a:gd name="T10" fmla="*/ 162 w 299"/>
                  <a:gd name="T11" fmla="*/ 641 h 4316"/>
                  <a:gd name="T12" fmla="*/ 209 w 299"/>
                  <a:gd name="T13" fmla="*/ 408 h 4316"/>
                  <a:gd name="T14" fmla="*/ 251 w 299"/>
                  <a:gd name="T15" fmla="*/ 192 h 4316"/>
                  <a:gd name="T16" fmla="*/ 299 w 299"/>
                  <a:gd name="T17" fmla="*/ 0 h 4316"/>
                  <a:gd name="T18" fmla="*/ 287 w 299"/>
                  <a:gd name="T19" fmla="*/ 0 h 4316"/>
                  <a:gd name="T20" fmla="*/ 239 w 299"/>
                  <a:gd name="T21" fmla="*/ 192 h 4316"/>
                  <a:gd name="T22" fmla="*/ 198 w 299"/>
                  <a:gd name="T23" fmla="*/ 408 h 4316"/>
                  <a:gd name="T24" fmla="*/ 156 w 299"/>
                  <a:gd name="T25" fmla="*/ 641 h 4316"/>
                  <a:gd name="T26" fmla="*/ 114 w 299"/>
                  <a:gd name="T27" fmla="*/ 899 h 4316"/>
                  <a:gd name="T28" fmla="*/ 78 w 299"/>
                  <a:gd name="T29" fmla="*/ 1169 h 4316"/>
                  <a:gd name="T30" fmla="*/ 48 w 299"/>
                  <a:gd name="T31" fmla="*/ 1451 h 4316"/>
                  <a:gd name="T32" fmla="*/ 24 w 299"/>
                  <a:gd name="T33" fmla="*/ 1750 h 4316"/>
                  <a:gd name="T34" fmla="*/ 6 w 299"/>
                  <a:gd name="T35" fmla="*/ 2062 h 4316"/>
                  <a:gd name="T36" fmla="*/ 0 w 299"/>
                  <a:gd name="T37" fmla="*/ 2374 h 4316"/>
                  <a:gd name="T38" fmla="*/ 12 w 299"/>
                  <a:gd name="T39" fmla="*/ 2674 h 4316"/>
                  <a:gd name="T40" fmla="*/ 30 w 299"/>
                  <a:gd name="T41" fmla="*/ 2973 h 4316"/>
                  <a:gd name="T42" fmla="*/ 54 w 299"/>
                  <a:gd name="T43" fmla="*/ 3255 h 4316"/>
                  <a:gd name="T44" fmla="*/ 96 w 299"/>
                  <a:gd name="T45" fmla="*/ 3537 h 4316"/>
                  <a:gd name="T46" fmla="*/ 144 w 299"/>
                  <a:gd name="T47" fmla="*/ 3806 h 4316"/>
                  <a:gd name="T48" fmla="*/ 203 w 299"/>
                  <a:gd name="T49" fmla="*/ 4064 h 4316"/>
                  <a:gd name="T50" fmla="*/ 275 w 299"/>
                  <a:gd name="T51" fmla="*/ 4316 h 4316"/>
                  <a:gd name="T52" fmla="*/ 287 w 299"/>
                  <a:gd name="T53" fmla="*/ 4316 h 4316"/>
                  <a:gd name="T54" fmla="*/ 215 w 299"/>
                  <a:gd name="T55" fmla="*/ 4064 h 4316"/>
                  <a:gd name="T56" fmla="*/ 156 w 299"/>
                  <a:gd name="T57" fmla="*/ 3806 h 4316"/>
                  <a:gd name="T58" fmla="*/ 108 w 299"/>
                  <a:gd name="T59" fmla="*/ 3537 h 4316"/>
                  <a:gd name="T60" fmla="*/ 66 w 299"/>
                  <a:gd name="T61" fmla="*/ 3261 h 4316"/>
                  <a:gd name="T62" fmla="*/ 42 w 299"/>
                  <a:gd name="T63" fmla="*/ 2973 h 4316"/>
                  <a:gd name="T64" fmla="*/ 24 w 299"/>
                  <a:gd name="T65" fmla="*/ 2680 h 4316"/>
                  <a:gd name="T66" fmla="*/ 12 w 299"/>
                  <a:gd name="T67" fmla="*/ 2374 h 4316"/>
                  <a:gd name="T68" fmla="*/ 18 w 299"/>
                  <a:gd name="T69" fmla="*/ 2062 h 4316"/>
                  <a:gd name="T70" fmla="*/ 18 w 299"/>
                  <a:gd name="T71" fmla="*/ 2062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299" h="4316">
                    <a:moveTo>
                      <a:pt x="18" y="2062"/>
                    </a:moveTo>
                    <a:lnTo>
                      <a:pt x="30" y="1750"/>
                    </a:lnTo>
                    <a:lnTo>
                      <a:pt x="54" y="1451"/>
                    </a:lnTo>
                    <a:lnTo>
                      <a:pt x="84" y="1169"/>
                    </a:lnTo>
                    <a:lnTo>
                      <a:pt x="126" y="899"/>
                    </a:lnTo>
                    <a:lnTo>
                      <a:pt x="162" y="641"/>
                    </a:lnTo>
                    <a:lnTo>
                      <a:pt x="209" y="408"/>
                    </a:lnTo>
                    <a:lnTo>
                      <a:pt x="251" y="192"/>
                    </a:lnTo>
                    <a:lnTo>
                      <a:pt x="299" y="0"/>
                    </a:lnTo>
                    <a:lnTo>
                      <a:pt x="287" y="0"/>
                    </a:lnTo>
                    <a:lnTo>
                      <a:pt x="239" y="192"/>
                    </a:lnTo>
                    <a:lnTo>
                      <a:pt x="198" y="408"/>
                    </a:lnTo>
                    <a:lnTo>
                      <a:pt x="156" y="641"/>
                    </a:lnTo>
                    <a:lnTo>
                      <a:pt x="114" y="899"/>
                    </a:lnTo>
                    <a:lnTo>
                      <a:pt x="78" y="1169"/>
                    </a:lnTo>
                    <a:lnTo>
                      <a:pt x="48" y="1451"/>
                    </a:lnTo>
                    <a:lnTo>
                      <a:pt x="24" y="1750"/>
                    </a:lnTo>
                    <a:lnTo>
                      <a:pt x="6" y="2062"/>
                    </a:lnTo>
                    <a:lnTo>
                      <a:pt x="0" y="2374"/>
                    </a:lnTo>
                    <a:lnTo>
                      <a:pt x="12" y="2674"/>
                    </a:lnTo>
                    <a:lnTo>
                      <a:pt x="30" y="2973"/>
                    </a:lnTo>
                    <a:lnTo>
                      <a:pt x="54" y="3255"/>
                    </a:lnTo>
                    <a:lnTo>
                      <a:pt x="96" y="3537"/>
                    </a:lnTo>
                    <a:lnTo>
                      <a:pt x="144" y="3806"/>
                    </a:lnTo>
                    <a:lnTo>
                      <a:pt x="203" y="4064"/>
                    </a:lnTo>
                    <a:lnTo>
                      <a:pt x="275" y="4316"/>
                    </a:lnTo>
                    <a:lnTo>
                      <a:pt x="287" y="4316"/>
                    </a:lnTo>
                    <a:lnTo>
                      <a:pt x="215" y="4064"/>
                    </a:lnTo>
                    <a:lnTo>
                      <a:pt x="156" y="3806"/>
                    </a:lnTo>
                    <a:lnTo>
                      <a:pt x="108" y="3537"/>
                    </a:lnTo>
                    <a:lnTo>
                      <a:pt x="66" y="3261"/>
                    </a:lnTo>
                    <a:lnTo>
                      <a:pt x="42" y="2973"/>
                    </a:lnTo>
                    <a:lnTo>
                      <a:pt x="24" y="2680"/>
                    </a:lnTo>
                    <a:lnTo>
                      <a:pt x="12" y="2374"/>
                    </a:lnTo>
                    <a:lnTo>
                      <a:pt x="18" y="2062"/>
                    </a:lnTo>
                    <a:lnTo>
                      <a:pt x="18" y="206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/>
              </a:extLst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7" name="Freeform 16"/>
              <p:cNvSpPr>
                <a:spLocks/>
              </p:cNvSpPr>
              <p:nvPr userDrawn="1"/>
            </p:nvSpPr>
            <p:spPr bwMode="hidden">
              <a:xfrm>
                <a:off x="1566" y="0"/>
                <a:ext cx="425" cy="4316"/>
              </a:xfrm>
              <a:custGeom>
                <a:avLst/>
                <a:gdLst>
                  <a:gd name="T0" fmla="*/ 424 w 424"/>
                  <a:gd name="T1" fmla="*/ 0 h 4316"/>
                  <a:gd name="T2" fmla="*/ 412 w 424"/>
                  <a:gd name="T3" fmla="*/ 0 h 4316"/>
                  <a:gd name="T4" fmla="*/ 316 w 424"/>
                  <a:gd name="T5" fmla="*/ 222 h 4316"/>
                  <a:gd name="T6" fmla="*/ 239 w 424"/>
                  <a:gd name="T7" fmla="*/ 462 h 4316"/>
                  <a:gd name="T8" fmla="*/ 167 w 424"/>
                  <a:gd name="T9" fmla="*/ 707 h 4316"/>
                  <a:gd name="T10" fmla="*/ 107 w 424"/>
                  <a:gd name="T11" fmla="*/ 971 h 4316"/>
                  <a:gd name="T12" fmla="*/ 65 w 424"/>
                  <a:gd name="T13" fmla="*/ 1247 h 4316"/>
                  <a:gd name="T14" fmla="*/ 29 w 424"/>
                  <a:gd name="T15" fmla="*/ 1529 h 4316"/>
                  <a:gd name="T16" fmla="*/ 6 w 424"/>
                  <a:gd name="T17" fmla="*/ 1822 h 4316"/>
                  <a:gd name="T18" fmla="*/ 0 w 424"/>
                  <a:gd name="T19" fmla="*/ 2122 h 4316"/>
                  <a:gd name="T20" fmla="*/ 6 w 424"/>
                  <a:gd name="T21" fmla="*/ 2404 h 4316"/>
                  <a:gd name="T22" fmla="*/ 24 w 424"/>
                  <a:gd name="T23" fmla="*/ 2686 h 4316"/>
                  <a:gd name="T24" fmla="*/ 47 w 424"/>
                  <a:gd name="T25" fmla="*/ 2961 h 4316"/>
                  <a:gd name="T26" fmla="*/ 89 w 424"/>
                  <a:gd name="T27" fmla="*/ 3243 h 4316"/>
                  <a:gd name="T28" fmla="*/ 137 w 424"/>
                  <a:gd name="T29" fmla="*/ 3519 h 4316"/>
                  <a:gd name="T30" fmla="*/ 197 w 424"/>
                  <a:gd name="T31" fmla="*/ 3788 h 4316"/>
                  <a:gd name="T32" fmla="*/ 269 w 424"/>
                  <a:gd name="T33" fmla="*/ 4058 h 4316"/>
                  <a:gd name="T34" fmla="*/ 346 w 424"/>
                  <a:gd name="T35" fmla="*/ 4316 h 4316"/>
                  <a:gd name="T36" fmla="*/ 358 w 424"/>
                  <a:gd name="T37" fmla="*/ 4316 h 4316"/>
                  <a:gd name="T38" fmla="*/ 281 w 424"/>
                  <a:gd name="T39" fmla="*/ 4058 h 4316"/>
                  <a:gd name="T40" fmla="*/ 209 w 424"/>
                  <a:gd name="T41" fmla="*/ 3788 h 4316"/>
                  <a:gd name="T42" fmla="*/ 149 w 424"/>
                  <a:gd name="T43" fmla="*/ 3519 h 4316"/>
                  <a:gd name="T44" fmla="*/ 101 w 424"/>
                  <a:gd name="T45" fmla="*/ 3243 h 4316"/>
                  <a:gd name="T46" fmla="*/ 59 w 424"/>
                  <a:gd name="T47" fmla="*/ 2961 h 4316"/>
                  <a:gd name="T48" fmla="*/ 35 w 424"/>
                  <a:gd name="T49" fmla="*/ 2686 h 4316"/>
                  <a:gd name="T50" fmla="*/ 18 w 424"/>
                  <a:gd name="T51" fmla="*/ 2404 h 4316"/>
                  <a:gd name="T52" fmla="*/ 12 w 424"/>
                  <a:gd name="T53" fmla="*/ 2122 h 4316"/>
                  <a:gd name="T54" fmla="*/ 18 w 424"/>
                  <a:gd name="T55" fmla="*/ 1822 h 4316"/>
                  <a:gd name="T56" fmla="*/ 41 w 424"/>
                  <a:gd name="T57" fmla="*/ 1529 h 4316"/>
                  <a:gd name="T58" fmla="*/ 71 w 424"/>
                  <a:gd name="T59" fmla="*/ 1247 h 4316"/>
                  <a:gd name="T60" fmla="*/ 119 w 424"/>
                  <a:gd name="T61" fmla="*/ 971 h 4316"/>
                  <a:gd name="T62" fmla="*/ 179 w 424"/>
                  <a:gd name="T63" fmla="*/ 707 h 4316"/>
                  <a:gd name="T64" fmla="*/ 245 w 424"/>
                  <a:gd name="T65" fmla="*/ 462 h 4316"/>
                  <a:gd name="T66" fmla="*/ 328 w 424"/>
                  <a:gd name="T67" fmla="*/ 222 h 4316"/>
                  <a:gd name="T68" fmla="*/ 424 w 424"/>
                  <a:gd name="T69" fmla="*/ 0 h 4316"/>
                  <a:gd name="T70" fmla="*/ 424 w 424"/>
                  <a:gd name="T71" fmla="*/ 0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424" h="4316">
                    <a:moveTo>
                      <a:pt x="424" y="0"/>
                    </a:moveTo>
                    <a:lnTo>
                      <a:pt x="412" y="0"/>
                    </a:lnTo>
                    <a:lnTo>
                      <a:pt x="316" y="222"/>
                    </a:lnTo>
                    <a:lnTo>
                      <a:pt x="239" y="462"/>
                    </a:lnTo>
                    <a:lnTo>
                      <a:pt x="167" y="707"/>
                    </a:lnTo>
                    <a:lnTo>
                      <a:pt x="107" y="971"/>
                    </a:lnTo>
                    <a:lnTo>
                      <a:pt x="65" y="1247"/>
                    </a:lnTo>
                    <a:lnTo>
                      <a:pt x="29" y="1529"/>
                    </a:lnTo>
                    <a:lnTo>
                      <a:pt x="6" y="1822"/>
                    </a:lnTo>
                    <a:lnTo>
                      <a:pt x="0" y="2122"/>
                    </a:lnTo>
                    <a:lnTo>
                      <a:pt x="6" y="2404"/>
                    </a:lnTo>
                    <a:lnTo>
                      <a:pt x="24" y="2686"/>
                    </a:lnTo>
                    <a:lnTo>
                      <a:pt x="47" y="2961"/>
                    </a:lnTo>
                    <a:lnTo>
                      <a:pt x="89" y="3243"/>
                    </a:lnTo>
                    <a:lnTo>
                      <a:pt x="137" y="3519"/>
                    </a:lnTo>
                    <a:lnTo>
                      <a:pt x="197" y="3788"/>
                    </a:lnTo>
                    <a:lnTo>
                      <a:pt x="269" y="4058"/>
                    </a:lnTo>
                    <a:lnTo>
                      <a:pt x="346" y="4316"/>
                    </a:lnTo>
                    <a:lnTo>
                      <a:pt x="358" y="4316"/>
                    </a:lnTo>
                    <a:lnTo>
                      <a:pt x="281" y="4058"/>
                    </a:lnTo>
                    <a:lnTo>
                      <a:pt x="209" y="3788"/>
                    </a:lnTo>
                    <a:lnTo>
                      <a:pt x="149" y="3519"/>
                    </a:lnTo>
                    <a:lnTo>
                      <a:pt x="101" y="3243"/>
                    </a:lnTo>
                    <a:lnTo>
                      <a:pt x="59" y="2961"/>
                    </a:lnTo>
                    <a:lnTo>
                      <a:pt x="35" y="2686"/>
                    </a:lnTo>
                    <a:lnTo>
                      <a:pt x="18" y="2404"/>
                    </a:lnTo>
                    <a:lnTo>
                      <a:pt x="12" y="2122"/>
                    </a:lnTo>
                    <a:lnTo>
                      <a:pt x="18" y="1822"/>
                    </a:lnTo>
                    <a:lnTo>
                      <a:pt x="41" y="1529"/>
                    </a:lnTo>
                    <a:lnTo>
                      <a:pt x="71" y="1247"/>
                    </a:lnTo>
                    <a:lnTo>
                      <a:pt x="119" y="971"/>
                    </a:lnTo>
                    <a:lnTo>
                      <a:pt x="179" y="707"/>
                    </a:lnTo>
                    <a:lnTo>
                      <a:pt x="245" y="462"/>
                    </a:lnTo>
                    <a:lnTo>
                      <a:pt x="328" y="222"/>
                    </a:lnTo>
                    <a:lnTo>
                      <a:pt x="424" y="0"/>
                    </a:lnTo>
                    <a:lnTo>
                      <a:pt x="4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/>
              </a:extLst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8" name="Freeform 17"/>
              <p:cNvSpPr>
                <a:spLocks/>
              </p:cNvSpPr>
              <p:nvPr userDrawn="1"/>
            </p:nvSpPr>
            <p:spPr bwMode="hidden">
              <a:xfrm>
                <a:off x="1128" y="0"/>
                <a:ext cx="575" cy="4316"/>
              </a:xfrm>
              <a:custGeom>
                <a:avLst/>
                <a:gdLst>
                  <a:gd name="T0" fmla="*/ 12 w 574"/>
                  <a:gd name="T1" fmla="*/ 2146 h 4316"/>
                  <a:gd name="T2" fmla="*/ 24 w 574"/>
                  <a:gd name="T3" fmla="*/ 1846 h 4316"/>
                  <a:gd name="T4" fmla="*/ 54 w 574"/>
                  <a:gd name="T5" fmla="*/ 1559 h 4316"/>
                  <a:gd name="T6" fmla="*/ 96 w 574"/>
                  <a:gd name="T7" fmla="*/ 1277 h 4316"/>
                  <a:gd name="T8" fmla="*/ 162 w 574"/>
                  <a:gd name="T9" fmla="*/ 1001 h 4316"/>
                  <a:gd name="T10" fmla="*/ 239 w 574"/>
                  <a:gd name="T11" fmla="*/ 731 h 4316"/>
                  <a:gd name="T12" fmla="*/ 335 w 574"/>
                  <a:gd name="T13" fmla="*/ 480 h 4316"/>
                  <a:gd name="T14" fmla="*/ 449 w 574"/>
                  <a:gd name="T15" fmla="*/ 234 h 4316"/>
                  <a:gd name="T16" fmla="*/ 574 w 574"/>
                  <a:gd name="T17" fmla="*/ 0 h 4316"/>
                  <a:gd name="T18" fmla="*/ 562 w 574"/>
                  <a:gd name="T19" fmla="*/ 0 h 4316"/>
                  <a:gd name="T20" fmla="*/ 437 w 574"/>
                  <a:gd name="T21" fmla="*/ 234 h 4316"/>
                  <a:gd name="T22" fmla="*/ 323 w 574"/>
                  <a:gd name="T23" fmla="*/ 480 h 4316"/>
                  <a:gd name="T24" fmla="*/ 227 w 574"/>
                  <a:gd name="T25" fmla="*/ 737 h 4316"/>
                  <a:gd name="T26" fmla="*/ 150 w 574"/>
                  <a:gd name="T27" fmla="*/ 1001 h 4316"/>
                  <a:gd name="T28" fmla="*/ 84 w 574"/>
                  <a:gd name="T29" fmla="*/ 1277 h 4316"/>
                  <a:gd name="T30" fmla="*/ 42 w 574"/>
                  <a:gd name="T31" fmla="*/ 1559 h 4316"/>
                  <a:gd name="T32" fmla="*/ 12 w 574"/>
                  <a:gd name="T33" fmla="*/ 1852 h 4316"/>
                  <a:gd name="T34" fmla="*/ 0 w 574"/>
                  <a:gd name="T35" fmla="*/ 2146 h 4316"/>
                  <a:gd name="T36" fmla="*/ 6 w 574"/>
                  <a:gd name="T37" fmla="*/ 2434 h 4316"/>
                  <a:gd name="T38" fmla="*/ 30 w 574"/>
                  <a:gd name="T39" fmla="*/ 2715 h 4316"/>
                  <a:gd name="T40" fmla="*/ 66 w 574"/>
                  <a:gd name="T41" fmla="*/ 2997 h 4316"/>
                  <a:gd name="T42" fmla="*/ 120 w 574"/>
                  <a:gd name="T43" fmla="*/ 3273 h 4316"/>
                  <a:gd name="T44" fmla="*/ 191 w 574"/>
                  <a:gd name="T45" fmla="*/ 3549 h 4316"/>
                  <a:gd name="T46" fmla="*/ 275 w 574"/>
                  <a:gd name="T47" fmla="*/ 3812 h 4316"/>
                  <a:gd name="T48" fmla="*/ 371 w 574"/>
                  <a:gd name="T49" fmla="*/ 4070 h 4316"/>
                  <a:gd name="T50" fmla="*/ 484 w 574"/>
                  <a:gd name="T51" fmla="*/ 4316 h 4316"/>
                  <a:gd name="T52" fmla="*/ 496 w 574"/>
                  <a:gd name="T53" fmla="*/ 4316 h 4316"/>
                  <a:gd name="T54" fmla="*/ 383 w 574"/>
                  <a:gd name="T55" fmla="*/ 4070 h 4316"/>
                  <a:gd name="T56" fmla="*/ 287 w 574"/>
                  <a:gd name="T57" fmla="*/ 3812 h 4316"/>
                  <a:gd name="T58" fmla="*/ 203 w 574"/>
                  <a:gd name="T59" fmla="*/ 3549 h 4316"/>
                  <a:gd name="T60" fmla="*/ 132 w 574"/>
                  <a:gd name="T61" fmla="*/ 3273 h 4316"/>
                  <a:gd name="T62" fmla="*/ 78 w 574"/>
                  <a:gd name="T63" fmla="*/ 2997 h 4316"/>
                  <a:gd name="T64" fmla="*/ 42 w 574"/>
                  <a:gd name="T65" fmla="*/ 2715 h 4316"/>
                  <a:gd name="T66" fmla="*/ 18 w 574"/>
                  <a:gd name="T67" fmla="*/ 2434 h 4316"/>
                  <a:gd name="T68" fmla="*/ 12 w 574"/>
                  <a:gd name="T69" fmla="*/ 2146 h 4316"/>
                  <a:gd name="T70" fmla="*/ 12 w 574"/>
                  <a:gd name="T71" fmla="*/ 2146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574" h="4316">
                    <a:moveTo>
                      <a:pt x="12" y="2146"/>
                    </a:moveTo>
                    <a:lnTo>
                      <a:pt x="24" y="1846"/>
                    </a:lnTo>
                    <a:lnTo>
                      <a:pt x="54" y="1559"/>
                    </a:lnTo>
                    <a:lnTo>
                      <a:pt x="96" y="1277"/>
                    </a:lnTo>
                    <a:lnTo>
                      <a:pt x="162" y="1001"/>
                    </a:lnTo>
                    <a:lnTo>
                      <a:pt x="239" y="731"/>
                    </a:lnTo>
                    <a:lnTo>
                      <a:pt x="335" y="480"/>
                    </a:lnTo>
                    <a:lnTo>
                      <a:pt x="449" y="234"/>
                    </a:lnTo>
                    <a:lnTo>
                      <a:pt x="574" y="0"/>
                    </a:lnTo>
                    <a:lnTo>
                      <a:pt x="562" y="0"/>
                    </a:lnTo>
                    <a:lnTo>
                      <a:pt x="437" y="234"/>
                    </a:lnTo>
                    <a:lnTo>
                      <a:pt x="323" y="480"/>
                    </a:lnTo>
                    <a:lnTo>
                      <a:pt x="227" y="737"/>
                    </a:lnTo>
                    <a:lnTo>
                      <a:pt x="150" y="1001"/>
                    </a:lnTo>
                    <a:lnTo>
                      <a:pt x="84" y="1277"/>
                    </a:lnTo>
                    <a:lnTo>
                      <a:pt x="42" y="1559"/>
                    </a:lnTo>
                    <a:lnTo>
                      <a:pt x="12" y="1852"/>
                    </a:lnTo>
                    <a:lnTo>
                      <a:pt x="0" y="2146"/>
                    </a:lnTo>
                    <a:lnTo>
                      <a:pt x="6" y="2434"/>
                    </a:lnTo>
                    <a:lnTo>
                      <a:pt x="30" y="2715"/>
                    </a:lnTo>
                    <a:lnTo>
                      <a:pt x="66" y="2997"/>
                    </a:lnTo>
                    <a:lnTo>
                      <a:pt x="120" y="3273"/>
                    </a:lnTo>
                    <a:lnTo>
                      <a:pt x="191" y="3549"/>
                    </a:lnTo>
                    <a:lnTo>
                      <a:pt x="275" y="3812"/>
                    </a:lnTo>
                    <a:lnTo>
                      <a:pt x="371" y="4070"/>
                    </a:lnTo>
                    <a:lnTo>
                      <a:pt x="484" y="4316"/>
                    </a:lnTo>
                    <a:lnTo>
                      <a:pt x="496" y="4316"/>
                    </a:lnTo>
                    <a:lnTo>
                      <a:pt x="383" y="4070"/>
                    </a:lnTo>
                    <a:lnTo>
                      <a:pt x="287" y="3812"/>
                    </a:lnTo>
                    <a:lnTo>
                      <a:pt x="203" y="3549"/>
                    </a:lnTo>
                    <a:lnTo>
                      <a:pt x="132" y="3273"/>
                    </a:lnTo>
                    <a:lnTo>
                      <a:pt x="78" y="2997"/>
                    </a:lnTo>
                    <a:lnTo>
                      <a:pt x="42" y="2715"/>
                    </a:lnTo>
                    <a:lnTo>
                      <a:pt x="18" y="2434"/>
                    </a:lnTo>
                    <a:lnTo>
                      <a:pt x="12" y="2146"/>
                    </a:lnTo>
                    <a:lnTo>
                      <a:pt x="12" y="214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/>
              </a:extLst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9" name="Freeform 18"/>
              <p:cNvSpPr>
                <a:spLocks/>
              </p:cNvSpPr>
              <p:nvPr userDrawn="1"/>
            </p:nvSpPr>
            <p:spPr bwMode="hidden">
              <a:xfrm>
                <a:off x="702" y="0"/>
                <a:ext cx="737" cy="4316"/>
              </a:xfrm>
              <a:custGeom>
                <a:avLst/>
                <a:gdLst>
                  <a:gd name="T0" fmla="*/ 12 w 735"/>
                  <a:gd name="T1" fmla="*/ 2098 h 4316"/>
                  <a:gd name="T2" fmla="*/ 29 w 735"/>
                  <a:gd name="T3" fmla="*/ 1798 h 4316"/>
                  <a:gd name="T4" fmla="*/ 71 w 735"/>
                  <a:gd name="T5" fmla="*/ 1505 h 4316"/>
                  <a:gd name="T6" fmla="*/ 131 w 735"/>
                  <a:gd name="T7" fmla="*/ 1223 h 4316"/>
                  <a:gd name="T8" fmla="*/ 215 w 735"/>
                  <a:gd name="T9" fmla="*/ 941 h 4316"/>
                  <a:gd name="T10" fmla="*/ 316 w 735"/>
                  <a:gd name="T11" fmla="*/ 689 h 4316"/>
                  <a:gd name="T12" fmla="*/ 442 w 735"/>
                  <a:gd name="T13" fmla="*/ 444 h 4316"/>
                  <a:gd name="T14" fmla="*/ 580 w 735"/>
                  <a:gd name="T15" fmla="*/ 216 h 4316"/>
                  <a:gd name="T16" fmla="*/ 735 w 735"/>
                  <a:gd name="T17" fmla="*/ 0 h 4316"/>
                  <a:gd name="T18" fmla="*/ 723 w 735"/>
                  <a:gd name="T19" fmla="*/ 0 h 4316"/>
                  <a:gd name="T20" fmla="*/ 568 w 735"/>
                  <a:gd name="T21" fmla="*/ 210 h 4316"/>
                  <a:gd name="T22" fmla="*/ 430 w 735"/>
                  <a:gd name="T23" fmla="*/ 438 h 4316"/>
                  <a:gd name="T24" fmla="*/ 311 w 735"/>
                  <a:gd name="T25" fmla="*/ 683 h 4316"/>
                  <a:gd name="T26" fmla="*/ 209 w 735"/>
                  <a:gd name="T27" fmla="*/ 941 h 4316"/>
                  <a:gd name="T28" fmla="*/ 125 w 735"/>
                  <a:gd name="T29" fmla="*/ 1217 h 4316"/>
                  <a:gd name="T30" fmla="*/ 59 w 735"/>
                  <a:gd name="T31" fmla="*/ 1505 h 4316"/>
                  <a:gd name="T32" fmla="*/ 18 w 735"/>
                  <a:gd name="T33" fmla="*/ 1798 h 4316"/>
                  <a:gd name="T34" fmla="*/ 0 w 735"/>
                  <a:gd name="T35" fmla="*/ 2098 h 4316"/>
                  <a:gd name="T36" fmla="*/ 6 w 735"/>
                  <a:gd name="T37" fmla="*/ 2404 h 4316"/>
                  <a:gd name="T38" fmla="*/ 29 w 735"/>
                  <a:gd name="T39" fmla="*/ 2709 h 4316"/>
                  <a:gd name="T40" fmla="*/ 77 w 735"/>
                  <a:gd name="T41" fmla="*/ 3015 h 4316"/>
                  <a:gd name="T42" fmla="*/ 149 w 735"/>
                  <a:gd name="T43" fmla="*/ 3315 h 4316"/>
                  <a:gd name="T44" fmla="*/ 227 w 735"/>
                  <a:gd name="T45" fmla="*/ 3573 h 4316"/>
                  <a:gd name="T46" fmla="*/ 316 w 735"/>
                  <a:gd name="T47" fmla="*/ 3824 h 4316"/>
                  <a:gd name="T48" fmla="*/ 424 w 735"/>
                  <a:gd name="T49" fmla="*/ 4076 h 4316"/>
                  <a:gd name="T50" fmla="*/ 544 w 735"/>
                  <a:gd name="T51" fmla="*/ 4316 h 4316"/>
                  <a:gd name="T52" fmla="*/ 556 w 735"/>
                  <a:gd name="T53" fmla="*/ 4316 h 4316"/>
                  <a:gd name="T54" fmla="*/ 436 w 735"/>
                  <a:gd name="T55" fmla="*/ 4076 h 4316"/>
                  <a:gd name="T56" fmla="*/ 328 w 735"/>
                  <a:gd name="T57" fmla="*/ 3824 h 4316"/>
                  <a:gd name="T58" fmla="*/ 239 w 735"/>
                  <a:gd name="T59" fmla="*/ 3573 h 4316"/>
                  <a:gd name="T60" fmla="*/ 161 w 735"/>
                  <a:gd name="T61" fmla="*/ 3315 h 4316"/>
                  <a:gd name="T62" fmla="*/ 89 w 735"/>
                  <a:gd name="T63" fmla="*/ 3015 h 4316"/>
                  <a:gd name="T64" fmla="*/ 41 w 735"/>
                  <a:gd name="T65" fmla="*/ 2709 h 4316"/>
                  <a:gd name="T66" fmla="*/ 18 w 735"/>
                  <a:gd name="T67" fmla="*/ 2404 h 4316"/>
                  <a:gd name="T68" fmla="*/ 12 w 735"/>
                  <a:gd name="T69" fmla="*/ 2098 h 4316"/>
                  <a:gd name="T70" fmla="*/ 12 w 735"/>
                  <a:gd name="T71" fmla="*/ 2098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735" h="4316">
                    <a:moveTo>
                      <a:pt x="12" y="2098"/>
                    </a:moveTo>
                    <a:lnTo>
                      <a:pt x="29" y="1798"/>
                    </a:lnTo>
                    <a:lnTo>
                      <a:pt x="71" y="1505"/>
                    </a:lnTo>
                    <a:lnTo>
                      <a:pt x="131" y="1223"/>
                    </a:lnTo>
                    <a:lnTo>
                      <a:pt x="215" y="941"/>
                    </a:lnTo>
                    <a:lnTo>
                      <a:pt x="316" y="689"/>
                    </a:lnTo>
                    <a:lnTo>
                      <a:pt x="442" y="444"/>
                    </a:lnTo>
                    <a:lnTo>
                      <a:pt x="580" y="216"/>
                    </a:lnTo>
                    <a:lnTo>
                      <a:pt x="735" y="0"/>
                    </a:lnTo>
                    <a:lnTo>
                      <a:pt x="723" y="0"/>
                    </a:lnTo>
                    <a:lnTo>
                      <a:pt x="568" y="210"/>
                    </a:lnTo>
                    <a:lnTo>
                      <a:pt x="430" y="438"/>
                    </a:lnTo>
                    <a:lnTo>
                      <a:pt x="311" y="683"/>
                    </a:lnTo>
                    <a:lnTo>
                      <a:pt x="209" y="941"/>
                    </a:lnTo>
                    <a:lnTo>
                      <a:pt x="125" y="1217"/>
                    </a:lnTo>
                    <a:lnTo>
                      <a:pt x="59" y="1505"/>
                    </a:lnTo>
                    <a:lnTo>
                      <a:pt x="18" y="1798"/>
                    </a:lnTo>
                    <a:lnTo>
                      <a:pt x="0" y="2098"/>
                    </a:lnTo>
                    <a:lnTo>
                      <a:pt x="6" y="2404"/>
                    </a:lnTo>
                    <a:lnTo>
                      <a:pt x="29" y="2709"/>
                    </a:lnTo>
                    <a:lnTo>
                      <a:pt x="77" y="3015"/>
                    </a:lnTo>
                    <a:lnTo>
                      <a:pt x="149" y="3315"/>
                    </a:lnTo>
                    <a:lnTo>
                      <a:pt x="227" y="3573"/>
                    </a:lnTo>
                    <a:lnTo>
                      <a:pt x="316" y="3824"/>
                    </a:lnTo>
                    <a:lnTo>
                      <a:pt x="424" y="4076"/>
                    </a:lnTo>
                    <a:lnTo>
                      <a:pt x="544" y="4316"/>
                    </a:lnTo>
                    <a:lnTo>
                      <a:pt x="556" y="4316"/>
                    </a:lnTo>
                    <a:lnTo>
                      <a:pt x="436" y="4076"/>
                    </a:lnTo>
                    <a:lnTo>
                      <a:pt x="328" y="3824"/>
                    </a:lnTo>
                    <a:lnTo>
                      <a:pt x="239" y="3573"/>
                    </a:lnTo>
                    <a:lnTo>
                      <a:pt x="161" y="3315"/>
                    </a:lnTo>
                    <a:lnTo>
                      <a:pt x="89" y="3015"/>
                    </a:lnTo>
                    <a:lnTo>
                      <a:pt x="41" y="2709"/>
                    </a:lnTo>
                    <a:lnTo>
                      <a:pt x="18" y="2404"/>
                    </a:lnTo>
                    <a:lnTo>
                      <a:pt x="12" y="2098"/>
                    </a:lnTo>
                    <a:lnTo>
                      <a:pt x="12" y="209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/>
              </a:extLst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40" name="Freeform 19"/>
              <p:cNvSpPr>
                <a:spLocks/>
              </p:cNvSpPr>
              <p:nvPr userDrawn="1"/>
            </p:nvSpPr>
            <p:spPr bwMode="hidden">
              <a:xfrm>
                <a:off x="288" y="0"/>
                <a:ext cx="840" cy="4316"/>
              </a:xfrm>
              <a:custGeom>
                <a:avLst/>
                <a:gdLst>
                  <a:gd name="T0" fmla="*/ 18 w 837"/>
                  <a:gd name="T1" fmla="*/ 1948 h 4316"/>
                  <a:gd name="T2" fmla="*/ 48 w 837"/>
                  <a:gd name="T3" fmla="*/ 1708 h 4316"/>
                  <a:gd name="T4" fmla="*/ 96 w 837"/>
                  <a:gd name="T5" fmla="*/ 1475 h 4316"/>
                  <a:gd name="T6" fmla="*/ 161 w 837"/>
                  <a:gd name="T7" fmla="*/ 1235 h 4316"/>
                  <a:gd name="T8" fmla="*/ 251 w 837"/>
                  <a:gd name="T9" fmla="*/ 995 h 4316"/>
                  <a:gd name="T10" fmla="*/ 365 w 837"/>
                  <a:gd name="T11" fmla="*/ 755 h 4316"/>
                  <a:gd name="T12" fmla="*/ 496 w 837"/>
                  <a:gd name="T13" fmla="*/ 510 h 4316"/>
                  <a:gd name="T14" fmla="*/ 658 w 837"/>
                  <a:gd name="T15" fmla="*/ 258 h 4316"/>
                  <a:gd name="T16" fmla="*/ 741 w 837"/>
                  <a:gd name="T17" fmla="*/ 132 h 4316"/>
                  <a:gd name="T18" fmla="*/ 837 w 837"/>
                  <a:gd name="T19" fmla="*/ 0 h 4316"/>
                  <a:gd name="T20" fmla="*/ 825 w 837"/>
                  <a:gd name="T21" fmla="*/ 0 h 4316"/>
                  <a:gd name="T22" fmla="*/ 729 w 837"/>
                  <a:gd name="T23" fmla="*/ 132 h 4316"/>
                  <a:gd name="T24" fmla="*/ 640 w 837"/>
                  <a:gd name="T25" fmla="*/ 258 h 4316"/>
                  <a:gd name="T26" fmla="*/ 562 w 837"/>
                  <a:gd name="T27" fmla="*/ 384 h 4316"/>
                  <a:gd name="T28" fmla="*/ 484 w 837"/>
                  <a:gd name="T29" fmla="*/ 510 h 4316"/>
                  <a:gd name="T30" fmla="*/ 353 w 837"/>
                  <a:gd name="T31" fmla="*/ 755 h 4316"/>
                  <a:gd name="T32" fmla="*/ 239 w 837"/>
                  <a:gd name="T33" fmla="*/ 995 h 4316"/>
                  <a:gd name="T34" fmla="*/ 150 w 837"/>
                  <a:gd name="T35" fmla="*/ 1235 h 4316"/>
                  <a:gd name="T36" fmla="*/ 84 w 837"/>
                  <a:gd name="T37" fmla="*/ 1469 h 4316"/>
                  <a:gd name="T38" fmla="*/ 36 w 837"/>
                  <a:gd name="T39" fmla="*/ 1702 h 4316"/>
                  <a:gd name="T40" fmla="*/ 6 w 837"/>
                  <a:gd name="T41" fmla="*/ 1942 h 4316"/>
                  <a:gd name="T42" fmla="*/ 0 w 837"/>
                  <a:gd name="T43" fmla="*/ 2200 h 4316"/>
                  <a:gd name="T44" fmla="*/ 12 w 837"/>
                  <a:gd name="T45" fmla="*/ 2470 h 4316"/>
                  <a:gd name="T46" fmla="*/ 48 w 837"/>
                  <a:gd name="T47" fmla="*/ 2739 h 4316"/>
                  <a:gd name="T48" fmla="*/ 114 w 837"/>
                  <a:gd name="T49" fmla="*/ 3027 h 4316"/>
                  <a:gd name="T50" fmla="*/ 150 w 837"/>
                  <a:gd name="T51" fmla="*/ 3171 h 4316"/>
                  <a:gd name="T52" fmla="*/ 197 w 837"/>
                  <a:gd name="T53" fmla="*/ 3321 h 4316"/>
                  <a:gd name="T54" fmla="*/ 245 w 837"/>
                  <a:gd name="T55" fmla="*/ 3477 h 4316"/>
                  <a:gd name="T56" fmla="*/ 305 w 837"/>
                  <a:gd name="T57" fmla="*/ 3639 h 4316"/>
                  <a:gd name="T58" fmla="*/ 365 w 837"/>
                  <a:gd name="T59" fmla="*/ 3800 h 4316"/>
                  <a:gd name="T60" fmla="*/ 437 w 837"/>
                  <a:gd name="T61" fmla="*/ 3968 h 4316"/>
                  <a:gd name="T62" fmla="*/ 508 w 837"/>
                  <a:gd name="T63" fmla="*/ 4136 h 4316"/>
                  <a:gd name="T64" fmla="*/ 592 w 837"/>
                  <a:gd name="T65" fmla="*/ 4316 h 4316"/>
                  <a:gd name="T66" fmla="*/ 604 w 837"/>
                  <a:gd name="T67" fmla="*/ 4316 h 4316"/>
                  <a:gd name="T68" fmla="*/ 520 w 837"/>
                  <a:gd name="T69" fmla="*/ 4136 h 4316"/>
                  <a:gd name="T70" fmla="*/ 448 w 837"/>
                  <a:gd name="T71" fmla="*/ 3968 h 4316"/>
                  <a:gd name="T72" fmla="*/ 377 w 837"/>
                  <a:gd name="T73" fmla="*/ 3800 h 4316"/>
                  <a:gd name="T74" fmla="*/ 317 w 837"/>
                  <a:gd name="T75" fmla="*/ 3639 h 4316"/>
                  <a:gd name="T76" fmla="*/ 257 w 837"/>
                  <a:gd name="T77" fmla="*/ 3477 h 4316"/>
                  <a:gd name="T78" fmla="*/ 209 w 837"/>
                  <a:gd name="T79" fmla="*/ 3327 h 4316"/>
                  <a:gd name="T80" fmla="*/ 161 w 837"/>
                  <a:gd name="T81" fmla="*/ 3171 h 4316"/>
                  <a:gd name="T82" fmla="*/ 126 w 837"/>
                  <a:gd name="T83" fmla="*/ 3027 h 4316"/>
                  <a:gd name="T84" fmla="*/ 60 w 837"/>
                  <a:gd name="T85" fmla="*/ 2739 h 4316"/>
                  <a:gd name="T86" fmla="*/ 24 w 837"/>
                  <a:gd name="T87" fmla="*/ 2470 h 4316"/>
                  <a:gd name="T88" fmla="*/ 12 w 837"/>
                  <a:gd name="T89" fmla="*/ 2206 h 4316"/>
                  <a:gd name="T90" fmla="*/ 18 w 837"/>
                  <a:gd name="T91" fmla="*/ 1948 h 4316"/>
                  <a:gd name="T92" fmla="*/ 18 w 837"/>
                  <a:gd name="T93" fmla="*/ 1948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837" h="4316">
                    <a:moveTo>
                      <a:pt x="18" y="1948"/>
                    </a:moveTo>
                    <a:lnTo>
                      <a:pt x="48" y="1708"/>
                    </a:lnTo>
                    <a:lnTo>
                      <a:pt x="96" y="1475"/>
                    </a:lnTo>
                    <a:lnTo>
                      <a:pt x="161" y="1235"/>
                    </a:lnTo>
                    <a:lnTo>
                      <a:pt x="251" y="995"/>
                    </a:lnTo>
                    <a:lnTo>
                      <a:pt x="365" y="755"/>
                    </a:lnTo>
                    <a:lnTo>
                      <a:pt x="496" y="510"/>
                    </a:lnTo>
                    <a:lnTo>
                      <a:pt x="658" y="258"/>
                    </a:lnTo>
                    <a:lnTo>
                      <a:pt x="741" y="132"/>
                    </a:lnTo>
                    <a:lnTo>
                      <a:pt x="837" y="0"/>
                    </a:lnTo>
                    <a:lnTo>
                      <a:pt x="825" y="0"/>
                    </a:lnTo>
                    <a:lnTo>
                      <a:pt x="729" y="132"/>
                    </a:lnTo>
                    <a:lnTo>
                      <a:pt x="640" y="258"/>
                    </a:lnTo>
                    <a:lnTo>
                      <a:pt x="562" y="384"/>
                    </a:lnTo>
                    <a:lnTo>
                      <a:pt x="484" y="510"/>
                    </a:lnTo>
                    <a:lnTo>
                      <a:pt x="353" y="755"/>
                    </a:lnTo>
                    <a:lnTo>
                      <a:pt x="239" y="995"/>
                    </a:lnTo>
                    <a:lnTo>
                      <a:pt x="150" y="1235"/>
                    </a:lnTo>
                    <a:lnTo>
                      <a:pt x="84" y="1469"/>
                    </a:lnTo>
                    <a:lnTo>
                      <a:pt x="36" y="1702"/>
                    </a:lnTo>
                    <a:lnTo>
                      <a:pt x="6" y="1942"/>
                    </a:lnTo>
                    <a:lnTo>
                      <a:pt x="0" y="2200"/>
                    </a:lnTo>
                    <a:lnTo>
                      <a:pt x="12" y="2470"/>
                    </a:lnTo>
                    <a:lnTo>
                      <a:pt x="48" y="2739"/>
                    </a:lnTo>
                    <a:lnTo>
                      <a:pt x="114" y="3027"/>
                    </a:lnTo>
                    <a:lnTo>
                      <a:pt x="150" y="3171"/>
                    </a:lnTo>
                    <a:lnTo>
                      <a:pt x="197" y="3321"/>
                    </a:lnTo>
                    <a:lnTo>
                      <a:pt x="245" y="3477"/>
                    </a:lnTo>
                    <a:lnTo>
                      <a:pt x="305" y="3639"/>
                    </a:lnTo>
                    <a:lnTo>
                      <a:pt x="365" y="3800"/>
                    </a:lnTo>
                    <a:lnTo>
                      <a:pt x="437" y="3968"/>
                    </a:lnTo>
                    <a:lnTo>
                      <a:pt x="508" y="4136"/>
                    </a:lnTo>
                    <a:lnTo>
                      <a:pt x="592" y="4316"/>
                    </a:lnTo>
                    <a:lnTo>
                      <a:pt x="604" y="4316"/>
                    </a:lnTo>
                    <a:lnTo>
                      <a:pt x="520" y="4136"/>
                    </a:lnTo>
                    <a:lnTo>
                      <a:pt x="448" y="3968"/>
                    </a:lnTo>
                    <a:lnTo>
                      <a:pt x="377" y="3800"/>
                    </a:lnTo>
                    <a:lnTo>
                      <a:pt x="317" y="3639"/>
                    </a:lnTo>
                    <a:lnTo>
                      <a:pt x="257" y="3477"/>
                    </a:lnTo>
                    <a:lnTo>
                      <a:pt x="209" y="3327"/>
                    </a:lnTo>
                    <a:lnTo>
                      <a:pt x="161" y="3171"/>
                    </a:lnTo>
                    <a:lnTo>
                      <a:pt x="126" y="3027"/>
                    </a:lnTo>
                    <a:lnTo>
                      <a:pt x="60" y="2739"/>
                    </a:lnTo>
                    <a:lnTo>
                      <a:pt x="24" y="2470"/>
                    </a:lnTo>
                    <a:lnTo>
                      <a:pt x="12" y="2206"/>
                    </a:lnTo>
                    <a:lnTo>
                      <a:pt x="18" y="1948"/>
                    </a:lnTo>
                    <a:lnTo>
                      <a:pt x="18" y="194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/>
              </a:extLst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</p:grpSp>
        <p:sp>
          <p:nvSpPr>
            <p:cNvPr id="9" name="Freeform 20"/>
            <p:cNvSpPr>
              <a:spLocks/>
            </p:cNvSpPr>
            <p:nvPr/>
          </p:nvSpPr>
          <p:spPr bwMode="hidden">
            <a:xfrm>
              <a:off x="6" y="2901"/>
              <a:ext cx="606" cy="1415"/>
            </a:xfrm>
            <a:custGeom>
              <a:avLst/>
              <a:gdLst>
                <a:gd name="T0" fmla="*/ 0 w 604"/>
                <a:gd name="T1" fmla="*/ 54 h 1415"/>
                <a:gd name="T2" fmla="*/ 42 w 604"/>
                <a:gd name="T3" fmla="*/ 228 h 1415"/>
                <a:gd name="T4" fmla="*/ 96 w 604"/>
                <a:gd name="T5" fmla="*/ 402 h 1415"/>
                <a:gd name="T6" fmla="*/ 161 w 604"/>
                <a:gd name="T7" fmla="*/ 576 h 1415"/>
                <a:gd name="T8" fmla="*/ 227 w 604"/>
                <a:gd name="T9" fmla="*/ 744 h 1415"/>
                <a:gd name="T10" fmla="*/ 305 w 604"/>
                <a:gd name="T11" fmla="*/ 917 h 1415"/>
                <a:gd name="T12" fmla="*/ 389 w 604"/>
                <a:gd name="T13" fmla="*/ 1085 h 1415"/>
                <a:gd name="T14" fmla="*/ 484 w 604"/>
                <a:gd name="T15" fmla="*/ 1253 h 1415"/>
                <a:gd name="T16" fmla="*/ 586 w 604"/>
                <a:gd name="T17" fmla="*/ 1415 h 1415"/>
                <a:gd name="T18" fmla="*/ 604 w 604"/>
                <a:gd name="T19" fmla="*/ 1415 h 1415"/>
                <a:gd name="T20" fmla="*/ 496 w 604"/>
                <a:gd name="T21" fmla="*/ 1247 h 1415"/>
                <a:gd name="T22" fmla="*/ 401 w 604"/>
                <a:gd name="T23" fmla="*/ 1073 h 1415"/>
                <a:gd name="T24" fmla="*/ 311 w 604"/>
                <a:gd name="T25" fmla="*/ 899 h 1415"/>
                <a:gd name="T26" fmla="*/ 233 w 604"/>
                <a:gd name="T27" fmla="*/ 720 h 1415"/>
                <a:gd name="T28" fmla="*/ 161 w 604"/>
                <a:gd name="T29" fmla="*/ 546 h 1415"/>
                <a:gd name="T30" fmla="*/ 102 w 604"/>
                <a:gd name="T31" fmla="*/ 366 h 1415"/>
                <a:gd name="T32" fmla="*/ 48 w 604"/>
                <a:gd name="T33" fmla="*/ 180 h 1415"/>
                <a:gd name="T34" fmla="*/ 0 w 604"/>
                <a:gd name="T35" fmla="*/ 0 h 1415"/>
                <a:gd name="T36" fmla="*/ 0 w 604"/>
                <a:gd name="T37" fmla="*/ 54 h 1415"/>
                <a:gd name="T38" fmla="*/ 0 w 604"/>
                <a:gd name="T39" fmla="*/ 54 h 14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604" h="1415">
                  <a:moveTo>
                    <a:pt x="0" y="54"/>
                  </a:moveTo>
                  <a:lnTo>
                    <a:pt x="42" y="228"/>
                  </a:lnTo>
                  <a:lnTo>
                    <a:pt x="96" y="402"/>
                  </a:lnTo>
                  <a:lnTo>
                    <a:pt x="161" y="576"/>
                  </a:lnTo>
                  <a:lnTo>
                    <a:pt x="227" y="744"/>
                  </a:lnTo>
                  <a:lnTo>
                    <a:pt x="305" y="917"/>
                  </a:lnTo>
                  <a:lnTo>
                    <a:pt x="389" y="1085"/>
                  </a:lnTo>
                  <a:lnTo>
                    <a:pt x="484" y="1253"/>
                  </a:lnTo>
                  <a:lnTo>
                    <a:pt x="586" y="1415"/>
                  </a:lnTo>
                  <a:lnTo>
                    <a:pt x="604" y="1415"/>
                  </a:lnTo>
                  <a:lnTo>
                    <a:pt x="496" y="1247"/>
                  </a:lnTo>
                  <a:lnTo>
                    <a:pt x="401" y="1073"/>
                  </a:lnTo>
                  <a:lnTo>
                    <a:pt x="311" y="899"/>
                  </a:lnTo>
                  <a:lnTo>
                    <a:pt x="233" y="720"/>
                  </a:lnTo>
                  <a:lnTo>
                    <a:pt x="161" y="546"/>
                  </a:lnTo>
                  <a:lnTo>
                    <a:pt x="102" y="366"/>
                  </a:lnTo>
                  <a:lnTo>
                    <a:pt x="48" y="180"/>
                  </a:lnTo>
                  <a:lnTo>
                    <a:pt x="0" y="0"/>
                  </a:lnTo>
                  <a:lnTo>
                    <a:pt x="0" y="54"/>
                  </a:lnTo>
                  <a:lnTo>
                    <a:pt x="0" y="54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/>
            </a:ex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" name="Freeform 21"/>
            <p:cNvSpPr>
              <a:spLocks/>
            </p:cNvSpPr>
            <p:nvPr/>
          </p:nvSpPr>
          <p:spPr bwMode="hidden">
            <a:xfrm>
              <a:off x="6" y="3890"/>
              <a:ext cx="228" cy="426"/>
            </a:xfrm>
            <a:custGeom>
              <a:avLst/>
              <a:gdLst>
                <a:gd name="T0" fmla="*/ 0 w 227"/>
                <a:gd name="T1" fmla="*/ 30 h 426"/>
                <a:gd name="T2" fmla="*/ 108 w 227"/>
                <a:gd name="T3" fmla="*/ 240 h 426"/>
                <a:gd name="T4" fmla="*/ 215 w 227"/>
                <a:gd name="T5" fmla="*/ 426 h 426"/>
                <a:gd name="T6" fmla="*/ 227 w 227"/>
                <a:gd name="T7" fmla="*/ 426 h 426"/>
                <a:gd name="T8" fmla="*/ 167 w 227"/>
                <a:gd name="T9" fmla="*/ 330 h 426"/>
                <a:gd name="T10" fmla="*/ 114 w 227"/>
                <a:gd name="T11" fmla="*/ 222 h 426"/>
                <a:gd name="T12" fmla="*/ 0 w 227"/>
                <a:gd name="T13" fmla="*/ 0 h 426"/>
                <a:gd name="T14" fmla="*/ 0 w 227"/>
                <a:gd name="T15" fmla="*/ 30 h 426"/>
                <a:gd name="T16" fmla="*/ 0 w 227"/>
                <a:gd name="T17" fmla="*/ 30 h 4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27" h="426">
                  <a:moveTo>
                    <a:pt x="0" y="30"/>
                  </a:moveTo>
                  <a:lnTo>
                    <a:pt x="108" y="240"/>
                  </a:lnTo>
                  <a:lnTo>
                    <a:pt x="215" y="426"/>
                  </a:lnTo>
                  <a:lnTo>
                    <a:pt x="227" y="426"/>
                  </a:lnTo>
                  <a:lnTo>
                    <a:pt x="167" y="330"/>
                  </a:lnTo>
                  <a:lnTo>
                    <a:pt x="114" y="222"/>
                  </a:lnTo>
                  <a:lnTo>
                    <a:pt x="0" y="0"/>
                  </a:lnTo>
                  <a:lnTo>
                    <a:pt x="0" y="30"/>
                  </a:lnTo>
                  <a:lnTo>
                    <a:pt x="0" y="3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/>
            </a:ex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1" name="Freeform 22"/>
            <p:cNvSpPr>
              <a:spLocks/>
            </p:cNvSpPr>
            <p:nvPr/>
          </p:nvSpPr>
          <p:spPr bwMode="hidden">
            <a:xfrm>
              <a:off x="4776" y="0"/>
              <a:ext cx="984" cy="1786"/>
            </a:xfrm>
            <a:custGeom>
              <a:avLst/>
              <a:gdLst>
                <a:gd name="T0" fmla="*/ 981 w 981"/>
                <a:gd name="T1" fmla="*/ 1786 h 1786"/>
                <a:gd name="T2" fmla="*/ 981 w 981"/>
                <a:gd name="T3" fmla="*/ 1720 h 1786"/>
                <a:gd name="T4" fmla="*/ 969 w 981"/>
                <a:gd name="T5" fmla="*/ 1666 h 1786"/>
                <a:gd name="T6" fmla="*/ 957 w 981"/>
                <a:gd name="T7" fmla="*/ 1613 h 1786"/>
                <a:gd name="T8" fmla="*/ 921 w 981"/>
                <a:gd name="T9" fmla="*/ 1487 h 1786"/>
                <a:gd name="T10" fmla="*/ 885 w 981"/>
                <a:gd name="T11" fmla="*/ 1361 h 1786"/>
                <a:gd name="T12" fmla="*/ 796 w 981"/>
                <a:gd name="T13" fmla="*/ 1121 h 1786"/>
                <a:gd name="T14" fmla="*/ 682 w 981"/>
                <a:gd name="T15" fmla="*/ 899 h 1786"/>
                <a:gd name="T16" fmla="*/ 562 w 981"/>
                <a:gd name="T17" fmla="*/ 689 h 1786"/>
                <a:gd name="T18" fmla="*/ 431 w 981"/>
                <a:gd name="T19" fmla="*/ 498 h 1786"/>
                <a:gd name="T20" fmla="*/ 293 w 981"/>
                <a:gd name="T21" fmla="*/ 318 h 1786"/>
                <a:gd name="T22" fmla="*/ 150 w 981"/>
                <a:gd name="T23" fmla="*/ 150 h 1786"/>
                <a:gd name="T24" fmla="*/ 12 w 981"/>
                <a:gd name="T25" fmla="*/ 0 h 1786"/>
                <a:gd name="T26" fmla="*/ 0 w 981"/>
                <a:gd name="T27" fmla="*/ 0 h 1786"/>
                <a:gd name="T28" fmla="*/ 138 w 981"/>
                <a:gd name="T29" fmla="*/ 150 h 1786"/>
                <a:gd name="T30" fmla="*/ 275 w 981"/>
                <a:gd name="T31" fmla="*/ 318 h 1786"/>
                <a:gd name="T32" fmla="*/ 413 w 981"/>
                <a:gd name="T33" fmla="*/ 498 h 1786"/>
                <a:gd name="T34" fmla="*/ 545 w 981"/>
                <a:gd name="T35" fmla="*/ 689 h 1786"/>
                <a:gd name="T36" fmla="*/ 670 w 981"/>
                <a:gd name="T37" fmla="*/ 899 h 1786"/>
                <a:gd name="T38" fmla="*/ 778 w 981"/>
                <a:gd name="T39" fmla="*/ 1121 h 1786"/>
                <a:gd name="T40" fmla="*/ 873 w 981"/>
                <a:gd name="T41" fmla="*/ 1361 h 1786"/>
                <a:gd name="T42" fmla="*/ 909 w 981"/>
                <a:gd name="T43" fmla="*/ 1487 h 1786"/>
                <a:gd name="T44" fmla="*/ 945 w 981"/>
                <a:gd name="T45" fmla="*/ 1619 h 1786"/>
                <a:gd name="T46" fmla="*/ 963 w 981"/>
                <a:gd name="T47" fmla="*/ 1702 h 1786"/>
                <a:gd name="T48" fmla="*/ 981 w 981"/>
                <a:gd name="T49" fmla="*/ 1786 h 1786"/>
                <a:gd name="T50" fmla="*/ 981 w 981"/>
                <a:gd name="T51" fmla="*/ 1786 h 17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981" h="1786">
                  <a:moveTo>
                    <a:pt x="981" y="1786"/>
                  </a:moveTo>
                  <a:lnTo>
                    <a:pt x="981" y="1720"/>
                  </a:lnTo>
                  <a:lnTo>
                    <a:pt x="969" y="1666"/>
                  </a:lnTo>
                  <a:lnTo>
                    <a:pt x="957" y="1613"/>
                  </a:lnTo>
                  <a:lnTo>
                    <a:pt x="921" y="1487"/>
                  </a:lnTo>
                  <a:lnTo>
                    <a:pt x="885" y="1361"/>
                  </a:lnTo>
                  <a:lnTo>
                    <a:pt x="796" y="1121"/>
                  </a:lnTo>
                  <a:lnTo>
                    <a:pt x="682" y="899"/>
                  </a:lnTo>
                  <a:lnTo>
                    <a:pt x="562" y="689"/>
                  </a:lnTo>
                  <a:lnTo>
                    <a:pt x="431" y="498"/>
                  </a:lnTo>
                  <a:lnTo>
                    <a:pt x="293" y="318"/>
                  </a:lnTo>
                  <a:lnTo>
                    <a:pt x="150" y="150"/>
                  </a:lnTo>
                  <a:lnTo>
                    <a:pt x="12" y="0"/>
                  </a:lnTo>
                  <a:lnTo>
                    <a:pt x="0" y="0"/>
                  </a:lnTo>
                  <a:lnTo>
                    <a:pt x="138" y="150"/>
                  </a:lnTo>
                  <a:lnTo>
                    <a:pt x="275" y="318"/>
                  </a:lnTo>
                  <a:lnTo>
                    <a:pt x="413" y="498"/>
                  </a:lnTo>
                  <a:lnTo>
                    <a:pt x="545" y="689"/>
                  </a:lnTo>
                  <a:lnTo>
                    <a:pt x="670" y="899"/>
                  </a:lnTo>
                  <a:lnTo>
                    <a:pt x="778" y="1121"/>
                  </a:lnTo>
                  <a:lnTo>
                    <a:pt x="873" y="1361"/>
                  </a:lnTo>
                  <a:lnTo>
                    <a:pt x="909" y="1487"/>
                  </a:lnTo>
                  <a:lnTo>
                    <a:pt x="945" y="1619"/>
                  </a:lnTo>
                  <a:lnTo>
                    <a:pt x="963" y="1702"/>
                  </a:lnTo>
                  <a:lnTo>
                    <a:pt x="981" y="1786"/>
                  </a:lnTo>
                  <a:lnTo>
                    <a:pt x="981" y="178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4118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/>
            </a:ex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2" name="Freeform 23"/>
            <p:cNvSpPr>
              <a:spLocks/>
            </p:cNvSpPr>
            <p:nvPr/>
          </p:nvSpPr>
          <p:spPr bwMode="hidden">
            <a:xfrm>
              <a:off x="5041" y="0"/>
              <a:ext cx="719" cy="845"/>
            </a:xfrm>
            <a:custGeom>
              <a:avLst/>
              <a:gdLst>
                <a:gd name="T0" fmla="*/ 731 w 717"/>
                <a:gd name="T1" fmla="*/ 845 h 845"/>
                <a:gd name="T2" fmla="*/ 731 w 717"/>
                <a:gd name="T3" fmla="*/ 821 h 845"/>
                <a:gd name="T4" fmla="*/ 588 w 717"/>
                <a:gd name="T5" fmla="*/ 605 h 845"/>
                <a:gd name="T6" fmla="*/ 413 w 717"/>
                <a:gd name="T7" fmla="*/ 396 h 845"/>
                <a:gd name="T8" fmla="*/ 228 w 717"/>
                <a:gd name="T9" fmla="*/ 192 h 845"/>
                <a:gd name="T10" fmla="*/ 17 w 717"/>
                <a:gd name="T11" fmla="*/ 0 h 845"/>
                <a:gd name="T12" fmla="*/ 0 w 717"/>
                <a:gd name="T13" fmla="*/ 0 h 845"/>
                <a:gd name="T14" fmla="*/ 216 w 717"/>
                <a:gd name="T15" fmla="*/ 198 h 845"/>
                <a:gd name="T16" fmla="*/ 407 w 717"/>
                <a:gd name="T17" fmla="*/ 408 h 845"/>
                <a:gd name="T18" fmla="*/ 582 w 717"/>
                <a:gd name="T19" fmla="*/ 623 h 845"/>
                <a:gd name="T20" fmla="*/ 731 w 717"/>
                <a:gd name="T21" fmla="*/ 845 h 845"/>
                <a:gd name="T22" fmla="*/ 731 w 717"/>
                <a:gd name="T23" fmla="*/ 845 h 845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717" h="845">
                  <a:moveTo>
                    <a:pt x="717" y="845"/>
                  </a:moveTo>
                  <a:lnTo>
                    <a:pt x="717" y="821"/>
                  </a:lnTo>
                  <a:lnTo>
                    <a:pt x="574" y="605"/>
                  </a:lnTo>
                  <a:lnTo>
                    <a:pt x="406" y="396"/>
                  </a:lnTo>
                  <a:lnTo>
                    <a:pt x="221" y="192"/>
                  </a:lnTo>
                  <a:lnTo>
                    <a:pt x="17" y="0"/>
                  </a:lnTo>
                  <a:lnTo>
                    <a:pt x="0" y="0"/>
                  </a:lnTo>
                  <a:lnTo>
                    <a:pt x="209" y="198"/>
                  </a:lnTo>
                  <a:lnTo>
                    <a:pt x="400" y="408"/>
                  </a:lnTo>
                  <a:lnTo>
                    <a:pt x="568" y="623"/>
                  </a:lnTo>
                  <a:lnTo>
                    <a:pt x="717" y="845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3" name="Freeform 24"/>
            <p:cNvSpPr>
              <a:spLocks/>
            </p:cNvSpPr>
            <p:nvPr/>
          </p:nvSpPr>
          <p:spPr bwMode="hidden">
            <a:xfrm>
              <a:off x="5352" y="0"/>
              <a:ext cx="408" cy="414"/>
            </a:xfrm>
            <a:custGeom>
              <a:avLst/>
              <a:gdLst>
                <a:gd name="T0" fmla="*/ 414 w 407"/>
                <a:gd name="T1" fmla="*/ 414 h 414"/>
                <a:gd name="T2" fmla="*/ 414 w 407"/>
                <a:gd name="T3" fmla="*/ 396 h 414"/>
                <a:gd name="T4" fmla="*/ 229 w 407"/>
                <a:gd name="T5" fmla="*/ 192 h 414"/>
                <a:gd name="T6" fmla="*/ 12 w 407"/>
                <a:gd name="T7" fmla="*/ 0 h 414"/>
                <a:gd name="T8" fmla="*/ 0 w 407"/>
                <a:gd name="T9" fmla="*/ 0 h 414"/>
                <a:gd name="T10" fmla="*/ 108 w 407"/>
                <a:gd name="T11" fmla="*/ 102 h 414"/>
                <a:gd name="T12" fmla="*/ 223 w 407"/>
                <a:gd name="T13" fmla="*/ 204 h 414"/>
                <a:gd name="T14" fmla="*/ 414 w 407"/>
                <a:gd name="T15" fmla="*/ 414 h 414"/>
                <a:gd name="T16" fmla="*/ 414 w 407"/>
                <a:gd name="T17" fmla="*/ 414 h 41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407" h="414">
                  <a:moveTo>
                    <a:pt x="407" y="414"/>
                  </a:moveTo>
                  <a:lnTo>
                    <a:pt x="407" y="396"/>
                  </a:lnTo>
                  <a:lnTo>
                    <a:pt x="222" y="192"/>
                  </a:lnTo>
                  <a:lnTo>
                    <a:pt x="12" y="0"/>
                  </a:lnTo>
                  <a:lnTo>
                    <a:pt x="0" y="0"/>
                  </a:lnTo>
                  <a:lnTo>
                    <a:pt x="108" y="102"/>
                  </a:lnTo>
                  <a:lnTo>
                    <a:pt x="216" y="204"/>
                  </a:lnTo>
                  <a:lnTo>
                    <a:pt x="407" y="414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4" name="Freeform 25"/>
            <p:cNvSpPr>
              <a:spLocks/>
            </p:cNvSpPr>
            <p:nvPr/>
          </p:nvSpPr>
          <p:spPr bwMode="hidden">
            <a:xfrm>
              <a:off x="6" y="0"/>
              <a:ext cx="858" cy="1409"/>
            </a:xfrm>
            <a:custGeom>
              <a:avLst/>
              <a:gdLst>
                <a:gd name="T0" fmla="*/ 0 w 855"/>
                <a:gd name="T1" fmla="*/ 1361 h 1409"/>
                <a:gd name="T2" fmla="*/ 0 w 855"/>
                <a:gd name="T3" fmla="*/ 1409 h 1409"/>
                <a:gd name="T4" fmla="*/ 54 w 855"/>
                <a:gd name="T5" fmla="*/ 1211 h 1409"/>
                <a:gd name="T6" fmla="*/ 126 w 855"/>
                <a:gd name="T7" fmla="*/ 1013 h 1409"/>
                <a:gd name="T8" fmla="*/ 215 w 855"/>
                <a:gd name="T9" fmla="*/ 827 h 1409"/>
                <a:gd name="T10" fmla="*/ 311 w 855"/>
                <a:gd name="T11" fmla="*/ 647 h 1409"/>
                <a:gd name="T12" fmla="*/ 431 w 855"/>
                <a:gd name="T13" fmla="*/ 474 h 1409"/>
                <a:gd name="T14" fmla="*/ 556 w 855"/>
                <a:gd name="T15" fmla="*/ 312 h 1409"/>
                <a:gd name="T16" fmla="*/ 700 w 855"/>
                <a:gd name="T17" fmla="*/ 150 h 1409"/>
                <a:gd name="T18" fmla="*/ 855 w 855"/>
                <a:gd name="T19" fmla="*/ 0 h 1409"/>
                <a:gd name="T20" fmla="*/ 837 w 855"/>
                <a:gd name="T21" fmla="*/ 0 h 1409"/>
                <a:gd name="T22" fmla="*/ 688 w 855"/>
                <a:gd name="T23" fmla="*/ 144 h 1409"/>
                <a:gd name="T24" fmla="*/ 550 w 855"/>
                <a:gd name="T25" fmla="*/ 300 h 1409"/>
                <a:gd name="T26" fmla="*/ 425 w 855"/>
                <a:gd name="T27" fmla="*/ 462 h 1409"/>
                <a:gd name="T28" fmla="*/ 311 w 855"/>
                <a:gd name="T29" fmla="*/ 629 h 1409"/>
                <a:gd name="T30" fmla="*/ 215 w 855"/>
                <a:gd name="T31" fmla="*/ 803 h 1409"/>
                <a:gd name="T32" fmla="*/ 132 w 855"/>
                <a:gd name="T33" fmla="*/ 983 h 1409"/>
                <a:gd name="T34" fmla="*/ 60 w 855"/>
                <a:gd name="T35" fmla="*/ 1169 h 1409"/>
                <a:gd name="T36" fmla="*/ 0 w 855"/>
                <a:gd name="T37" fmla="*/ 1361 h 1409"/>
                <a:gd name="T38" fmla="*/ 0 w 855"/>
                <a:gd name="T39" fmla="*/ 1361 h 14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855" h="1409">
                  <a:moveTo>
                    <a:pt x="0" y="1361"/>
                  </a:moveTo>
                  <a:lnTo>
                    <a:pt x="0" y="1409"/>
                  </a:lnTo>
                  <a:lnTo>
                    <a:pt x="54" y="1211"/>
                  </a:lnTo>
                  <a:lnTo>
                    <a:pt x="126" y="1013"/>
                  </a:lnTo>
                  <a:lnTo>
                    <a:pt x="215" y="827"/>
                  </a:lnTo>
                  <a:lnTo>
                    <a:pt x="311" y="647"/>
                  </a:lnTo>
                  <a:lnTo>
                    <a:pt x="431" y="474"/>
                  </a:lnTo>
                  <a:lnTo>
                    <a:pt x="556" y="312"/>
                  </a:lnTo>
                  <a:lnTo>
                    <a:pt x="700" y="150"/>
                  </a:lnTo>
                  <a:lnTo>
                    <a:pt x="855" y="0"/>
                  </a:lnTo>
                  <a:lnTo>
                    <a:pt x="837" y="0"/>
                  </a:lnTo>
                  <a:lnTo>
                    <a:pt x="688" y="144"/>
                  </a:lnTo>
                  <a:lnTo>
                    <a:pt x="550" y="300"/>
                  </a:lnTo>
                  <a:lnTo>
                    <a:pt x="425" y="462"/>
                  </a:lnTo>
                  <a:lnTo>
                    <a:pt x="311" y="629"/>
                  </a:lnTo>
                  <a:lnTo>
                    <a:pt x="215" y="803"/>
                  </a:lnTo>
                  <a:lnTo>
                    <a:pt x="132" y="983"/>
                  </a:lnTo>
                  <a:lnTo>
                    <a:pt x="60" y="1169"/>
                  </a:lnTo>
                  <a:lnTo>
                    <a:pt x="0" y="1361"/>
                  </a:lnTo>
                  <a:lnTo>
                    <a:pt x="0" y="1361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4118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/>
            </a:ex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5" name="Freeform 26"/>
            <p:cNvSpPr>
              <a:spLocks/>
            </p:cNvSpPr>
            <p:nvPr/>
          </p:nvSpPr>
          <p:spPr bwMode="hidden">
            <a:xfrm>
              <a:off x="6" y="0"/>
              <a:ext cx="588" cy="599"/>
            </a:xfrm>
            <a:custGeom>
              <a:avLst/>
              <a:gdLst>
                <a:gd name="T0" fmla="*/ 600 w 586"/>
                <a:gd name="T1" fmla="*/ 0 h 599"/>
                <a:gd name="T2" fmla="*/ 582 w 586"/>
                <a:gd name="T3" fmla="*/ 0 h 599"/>
                <a:gd name="T4" fmla="*/ 414 w 586"/>
                <a:gd name="T5" fmla="*/ 132 h 599"/>
                <a:gd name="T6" fmla="*/ 264 w 586"/>
                <a:gd name="T7" fmla="*/ 270 h 599"/>
                <a:gd name="T8" fmla="*/ 120 w 586"/>
                <a:gd name="T9" fmla="*/ 420 h 599"/>
                <a:gd name="T10" fmla="*/ 0 w 586"/>
                <a:gd name="T11" fmla="*/ 575 h 599"/>
                <a:gd name="T12" fmla="*/ 0 w 586"/>
                <a:gd name="T13" fmla="*/ 599 h 599"/>
                <a:gd name="T14" fmla="*/ 120 w 586"/>
                <a:gd name="T15" fmla="*/ 432 h 599"/>
                <a:gd name="T16" fmla="*/ 264 w 586"/>
                <a:gd name="T17" fmla="*/ 282 h 599"/>
                <a:gd name="T18" fmla="*/ 420 w 586"/>
                <a:gd name="T19" fmla="*/ 138 h 599"/>
                <a:gd name="T20" fmla="*/ 600 w 586"/>
                <a:gd name="T21" fmla="*/ 0 h 599"/>
                <a:gd name="T22" fmla="*/ 600 w 586"/>
                <a:gd name="T23" fmla="*/ 0 h 599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586" h="599">
                  <a:moveTo>
                    <a:pt x="586" y="0"/>
                  </a:moveTo>
                  <a:lnTo>
                    <a:pt x="568" y="0"/>
                  </a:lnTo>
                  <a:lnTo>
                    <a:pt x="407" y="132"/>
                  </a:lnTo>
                  <a:lnTo>
                    <a:pt x="257" y="270"/>
                  </a:lnTo>
                  <a:lnTo>
                    <a:pt x="120" y="420"/>
                  </a:lnTo>
                  <a:lnTo>
                    <a:pt x="0" y="575"/>
                  </a:lnTo>
                  <a:lnTo>
                    <a:pt x="0" y="599"/>
                  </a:lnTo>
                  <a:lnTo>
                    <a:pt x="120" y="432"/>
                  </a:lnTo>
                  <a:lnTo>
                    <a:pt x="257" y="282"/>
                  </a:lnTo>
                  <a:lnTo>
                    <a:pt x="413" y="138"/>
                  </a:lnTo>
                  <a:lnTo>
                    <a:pt x="586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6" name="Freeform 27"/>
            <p:cNvSpPr>
              <a:spLocks/>
            </p:cNvSpPr>
            <p:nvPr/>
          </p:nvSpPr>
          <p:spPr bwMode="hidden">
            <a:xfrm>
              <a:off x="6" y="0"/>
              <a:ext cx="270" cy="252"/>
            </a:xfrm>
            <a:custGeom>
              <a:avLst/>
              <a:gdLst>
                <a:gd name="T0" fmla="*/ 276 w 269"/>
                <a:gd name="T1" fmla="*/ 0 h 252"/>
                <a:gd name="T2" fmla="*/ 258 w 269"/>
                <a:gd name="T3" fmla="*/ 0 h 252"/>
                <a:gd name="T4" fmla="*/ 120 w 269"/>
                <a:gd name="T5" fmla="*/ 114 h 252"/>
                <a:gd name="T6" fmla="*/ 60 w 269"/>
                <a:gd name="T7" fmla="*/ 174 h 252"/>
                <a:gd name="T8" fmla="*/ 0 w 269"/>
                <a:gd name="T9" fmla="*/ 234 h 252"/>
                <a:gd name="T10" fmla="*/ 0 w 269"/>
                <a:gd name="T11" fmla="*/ 252 h 252"/>
                <a:gd name="T12" fmla="*/ 126 w 269"/>
                <a:gd name="T13" fmla="*/ 120 h 252"/>
                <a:gd name="T14" fmla="*/ 276 w 269"/>
                <a:gd name="T15" fmla="*/ 0 h 252"/>
                <a:gd name="T16" fmla="*/ 276 w 269"/>
                <a:gd name="T17" fmla="*/ 0 h 25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269" h="252">
                  <a:moveTo>
                    <a:pt x="269" y="0"/>
                  </a:moveTo>
                  <a:lnTo>
                    <a:pt x="251" y="0"/>
                  </a:lnTo>
                  <a:lnTo>
                    <a:pt x="120" y="114"/>
                  </a:lnTo>
                  <a:lnTo>
                    <a:pt x="60" y="174"/>
                  </a:lnTo>
                  <a:lnTo>
                    <a:pt x="0" y="234"/>
                  </a:lnTo>
                  <a:lnTo>
                    <a:pt x="0" y="252"/>
                  </a:lnTo>
                  <a:lnTo>
                    <a:pt x="126" y="120"/>
                  </a:lnTo>
                  <a:lnTo>
                    <a:pt x="269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7" name="Line 28"/>
            <p:cNvSpPr>
              <a:spLocks noChangeShapeType="1"/>
            </p:cNvSpPr>
            <p:nvPr/>
          </p:nvSpPr>
          <p:spPr bwMode="hidden">
            <a:xfrm>
              <a:off x="1" y="2749"/>
              <a:ext cx="5758" cy="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8" name="Line 29"/>
            <p:cNvSpPr>
              <a:spLocks noChangeShapeType="1"/>
            </p:cNvSpPr>
            <p:nvPr/>
          </p:nvSpPr>
          <p:spPr bwMode="hidden">
            <a:xfrm>
              <a:off x="1" y="2356"/>
              <a:ext cx="5758" cy="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9" name="Line 30"/>
            <p:cNvSpPr>
              <a:spLocks noChangeShapeType="1"/>
            </p:cNvSpPr>
            <p:nvPr/>
          </p:nvSpPr>
          <p:spPr bwMode="hidden">
            <a:xfrm>
              <a:off x="1" y="3142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grpSp>
          <p:nvGrpSpPr>
            <p:cNvPr id="20" name="Group 31"/>
            <p:cNvGrpSpPr>
              <a:grpSpLocks/>
            </p:cNvGrpSpPr>
            <p:nvPr/>
          </p:nvGrpSpPr>
          <p:grpSpPr bwMode="auto">
            <a:xfrm>
              <a:off x="1" y="392"/>
              <a:ext cx="5758" cy="1571"/>
              <a:chOff x="1" y="392"/>
              <a:chExt cx="5758" cy="1571"/>
            </a:xfrm>
          </p:grpSpPr>
          <p:sp>
            <p:nvSpPr>
              <p:cNvPr id="23" name="Line 32"/>
              <p:cNvSpPr>
                <a:spLocks noChangeShapeType="1"/>
              </p:cNvSpPr>
              <p:nvPr userDrawn="1"/>
            </p:nvSpPr>
            <p:spPr bwMode="hidden">
              <a:xfrm>
                <a:off x="1" y="784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4" name="Line 33"/>
              <p:cNvSpPr>
                <a:spLocks noChangeShapeType="1"/>
              </p:cNvSpPr>
              <p:nvPr userDrawn="1"/>
            </p:nvSpPr>
            <p:spPr bwMode="hidden">
              <a:xfrm>
                <a:off x="1" y="1963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5" name="Line 34"/>
              <p:cNvSpPr>
                <a:spLocks noChangeShapeType="1"/>
              </p:cNvSpPr>
              <p:nvPr userDrawn="1"/>
            </p:nvSpPr>
            <p:spPr bwMode="hidden">
              <a:xfrm>
                <a:off x="1" y="1570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6" name="Line 35"/>
              <p:cNvSpPr>
                <a:spLocks noChangeShapeType="1"/>
              </p:cNvSpPr>
              <p:nvPr userDrawn="1"/>
            </p:nvSpPr>
            <p:spPr bwMode="hidden">
              <a:xfrm>
                <a:off x="1" y="1177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7" name="Line 36"/>
              <p:cNvSpPr>
                <a:spLocks noChangeShapeType="1"/>
              </p:cNvSpPr>
              <p:nvPr userDrawn="1"/>
            </p:nvSpPr>
            <p:spPr bwMode="hidden">
              <a:xfrm>
                <a:off x="1" y="392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</p:grpSp>
        <p:sp>
          <p:nvSpPr>
            <p:cNvPr id="21" name="Line 37"/>
            <p:cNvSpPr>
              <a:spLocks noChangeShapeType="1"/>
            </p:cNvSpPr>
            <p:nvPr/>
          </p:nvSpPr>
          <p:spPr bwMode="hidden">
            <a:xfrm>
              <a:off x="1" y="3928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2" name="Line 38"/>
            <p:cNvSpPr>
              <a:spLocks noChangeShapeType="1"/>
            </p:cNvSpPr>
            <p:nvPr/>
          </p:nvSpPr>
          <p:spPr bwMode="hidden">
            <a:xfrm>
              <a:off x="1" y="3535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</p:grpSp>
      <p:sp>
        <p:nvSpPr>
          <p:cNvPr id="91175" name="Rectangle 39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692275"/>
            <a:ext cx="7772400" cy="1736725"/>
          </a:xfrm>
        </p:spPr>
        <p:txBody>
          <a:bodyPr anchor="b"/>
          <a:lstStyle>
            <a:lvl1pPr>
              <a:defRPr sz="5400"/>
            </a:lvl1pPr>
          </a:lstStyle>
          <a:p>
            <a:pPr lvl="0"/>
            <a:r>
              <a:rPr lang="ru-RU" noProof="0" smtClean="0"/>
              <a:t>Образец заголовка</a:t>
            </a:r>
          </a:p>
        </p:txBody>
      </p:sp>
      <p:sp>
        <p:nvSpPr>
          <p:cNvPr id="91176" name="Rectangle 40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pPr lvl="0"/>
            <a:r>
              <a:rPr lang="ru-RU" noProof="0" smtClean="0"/>
              <a:t>Образец подзаголовка</a:t>
            </a:r>
          </a:p>
        </p:txBody>
      </p:sp>
      <p:sp>
        <p:nvSpPr>
          <p:cNvPr id="41" name="Rectangle 41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2" name="Rectangle 42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3" name="Rectangle 43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14B21E-BA55-4F58-A7F2-4B3B8216A41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0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41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42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648847-9E7C-41B8-860F-CCA925BCDFA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0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41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42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11E1EE-F14E-43B9-B902-50977B02A68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Заголовок, 1 большой объект и 2 маленьких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91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Объект 4"/>
          <p:cNvSpPr>
            <a:spLocks noGrp="1"/>
          </p:cNvSpPr>
          <p:nvPr>
            <p:ph sz="quarter" idx="3"/>
          </p:nvPr>
        </p:nvSpPr>
        <p:spPr>
          <a:xfrm>
            <a:off x="4648200" y="3941763"/>
            <a:ext cx="4038600" cy="218916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Rectangle 40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41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42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EBD94E-9A27-4729-BDF3-37666AC42E2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0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41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42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6B5880-5897-4D93-87D8-FE2FCFC51C7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0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41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42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79D651-1C2C-4A89-BBF5-DA106B3E1FE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0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41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42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8105D6-6AA1-4E40-B8F9-3A5ABB12824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0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41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42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00BFF2-5A32-4427-B0F8-89DFD693E46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0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41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42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B2C629-3EC2-49E5-B9D7-710D27F88E4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0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41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42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1AC749-60FE-4DEB-9E02-D2A800F8DA6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0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41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42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BB4AC2-01E7-4F03-B366-42ABEA78C0B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0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41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42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6E9B18-3DD4-4282-95B3-125128C6ED1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100000">
              <a:schemeClr val="bg1">
                <a:gamma/>
                <a:shade val="39216"/>
                <a:invGamma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1588" y="0"/>
            <a:ext cx="9148762" cy="6851650"/>
            <a:chOff x="1" y="0"/>
            <a:chExt cx="5763" cy="4316"/>
          </a:xfrm>
        </p:grpSpPr>
        <p:sp>
          <p:nvSpPr>
            <p:cNvPr id="90115" name="Freeform 3"/>
            <p:cNvSpPr>
              <a:spLocks/>
            </p:cNvSpPr>
            <p:nvPr/>
          </p:nvSpPr>
          <p:spPr bwMode="hidden">
            <a:xfrm>
              <a:off x="5045" y="2626"/>
              <a:ext cx="719" cy="1690"/>
            </a:xfrm>
            <a:custGeom>
              <a:avLst/>
              <a:gdLst>
                <a:gd name="T0" fmla="*/ 717 w 717"/>
                <a:gd name="T1" fmla="*/ 72 h 1690"/>
                <a:gd name="T2" fmla="*/ 717 w 717"/>
                <a:gd name="T3" fmla="*/ 0 h 1690"/>
                <a:gd name="T4" fmla="*/ 699 w 717"/>
                <a:gd name="T5" fmla="*/ 101 h 1690"/>
                <a:gd name="T6" fmla="*/ 675 w 717"/>
                <a:gd name="T7" fmla="*/ 209 h 1690"/>
                <a:gd name="T8" fmla="*/ 627 w 717"/>
                <a:gd name="T9" fmla="*/ 389 h 1690"/>
                <a:gd name="T10" fmla="*/ 574 w 717"/>
                <a:gd name="T11" fmla="*/ 569 h 1690"/>
                <a:gd name="T12" fmla="*/ 502 w 717"/>
                <a:gd name="T13" fmla="*/ 749 h 1690"/>
                <a:gd name="T14" fmla="*/ 424 w 717"/>
                <a:gd name="T15" fmla="*/ 935 h 1690"/>
                <a:gd name="T16" fmla="*/ 334 w 717"/>
                <a:gd name="T17" fmla="*/ 1121 h 1690"/>
                <a:gd name="T18" fmla="*/ 233 w 717"/>
                <a:gd name="T19" fmla="*/ 1312 h 1690"/>
                <a:gd name="T20" fmla="*/ 125 w 717"/>
                <a:gd name="T21" fmla="*/ 1498 h 1690"/>
                <a:gd name="T22" fmla="*/ 0 w 717"/>
                <a:gd name="T23" fmla="*/ 1690 h 1690"/>
                <a:gd name="T24" fmla="*/ 11 w 717"/>
                <a:gd name="T25" fmla="*/ 1690 h 1690"/>
                <a:gd name="T26" fmla="*/ 137 w 717"/>
                <a:gd name="T27" fmla="*/ 1498 h 1690"/>
                <a:gd name="T28" fmla="*/ 245 w 717"/>
                <a:gd name="T29" fmla="*/ 1312 h 1690"/>
                <a:gd name="T30" fmla="*/ 346 w 717"/>
                <a:gd name="T31" fmla="*/ 1121 h 1690"/>
                <a:gd name="T32" fmla="*/ 436 w 717"/>
                <a:gd name="T33" fmla="*/ 935 h 1690"/>
                <a:gd name="T34" fmla="*/ 514 w 717"/>
                <a:gd name="T35" fmla="*/ 749 h 1690"/>
                <a:gd name="T36" fmla="*/ 585 w 717"/>
                <a:gd name="T37" fmla="*/ 569 h 1690"/>
                <a:gd name="T38" fmla="*/ 639 w 717"/>
                <a:gd name="T39" fmla="*/ 389 h 1690"/>
                <a:gd name="T40" fmla="*/ 687 w 717"/>
                <a:gd name="T41" fmla="*/ 209 h 1690"/>
                <a:gd name="T42" fmla="*/ 705 w 717"/>
                <a:gd name="T43" fmla="*/ 143 h 1690"/>
                <a:gd name="T44" fmla="*/ 717 w 717"/>
                <a:gd name="T45" fmla="*/ 72 h 1690"/>
                <a:gd name="T46" fmla="*/ 717 w 717"/>
                <a:gd name="T47" fmla="*/ 72 h 16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717" h="1690">
                  <a:moveTo>
                    <a:pt x="717" y="72"/>
                  </a:moveTo>
                  <a:lnTo>
                    <a:pt x="717" y="0"/>
                  </a:lnTo>
                  <a:lnTo>
                    <a:pt x="699" y="101"/>
                  </a:lnTo>
                  <a:lnTo>
                    <a:pt x="675" y="209"/>
                  </a:lnTo>
                  <a:lnTo>
                    <a:pt x="627" y="389"/>
                  </a:lnTo>
                  <a:lnTo>
                    <a:pt x="574" y="569"/>
                  </a:lnTo>
                  <a:lnTo>
                    <a:pt x="502" y="749"/>
                  </a:lnTo>
                  <a:lnTo>
                    <a:pt x="424" y="935"/>
                  </a:lnTo>
                  <a:lnTo>
                    <a:pt x="334" y="1121"/>
                  </a:lnTo>
                  <a:lnTo>
                    <a:pt x="233" y="1312"/>
                  </a:lnTo>
                  <a:lnTo>
                    <a:pt x="125" y="1498"/>
                  </a:lnTo>
                  <a:lnTo>
                    <a:pt x="0" y="1690"/>
                  </a:lnTo>
                  <a:lnTo>
                    <a:pt x="11" y="1690"/>
                  </a:lnTo>
                  <a:lnTo>
                    <a:pt x="137" y="1498"/>
                  </a:lnTo>
                  <a:lnTo>
                    <a:pt x="245" y="1312"/>
                  </a:lnTo>
                  <a:lnTo>
                    <a:pt x="346" y="1121"/>
                  </a:lnTo>
                  <a:lnTo>
                    <a:pt x="436" y="935"/>
                  </a:lnTo>
                  <a:lnTo>
                    <a:pt x="514" y="749"/>
                  </a:lnTo>
                  <a:lnTo>
                    <a:pt x="585" y="569"/>
                  </a:lnTo>
                  <a:lnTo>
                    <a:pt x="639" y="389"/>
                  </a:lnTo>
                  <a:lnTo>
                    <a:pt x="687" y="209"/>
                  </a:lnTo>
                  <a:lnTo>
                    <a:pt x="705" y="143"/>
                  </a:lnTo>
                  <a:lnTo>
                    <a:pt x="717" y="72"/>
                  </a:lnTo>
                  <a:lnTo>
                    <a:pt x="717" y="7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/>
            </a:ex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90116" name="Freeform 4"/>
            <p:cNvSpPr>
              <a:spLocks/>
            </p:cNvSpPr>
            <p:nvPr/>
          </p:nvSpPr>
          <p:spPr bwMode="hidden">
            <a:xfrm>
              <a:off x="5386" y="3794"/>
              <a:ext cx="378" cy="522"/>
            </a:xfrm>
            <a:custGeom>
              <a:avLst/>
              <a:gdLst>
                <a:gd name="T0" fmla="*/ 377 w 377"/>
                <a:gd name="T1" fmla="*/ 0 h 522"/>
                <a:gd name="T2" fmla="*/ 293 w 377"/>
                <a:gd name="T3" fmla="*/ 132 h 522"/>
                <a:gd name="T4" fmla="*/ 204 w 377"/>
                <a:gd name="T5" fmla="*/ 264 h 522"/>
                <a:gd name="T6" fmla="*/ 102 w 377"/>
                <a:gd name="T7" fmla="*/ 396 h 522"/>
                <a:gd name="T8" fmla="*/ 0 w 377"/>
                <a:gd name="T9" fmla="*/ 522 h 522"/>
                <a:gd name="T10" fmla="*/ 12 w 377"/>
                <a:gd name="T11" fmla="*/ 522 h 522"/>
                <a:gd name="T12" fmla="*/ 114 w 377"/>
                <a:gd name="T13" fmla="*/ 402 h 522"/>
                <a:gd name="T14" fmla="*/ 204 w 377"/>
                <a:gd name="T15" fmla="*/ 282 h 522"/>
                <a:gd name="T16" fmla="*/ 377 w 377"/>
                <a:gd name="T17" fmla="*/ 24 h 522"/>
                <a:gd name="T18" fmla="*/ 377 w 377"/>
                <a:gd name="T19" fmla="*/ 0 h 522"/>
                <a:gd name="T20" fmla="*/ 377 w 377"/>
                <a:gd name="T21" fmla="*/ 0 h 5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77" h="522">
                  <a:moveTo>
                    <a:pt x="377" y="0"/>
                  </a:moveTo>
                  <a:lnTo>
                    <a:pt x="293" y="132"/>
                  </a:lnTo>
                  <a:lnTo>
                    <a:pt x="204" y="264"/>
                  </a:lnTo>
                  <a:lnTo>
                    <a:pt x="102" y="396"/>
                  </a:lnTo>
                  <a:lnTo>
                    <a:pt x="0" y="522"/>
                  </a:lnTo>
                  <a:lnTo>
                    <a:pt x="12" y="522"/>
                  </a:lnTo>
                  <a:lnTo>
                    <a:pt x="114" y="402"/>
                  </a:lnTo>
                  <a:lnTo>
                    <a:pt x="204" y="282"/>
                  </a:lnTo>
                  <a:lnTo>
                    <a:pt x="377" y="24"/>
                  </a:lnTo>
                  <a:lnTo>
                    <a:pt x="377" y="0"/>
                  </a:lnTo>
                  <a:lnTo>
                    <a:pt x="377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/>
            </a:ex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90117" name="Freeform 5"/>
            <p:cNvSpPr>
              <a:spLocks/>
            </p:cNvSpPr>
            <p:nvPr/>
          </p:nvSpPr>
          <p:spPr bwMode="hidden">
            <a:xfrm>
              <a:off x="5680" y="4214"/>
              <a:ext cx="84" cy="102"/>
            </a:xfrm>
            <a:custGeom>
              <a:avLst/>
              <a:gdLst>
                <a:gd name="T0" fmla="*/ 0 w 84"/>
                <a:gd name="T1" fmla="*/ 102 h 102"/>
                <a:gd name="T2" fmla="*/ 18 w 84"/>
                <a:gd name="T3" fmla="*/ 102 h 102"/>
                <a:gd name="T4" fmla="*/ 48 w 84"/>
                <a:gd name="T5" fmla="*/ 60 h 102"/>
                <a:gd name="T6" fmla="*/ 84 w 84"/>
                <a:gd name="T7" fmla="*/ 24 h 102"/>
                <a:gd name="T8" fmla="*/ 84 w 84"/>
                <a:gd name="T9" fmla="*/ 0 h 102"/>
                <a:gd name="T10" fmla="*/ 42 w 84"/>
                <a:gd name="T11" fmla="*/ 54 h 102"/>
                <a:gd name="T12" fmla="*/ 0 w 84"/>
                <a:gd name="T13" fmla="*/ 102 h 102"/>
                <a:gd name="T14" fmla="*/ 0 w 84"/>
                <a:gd name="T15" fmla="*/ 102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4" h="102">
                  <a:moveTo>
                    <a:pt x="0" y="102"/>
                  </a:moveTo>
                  <a:lnTo>
                    <a:pt x="18" y="102"/>
                  </a:lnTo>
                  <a:lnTo>
                    <a:pt x="48" y="60"/>
                  </a:lnTo>
                  <a:lnTo>
                    <a:pt x="84" y="24"/>
                  </a:lnTo>
                  <a:lnTo>
                    <a:pt x="84" y="0"/>
                  </a:lnTo>
                  <a:lnTo>
                    <a:pt x="42" y="54"/>
                  </a:lnTo>
                  <a:lnTo>
                    <a:pt x="0" y="102"/>
                  </a:lnTo>
                  <a:lnTo>
                    <a:pt x="0" y="10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/>
            </a:ex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grpSp>
          <p:nvGrpSpPr>
            <p:cNvPr id="1035" name="Group 6"/>
            <p:cNvGrpSpPr>
              <a:grpSpLocks/>
            </p:cNvGrpSpPr>
            <p:nvPr/>
          </p:nvGrpSpPr>
          <p:grpSpPr bwMode="auto">
            <a:xfrm>
              <a:off x="288" y="0"/>
              <a:ext cx="5098" cy="4316"/>
              <a:chOff x="288" y="0"/>
              <a:chExt cx="5098" cy="4316"/>
            </a:xfrm>
          </p:grpSpPr>
          <p:sp>
            <p:nvSpPr>
              <p:cNvPr id="90119" name="Freeform 7"/>
              <p:cNvSpPr>
                <a:spLocks/>
              </p:cNvSpPr>
              <p:nvPr userDrawn="1"/>
            </p:nvSpPr>
            <p:spPr bwMode="hidden">
              <a:xfrm>
                <a:off x="2789" y="0"/>
                <a:ext cx="72" cy="4316"/>
              </a:xfrm>
              <a:custGeom>
                <a:avLst/>
                <a:gdLst>
                  <a:gd name="T0" fmla="*/ 0 w 72"/>
                  <a:gd name="T1" fmla="*/ 0 h 4316"/>
                  <a:gd name="T2" fmla="*/ 60 w 72"/>
                  <a:gd name="T3" fmla="*/ 4316 h 4316"/>
                  <a:gd name="T4" fmla="*/ 72 w 72"/>
                  <a:gd name="T5" fmla="*/ 4316 h 4316"/>
                  <a:gd name="T6" fmla="*/ 12 w 72"/>
                  <a:gd name="T7" fmla="*/ 0 h 4316"/>
                  <a:gd name="T8" fmla="*/ 0 w 72"/>
                  <a:gd name="T9" fmla="*/ 0 h 4316"/>
                  <a:gd name="T10" fmla="*/ 0 w 72"/>
                  <a:gd name="T11" fmla="*/ 0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2" h="4316">
                    <a:moveTo>
                      <a:pt x="0" y="0"/>
                    </a:moveTo>
                    <a:lnTo>
                      <a:pt x="60" y="4316"/>
                    </a:lnTo>
                    <a:lnTo>
                      <a:pt x="72" y="4316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/>
              </a:extLst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90120" name="Freeform 8"/>
              <p:cNvSpPr>
                <a:spLocks/>
              </p:cNvSpPr>
              <p:nvPr userDrawn="1"/>
            </p:nvSpPr>
            <p:spPr bwMode="hidden">
              <a:xfrm>
                <a:off x="3089" y="0"/>
                <a:ext cx="174" cy="4316"/>
              </a:xfrm>
              <a:custGeom>
                <a:avLst/>
                <a:gdLst>
                  <a:gd name="T0" fmla="*/ 24 w 174"/>
                  <a:gd name="T1" fmla="*/ 0 h 4316"/>
                  <a:gd name="T2" fmla="*/ 12 w 174"/>
                  <a:gd name="T3" fmla="*/ 0 h 4316"/>
                  <a:gd name="T4" fmla="*/ 42 w 174"/>
                  <a:gd name="T5" fmla="*/ 216 h 4316"/>
                  <a:gd name="T6" fmla="*/ 72 w 174"/>
                  <a:gd name="T7" fmla="*/ 444 h 4316"/>
                  <a:gd name="T8" fmla="*/ 96 w 174"/>
                  <a:gd name="T9" fmla="*/ 689 h 4316"/>
                  <a:gd name="T10" fmla="*/ 120 w 174"/>
                  <a:gd name="T11" fmla="*/ 947 h 4316"/>
                  <a:gd name="T12" fmla="*/ 132 w 174"/>
                  <a:gd name="T13" fmla="*/ 1211 h 4316"/>
                  <a:gd name="T14" fmla="*/ 150 w 174"/>
                  <a:gd name="T15" fmla="*/ 1487 h 4316"/>
                  <a:gd name="T16" fmla="*/ 156 w 174"/>
                  <a:gd name="T17" fmla="*/ 1768 h 4316"/>
                  <a:gd name="T18" fmla="*/ 162 w 174"/>
                  <a:gd name="T19" fmla="*/ 2062 h 4316"/>
                  <a:gd name="T20" fmla="*/ 156 w 174"/>
                  <a:gd name="T21" fmla="*/ 2644 h 4316"/>
                  <a:gd name="T22" fmla="*/ 126 w 174"/>
                  <a:gd name="T23" fmla="*/ 3225 h 4316"/>
                  <a:gd name="T24" fmla="*/ 108 w 174"/>
                  <a:gd name="T25" fmla="*/ 3507 h 4316"/>
                  <a:gd name="T26" fmla="*/ 78 w 174"/>
                  <a:gd name="T27" fmla="*/ 3788 h 4316"/>
                  <a:gd name="T28" fmla="*/ 42 w 174"/>
                  <a:gd name="T29" fmla="*/ 4058 h 4316"/>
                  <a:gd name="T30" fmla="*/ 0 w 174"/>
                  <a:gd name="T31" fmla="*/ 4316 h 4316"/>
                  <a:gd name="T32" fmla="*/ 12 w 174"/>
                  <a:gd name="T33" fmla="*/ 4316 h 4316"/>
                  <a:gd name="T34" fmla="*/ 54 w 174"/>
                  <a:gd name="T35" fmla="*/ 4058 h 4316"/>
                  <a:gd name="T36" fmla="*/ 90 w 174"/>
                  <a:gd name="T37" fmla="*/ 3782 h 4316"/>
                  <a:gd name="T38" fmla="*/ 120 w 174"/>
                  <a:gd name="T39" fmla="*/ 3507 h 4316"/>
                  <a:gd name="T40" fmla="*/ 138 w 174"/>
                  <a:gd name="T41" fmla="*/ 3219 h 4316"/>
                  <a:gd name="T42" fmla="*/ 168 w 174"/>
                  <a:gd name="T43" fmla="*/ 2638 h 4316"/>
                  <a:gd name="T44" fmla="*/ 174 w 174"/>
                  <a:gd name="T45" fmla="*/ 2056 h 4316"/>
                  <a:gd name="T46" fmla="*/ 168 w 174"/>
                  <a:gd name="T47" fmla="*/ 1768 h 4316"/>
                  <a:gd name="T48" fmla="*/ 162 w 174"/>
                  <a:gd name="T49" fmla="*/ 1487 h 4316"/>
                  <a:gd name="T50" fmla="*/ 144 w 174"/>
                  <a:gd name="T51" fmla="*/ 1211 h 4316"/>
                  <a:gd name="T52" fmla="*/ 132 w 174"/>
                  <a:gd name="T53" fmla="*/ 941 h 4316"/>
                  <a:gd name="T54" fmla="*/ 108 w 174"/>
                  <a:gd name="T55" fmla="*/ 689 h 4316"/>
                  <a:gd name="T56" fmla="*/ 84 w 174"/>
                  <a:gd name="T57" fmla="*/ 444 h 4316"/>
                  <a:gd name="T58" fmla="*/ 54 w 174"/>
                  <a:gd name="T59" fmla="*/ 216 h 4316"/>
                  <a:gd name="T60" fmla="*/ 24 w 174"/>
                  <a:gd name="T61" fmla="*/ 0 h 4316"/>
                  <a:gd name="T62" fmla="*/ 24 w 174"/>
                  <a:gd name="T63" fmla="*/ 0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174" h="4316">
                    <a:moveTo>
                      <a:pt x="24" y="0"/>
                    </a:moveTo>
                    <a:lnTo>
                      <a:pt x="12" y="0"/>
                    </a:lnTo>
                    <a:lnTo>
                      <a:pt x="42" y="216"/>
                    </a:lnTo>
                    <a:lnTo>
                      <a:pt x="72" y="444"/>
                    </a:lnTo>
                    <a:lnTo>
                      <a:pt x="96" y="689"/>
                    </a:lnTo>
                    <a:lnTo>
                      <a:pt x="120" y="947"/>
                    </a:lnTo>
                    <a:lnTo>
                      <a:pt x="132" y="1211"/>
                    </a:lnTo>
                    <a:lnTo>
                      <a:pt x="150" y="1487"/>
                    </a:lnTo>
                    <a:lnTo>
                      <a:pt x="156" y="1768"/>
                    </a:lnTo>
                    <a:lnTo>
                      <a:pt x="162" y="2062"/>
                    </a:lnTo>
                    <a:lnTo>
                      <a:pt x="156" y="2644"/>
                    </a:lnTo>
                    <a:lnTo>
                      <a:pt x="126" y="3225"/>
                    </a:lnTo>
                    <a:lnTo>
                      <a:pt x="108" y="3507"/>
                    </a:lnTo>
                    <a:lnTo>
                      <a:pt x="78" y="3788"/>
                    </a:lnTo>
                    <a:lnTo>
                      <a:pt x="42" y="4058"/>
                    </a:lnTo>
                    <a:lnTo>
                      <a:pt x="0" y="4316"/>
                    </a:lnTo>
                    <a:lnTo>
                      <a:pt x="12" y="4316"/>
                    </a:lnTo>
                    <a:lnTo>
                      <a:pt x="54" y="4058"/>
                    </a:lnTo>
                    <a:lnTo>
                      <a:pt x="90" y="3782"/>
                    </a:lnTo>
                    <a:lnTo>
                      <a:pt x="120" y="3507"/>
                    </a:lnTo>
                    <a:lnTo>
                      <a:pt x="138" y="3219"/>
                    </a:lnTo>
                    <a:lnTo>
                      <a:pt x="168" y="2638"/>
                    </a:lnTo>
                    <a:lnTo>
                      <a:pt x="174" y="2056"/>
                    </a:lnTo>
                    <a:lnTo>
                      <a:pt x="168" y="1768"/>
                    </a:lnTo>
                    <a:lnTo>
                      <a:pt x="162" y="1487"/>
                    </a:lnTo>
                    <a:lnTo>
                      <a:pt x="144" y="1211"/>
                    </a:lnTo>
                    <a:lnTo>
                      <a:pt x="132" y="941"/>
                    </a:lnTo>
                    <a:lnTo>
                      <a:pt x="108" y="689"/>
                    </a:lnTo>
                    <a:lnTo>
                      <a:pt x="84" y="444"/>
                    </a:lnTo>
                    <a:lnTo>
                      <a:pt x="54" y="216"/>
                    </a:lnTo>
                    <a:lnTo>
                      <a:pt x="24" y="0"/>
                    </a:lnTo>
                    <a:lnTo>
                      <a:pt x="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/>
              </a:extLst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90121" name="Freeform 9"/>
              <p:cNvSpPr>
                <a:spLocks/>
              </p:cNvSpPr>
              <p:nvPr userDrawn="1"/>
            </p:nvSpPr>
            <p:spPr bwMode="hidden">
              <a:xfrm>
                <a:off x="3358" y="0"/>
                <a:ext cx="337" cy="4316"/>
              </a:xfrm>
              <a:custGeom>
                <a:avLst/>
                <a:gdLst>
                  <a:gd name="T0" fmla="*/ 329 w 335"/>
                  <a:gd name="T1" fmla="*/ 2014 h 4316"/>
                  <a:gd name="T2" fmla="*/ 317 w 335"/>
                  <a:gd name="T3" fmla="*/ 1726 h 4316"/>
                  <a:gd name="T4" fmla="*/ 293 w 335"/>
                  <a:gd name="T5" fmla="*/ 1445 h 4316"/>
                  <a:gd name="T6" fmla="*/ 263 w 335"/>
                  <a:gd name="T7" fmla="*/ 1175 h 4316"/>
                  <a:gd name="T8" fmla="*/ 228 w 335"/>
                  <a:gd name="T9" fmla="*/ 917 h 4316"/>
                  <a:gd name="T10" fmla="*/ 186 w 335"/>
                  <a:gd name="T11" fmla="*/ 665 h 4316"/>
                  <a:gd name="T12" fmla="*/ 132 w 335"/>
                  <a:gd name="T13" fmla="*/ 432 h 4316"/>
                  <a:gd name="T14" fmla="*/ 78 w 335"/>
                  <a:gd name="T15" fmla="*/ 204 h 4316"/>
                  <a:gd name="T16" fmla="*/ 12 w 335"/>
                  <a:gd name="T17" fmla="*/ 0 h 4316"/>
                  <a:gd name="T18" fmla="*/ 0 w 335"/>
                  <a:gd name="T19" fmla="*/ 0 h 4316"/>
                  <a:gd name="T20" fmla="*/ 66 w 335"/>
                  <a:gd name="T21" fmla="*/ 204 h 4316"/>
                  <a:gd name="T22" fmla="*/ 120 w 335"/>
                  <a:gd name="T23" fmla="*/ 432 h 4316"/>
                  <a:gd name="T24" fmla="*/ 174 w 335"/>
                  <a:gd name="T25" fmla="*/ 665 h 4316"/>
                  <a:gd name="T26" fmla="*/ 216 w 335"/>
                  <a:gd name="T27" fmla="*/ 917 h 4316"/>
                  <a:gd name="T28" fmla="*/ 251 w 335"/>
                  <a:gd name="T29" fmla="*/ 1175 h 4316"/>
                  <a:gd name="T30" fmla="*/ 281 w 335"/>
                  <a:gd name="T31" fmla="*/ 1445 h 4316"/>
                  <a:gd name="T32" fmla="*/ 305 w 335"/>
                  <a:gd name="T33" fmla="*/ 1726 h 4316"/>
                  <a:gd name="T34" fmla="*/ 317 w 335"/>
                  <a:gd name="T35" fmla="*/ 2014 h 4316"/>
                  <a:gd name="T36" fmla="*/ 323 w 335"/>
                  <a:gd name="T37" fmla="*/ 2314 h 4316"/>
                  <a:gd name="T38" fmla="*/ 317 w 335"/>
                  <a:gd name="T39" fmla="*/ 2608 h 4316"/>
                  <a:gd name="T40" fmla="*/ 305 w 335"/>
                  <a:gd name="T41" fmla="*/ 2907 h 4316"/>
                  <a:gd name="T42" fmla="*/ 281 w 335"/>
                  <a:gd name="T43" fmla="*/ 3201 h 4316"/>
                  <a:gd name="T44" fmla="*/ 257 w 335"/>
                  <a:gd name="T45" fmla="*/ 3489 h 4316"/>
                  <a:gd name="T46" fmla="*/ 216 w 335"/>
                  <a:gd name="T47" fmla="*/ 3777 h 4316"/>
                  <a:gd name="T48" fmla="*/ 174 w 335"/>
                  <a:gd name="T49" fmla="*/ 4052 h 4316"/>
                  <a:gd name="T50" fmla="*/ 120 w 335"/>
                  <a:gd name="T51" fmla="*/ 4316 h 4316"/>
                  <a:gd name="T52" fmla="*/ 132 w 335"/>
                  <a:gd name="T53" fmla="*/ 4316 h 4316"/>
                  <a:gd name="T54" fmla="*/ 186 w 335"/>
                  <a:gd name="T55" fmla="*/ 4052 h 4316"/>
                  <a:gd name="T56" fmla="*/ 228 w 335"/>
                  <a:gd name="T57" fmla="*/ 3777 h 4316"/>
                  <a:gd name="T58" fmla="*/ 269 w 335"/>
                  <a:gd name="T59" fmla="*/ 3489 h 4316"/>
                  <a:gd name="T60" fmla="*/ 293 w 335"/>
                  <a:gd name="T61" fmla="*/ 3201 h 4316"/>
                  <a:gd name="T62" fmla="*/ 317 w 335"/>
                  <a:gd name="T63" fmla="*/ 2907 h 4316"/>
                  <a:gd name="T64" fmla="*/ 329 w 335"/>
                  <a:gd name="T65" fmla="*/ 2608 h 4316"/>
                  <a:gd name="T66" fmla="*/ 335 w 335"/>
                  <a:gd name="T67" fmla="*/ 2314 h 4316"/>
                  <a:gd name="T68" fmla="*/ 329 w 335"/>
                  <a:gd name="T69" fmla="*/ 2014 h 4316"/>
                  <a:gd name="T70" fmla="*/ 329 w 335"/>
                  <a:gd name="T71" fmla="*/ 2014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335" h="4316">
                    <a:moveTo>
                      <a:pt x="329" y="2014"/>
                    </a:moveTo>
                    <a:lnTo>
                      <a:pt x="317" y="1726"/>
                    </a:lnTo>
                    <a:lnTo>
                      <a:pt x="293" y="1445"/>
                    </a:lnTo>
                    <a:lnTo>
                      <a:pt x="263" y="1175"/>
                    </a:lnTo>
                    <a:lnTo>
                      <a:pt x="228" y="917"/>
                    </a:lnTo>
                    <a:lnTo>
                      <a:pt x="186" y="665"/>
                    </a:lnTo>
                    <a:lnTo>
                      <a:pt x="132" y="432"/>
                    </a:lnTo>
                    <a:lnTo>
                      <a:pt x="78" y="204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66" y="204"/>
                    </a:lnTo>
                    <a:lnTo>
                      <a:pt x="120" y="432"/>
                    </a:lnTo>
                    <a:lnTo>
                      <a:pt x="174" y="665"/>
                    </a:lnTo>
                    <a:lnTo>
                      <a:pt x="216" y="917"/>
                    </a:lnTo>
                    <a:lnTo>
                      <a:pt x="251" y="1175"/>
                    </a:lnTo>
                    <a:lnTo>
                      <a:pt x="281" y="1445"/>
                    </a:lnTo>
                    <a:lnTo>
                      <a:pt x="305" y="1726"/>
                    </a:lnTo>
                    <a:lnTo>
                      <a:pt x="317" y="2014"/>
                    </a:lnTo>
                    <a:lnTo>
                      <a:pt x="323" y="2314"/>
                    </a:lnTo>
                    <a:lnTo>
                      <a:pt x="317" y="2608"/>
                    </a:lnTo>
                    <a:lnTo>
                      <a:pt x="305" y="2907"/>
                    </a:lnTo>
                    <a:lnTo>
                      <a:pt x="281" y="3201"/>
                    </a:lnTo>
                    <a:lnTo>
                      <a:pt x="257" y="3489"/>
                    </a:lnTo>
                    <a:lnTo>
                      <a:pt x="216" y="3777"/>
                    </a:lnTo>
                    <a:lnTo>
                      <a:pt x="174" y="4052"/>
                    </a:lnTo>
                    <a:lnTo>
                      <a:pt x="120" y="4316"/>
                    </a:lnTo>
                    <a:lnTo>
                      <a:pt x="132" y="4316"/>
                    </a:lnTo>
                    <a:lnTo>
                      <a:pt x="186" y="4052"/>
                    </a:lnTo>
                    <a:lnTo>
                      <a:pt x="228" y="3777"/>
                    </a:lnTo>
                    <a:lnTo>
                      <a:pt x="269" y="3489"/>
                    </a:lnTo>
                    <a:lnTo>
                      <a:pt x="293" y="3201"/>
                    </a:lnTo>
                    <a:lnTo>
                      <a:pt x="317" y="2907"/>
                    </a:lnTo>
                    <a:lnTo>
                      <a:pt x="329" y="2608"/>
                    </a:lnTo>
                    <a:lnTo>
                      <a:pt x="335" y="2314"/>
                    </a:lnTo>
                    <a:lnTo>
                      <a:pt x="329" y="2014"/>
                    </a:lnTo>
                    <a:lnTo>
                      <a:pt x="329" y="20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/>
              </a:extLst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90122" name="Freeform 10"/>
              <p:cNvSpPr>
                <a:spLocks/>
              </p:cNvSpPr>
              <p:nvPr userDrawn="1"/>
            </p:nvSpPr>
            <p:spPr bwMode="hidden">
              <a:xfrm>
                <a:off x="3676" y="0"/>
                <a:ext cx="427" cy="4316"/>
              </a:xfrm>
              <a:custGeom>
                <a:avLst/>
                <a:gdLst>
                  <a:gd name="T0" fmla="*/ 413 w 425"/>
                  <a:gd name="T1" fmla="*/ 1924 h 4316"/>
                  <a:gd name="T2" fmla="*/ 395 w 425"/>
                  <a:gd name="T3" fmla="*/ 1690 h 4316"/>
                  <a:gd name="T4" fmla="*/ 365 w 425"/>
                  <a:gd name="T5" fmla="*/ 1457 h 4316"/>
                  <a:gd name="T6" fmla="*/ 329 w 425"/>
                  <a:gd name="T7" fmla="*/ 1229 h 4316"/>
                  <a:gd name="T8" fmla="*/ 281 w 425"/>
                  <a:gd name="T9" fmla="*/ 1001 h 4316"/>
                  <a:gd name="T10" fmla="*/ 227 w 425"/>
                  <a:gd name="T11" fmla="*/ 761 h 4316"/>
                  <a:gd name="T12" fmla="*/ 162 w 425"/>
                  <a:gd name="T13" fmla="*/ 522 h 4316"/>
                  <a:gd name="T14" fmla="*/ 90 w 425"/>
                  <a:gd name="T15" fmla="*/ 270 h 4316"/>
                  <a:gd name="T16" fmla="*/ 12 w 425"/>
                  <a:gd name="T17" fmla="*/ 0 h 4316"/>
                  <a:gd name="T18" fmla="*/ 0 w 425"/>
                  <a:gd name="T19" fmla="*/ 0 h 4316"/>
                  <a:gd name="T20" fmla="*/ 84 w 425"/>
                  <a:gd name="T21" fmla="*/ 270 h 4316"/>
                  <a:gd name="T22" fmla="*/ 156 w 425"/>
                  <a:gd name="T23" fmla="*/ 522 h 4316"/>
                  <a:gd name="T24" fmla="*/ 216 w 425"/>
                  <a:gd name="T25" fmla="*/ 767 h 4316"/>
                  <a:gd name="T26" fmla="*/ 275 w 425"/>
                  <a:gd name="T27" fmla="*/ 1001 h 4316"/>
                  <a:gd name="T28" fmla="*/ 317 w 425"/>
                  <a:gd name="T29" fmla="*/ 1235 h 4316"/>
                  <a:gd name="T30" fmla="*/ 353 w 425"/>
                  <a:gd name="T31" fmla="*/ 1463 h 4316"/>
                  <a:gd name="T32" fmla="*/ 383 w 425"/>
                  <a:gd name="T33" fmla="*/ 1690 h 4316"/>
                  <a:gd name="T34" fmla="*/ 401 w 425"/>
                  <a:gd name="T35" fmla="*/ 1924 h 4316"/>
                  <a:gd name="T36" fmla="*/ 413 w 425"/>
                  <a:gd name="T37" fmla="*/ 2188 h 4316"/>
                  <a:gd name="T38" fmla="*/ 407 w 425"/>
                  <a:gd name="T39" fmla="*/ 2458 h 4316"/>
                  <a:gd name="T40" fmla="*/ 395 w 425"/>
                  <a:gd name="T41" fmla="*/ 2733 h 4316"/>
                  <a:gd name="T42" fmla="*/ 365 w 425"/>
                  <a:gd name="T43" fmla="*/ 3021 h 4316"/>
                  <a:gd name="T44" fmla="*/ 329 w 425"/>
                  <a:gd name="T45" fmla="*/ 3321 h 4316"/>
                  <a:gd name="T46" fmla="*/ 275 w 425"/>
                  <a:gd name="T47" fmla="*/ 3639 h 4316"/>
                  <a:gd name="T48" fmla="*/ 204 w 425"/>
                  <a:gd name="T49" fmla="*/ 3968 h 4316"/>
                  <a:gd name="T50" fmla="*/ 126 w 425"/>
                  <a:gd name="T51" fmla="*/ 4316 h 4316"/>
                  <a:gd name="T52" fmla="*/ 138 w 425"/>
                  <a:gd name="T53" fmla="*/ 4316 h 4316"/>
                  <a:gd name="T54" fmla="*/ 216 w 425"/>
                  <a:gd name="T55" fmla="*/ 3968 h 4316"/>
                  <a:gd name="T56" fmla="*/ 287 w 425"/>
                  <a:gd name="T57" fmla="*/ 3639 h 4316"/>
                  <a:gd name="T58" fmla="*/ 341 w 425"/>
                  <a:gd name="T59" fmla="*/ 3321 h 4316"/>
                  <a:gd name="T60" fmla="*/ 377 w 425"/>
                  <a:gd name="T61" fmla="*/ 3021 h 4316"/>
                  <a:gd name="T62" fmla="*/ 407 w 425"/>
                  <a:gd name="T63" fmla="*/ 2733 h 4316"/>
                  <a:gd name="T64" fmla="*/ 419 w 425"/>
                  <a:gd name="T65" fmla="*/ 2458 h 4316"/>
                  <a:gd name="T66" fmla="*/ 425 w 425"/>
                  <a:gd name="T67" fmla="*/ 2188 h 4316"/>
                  <a:gd name="T68" fmla="*/ 413 w 425"/>
                  <a:gd name="T69" fmla="*/ 1924 h 4316"/>
                  <a:gd name="T70" fmla="*/ 413 w 425"/>
                  <a:gd name="T71" fmla="*/ 1924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425" h="4316">
                    <a:moveTo>
                      <a:pt x="413" y="1924"/>
                    </a:moveTo>
                    <a:lnTo>
                      <a:pt x="395" y="1690"/>
                    </a:lnTo>
                    <a:lnTo>
                      <a:pt x="365" y="1457"/>
                    </a:lnTo>
                    <a:lnTo>
                      <a:pt x="329" y="1229"/>
                    </a:lnTo>
                    <a:lnTo>
                      <a:pt x="281" y="1001"/>
                    </a:lnTo>
                    <a:lnTo>
                      <a:pt x="227" y="761"/>
                    </a:lnTo>
                    <a:lnTo>
                      <a:pt x="162" y="522"/>
                    </a:lnTo>
                    <a:lnTo>
                      <a:pt x="90" y="27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84" y="270"/>
                    </a:lnTo>
                    <a:lnTo>
                      <a:pt x="156" y="522"/>
                    </a:lnTo>
                    <a:lnTo>
                      <a:pt x="216" y="767"/>
                    </a:lnTo>
                    <a:lnTo>
                      <a:pt x="275" y="1001"/>
                    </a:lnTo>
                    <a:lnTo>
                      <a:pt x="317" y="1235"/>
                    </a:lnTo>
                    <a:lnTo>
                      <a:pt x="353" y="1463"/>
                    </a:lnTo>
                    <a:lnTo>
                      <a:pt x="383" y="1690"/>
                    </a:lnTo>
                    <a:lnTo>
                      <a:pt x="401" y="1924"/>
                    </a:lnTo>
                    <a:lnTo>
                      <a:pt x="413" y="2188"/>
                    </a:lnTo>
                    <a:lnTo>
                      <a:pt x="407" y="2458"/>
                    </a:lnTo>
                    <a:lnTo>
                      <a:pt x="395" y="2733"/>
                    </a:lnTo>
                    <a:lnTo>
                      <a:pt x="365" y="3021"/>
                    </a:lnTo>
                    <a:lnTo>
                      <a:pt x="329" y="3321"/>
                    </a:lnTo>
                    <a:lnTo>
                      <a:pt x="275" y="3639"/>
                    </a:lnTo>
                    <a:lnTo>
                      <a:pt x="204" y="3968"/>
                    </a:lnTo>
                    <a:lnTo>
                      <a:pt x="126" y="4316"/>
                    </a:lnTo>
                    <a:lnTo>
                      <a:pt x="138" y="4316"/>
                    </a:lnTo>
                    <a:lnTo>
                      <a:pt x="216" y="3968"/>
                    </a:lnTo>
                    <a:lnTo>
                      <a:pt x="287" y="3639"/>
                    </a:lnTo>
                    <a:lnTo>
                      <a:pt x="341" y="3321"/>
                    </a:lnTo>
                    <a:lnTo>
                      <a:pt x="377" y="3021"/>
                    </a:lnTo>
                    <a:lnTo>
                      <a:pt x="407" y="2733"/>
                    </a:lnTo>
                    <a:lnTo>
                      <a:pt x="419" y="2458"/>
                    </a:lnTo>
                    <a:lnTo>
                      <a:pt x="425" y="2188"/>
                    </a:lnTo>
                    <a:lnTo>
                      <a:pt x="413" y="1924"/>
                    </a:lnTo>
                    <a:lnTo>
                      <a:pt x="413" y="192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/>
              </a:extLst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90123" name="Freeform 11"/>
              <p:cNvSpPr>
                <a:spLocks/>
              </p:cNvSpPr>
              <p:nvPr userDrawn="1"/>
            </p:nvSpPr>
            <p:spPr bwMode="hidden">
              <a:xfrm>
                <a:off x="3946" y="0"/>
                <a:ext cx="558" cy="4316"/>
              </a:xfrm>
              <a:custGeom>
                <a:avLst/>
                <a:gdLst>
                  <a:gd name="T0" fmla="*/ 556 w 556"/>
                  <a:gd name="T1" fmla="*/ 2020 h 4316"/>
                  <a:gd name="T2" fmla="*/ 538 w 556"/>
                  <a:gd name="T3" fmla="*/ 1732 h 4316"/>
                  <a:gd name="T4" fmla="*/ 503 w 556"/>
                  <a:gd name="T5" fmla="*/ 1445 h 4316"/>
                  <a:gd name="T6" fmla="*/ 455 w 556"/>
                  <a:gd name="T7" fmla="*/ 1175 h 4316"/>
                  <a:gd name="T8" fmla="*/ 395 w 556"/>
                  <a:gd name="T9" fmla="*/ 911 h 4316"/>
                  <a:gd name="T10" fmla="*/ 317 w 556"/>
                  <a:gd name="T11" fmla="*/ 659 h 4316"/>
                  <a:gd name="T12" fmla="*/ 228 w 556"/>
                  <a:gd name="T13" fmla="*/ 426 h 4316"/>
                  <a:gd name="T14" fmla="*/ 126 w 556"/>
                  <a:gd name="T15" fmla="*/ 204 h 4316"/>
                  <a:gd name="T16" fmla="*/ 12 w 556"/>
                  <a:gd name="T17" fmla="*/ 0 h 4316"/>
                  <a:gd name="T18" fmla="*/ 0 w 556"/>
                  <a:gd name="T19" fmla="*/ 0 h 4316"/>
                  <a:gd name="T20" fmla="*/ 114 w 556"/>
                  <a:gd name="T21" fmla="*/ 204 h 4316"/>
                  <a:gd name="T22" fmla="*/ 216 w 556"/>
                  <a:gd name="T23" fmla="*/ 426 h 4316"/>
                  <a:gd name="T24" fmla="*/ 305 w 556"/>
                  <a:gd name="T25" fmla="*/ 659 h 4316"/>
                  <a:gd name="T26" fmla="*/ 383 w 556"/>
                  <a:gd name="T27" fmla="*/ 911 h 4316"/>
                  <a:gd name="T28" fmla="*/ 443 w 556"/>
                  <a:gd name="T29" fmla="*/ 1175 h 4316"/>
                  <a:gd name="T30" fmla="*/ 491 w 556"/>
                  <a:gd name="T31" fmla="*/ 1445 h 4316"/>
                  <a:gd name="T32" fmla="*/ 526 w 556"/>
                  <a:gd name="T33" fmla="*/ 1732 h 4316"/>
                  <a:gd name="T34" fmla="*/ 544 w 556"/>
                  <a:gd name="T35" fmla="*/ 2020 h 4316"/>
                  <a:gd name="T36" fmla="*/ 544 w 556"/>
                  <a:gd name="T37" fmla="*/ 2326 h 4316"/>
                  <a:gd name="T38" fmla="*/ 532 w 556"/>
                  <a:gd name="T39" fmla="*/ 2632 h 4316"/>
                  <a:gd name="T40" fmla="*/ 503 w 556"/>
                  <a:gd name="T41" fmla="*/ 2931 h 4316"/>
                  <a:gd name="T42" fmla="*/ 455 w 556"/>
                  <a:gd name="T43" fmla="*/ 3225 h 4316"/>
                  <a:gd name="T44" fmla="*/ 389 w 556"/>
                  <a:gd name="T45" fmla="*/ 3513 h 4316"/>
                  <a:gd name="T46" fmla="*/ 311 w 556"/>
                  <a:gd name="T47" fmla="*/ 3788 h 4316"/>
                  <a:gd name="T48" fmla="*/ 216 w 556"/>
                  <a:gd name="T49" fmla="*/ 4058 h 4316"/>
                  <a:gd name="T50" fmla="*/ 102 w 556"/>
                  <a:gd name="T51" fmla="*/ 4316 h 4316"/>
                  <a:gd name="T52" fmla="*/ 114 w 556"/>
                  <a:gd name="T53" fmla="*/ 4316 h 4316"/>
                  <a:gd name="T54" fmla="*/ 228 w 556"/>
                  <a:gd name="T55" fmla="*/ 4058 h 4316"/>
                  <a:gd name="T56" fmla="*/ 323 w 556"/>
                  <a:gd name="T57" fmla="*/ 3788 h 4316"/>
                  <a:gd name="T58" fmla="*/ 401 w 556"/>
                  <a:gd name="T59" fmla="*/ 3513 h 4316"/>
                  <a:gd name="T60" fmla="*/ 467 w 556"/>
                  <a:gd name="T61" fmla="*/ 3225 h 4316"/>
                  <a:gd name="T62" fmla="*/ 515 w 556"/>
                  <a:gd name="T63" fmla="*/ 2931 h 4316"/>
                  <a:gd name="T64" fmla="*/ 544 w 556"/>
                  <a:gd name="T65" fmla="*/ 2632 h 4316"/>
                  <a:gd name="T66" fmla="*/ 556 w 556"/>
                  <a:gd name="T67" fmla="*/ 2326 h 4316"/>
                  <a:gd name="T68" fmla="*/ 556 w 556"/>
                  <a:gd name="T69" fmla="*/ 2020 h 4316"/>
                  <a:gd name="T70" fmla="*/ 556 w 556"/>
                  <a:gd name="T71" fmla="*/ 2020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556" h="4316">
                    <a:moveTo>
                      <a:pt x="556" y="2020"/>
                    </a:moveTo>
                    <a:lnTo>
                      <a:pt x="538" y="1732"/>
                    </a:lnTo>
                    <a:lnTo>
                      <a:pt x="503" y="1445"/>
                    </a:lnTo>
                    <a:lnTo>
                      <a:pt x="455" y="1175"/>
                    </a:lnTo>
                    <a:lnTo>
                      <a:pt x="395" y="911"/>
                    </a:lnTo>
                    <a:lnTo>
                      <a:pt x="317" y="659"/>
                    </a:lnTo>
                    <a:lnTo>
                      <a:pt x="228" y="426"/>
                    </a:lnTo>
                    <a:lnTo>
                      <a:pt x="126" y="204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14" y="204"/>
                    </a:lnTo>
                    <a:lnTo>
                      <a:pt x="216" y="426"/>
                    </a:lnTo>
                    <a:lnTo>
                      <a:pt x="305" y="659"/>
                    </a:lnTo>
                    <a:lnTo>
                      <a:pt x="383" y="911"/>
                    </a:lnTo>
                    <a:lnTo>
                      <a:pt x="443" y="1175"/>
                    </a:lnTo>
                    <a:lnTo>
                      <a:pt x="491" y="1445"/>
                    </a:lnTo>
                    <a:lnTo>
                      <a:pt x="526" y="1732"/>
                    </a:lnTo>
                    <a:lnTo>
                      <a:pt x="544" y="2020"/>
                    </a:lnTo>
                    <a:lnTo>
                      <a:pt x="544" y="2326"/>
                    </a:lnTo>
                    <a:lnTo>
                      <a:pt x="532" y="2632"/>
                    </a:lnTo>
                    <a:lnTo>
                      <a:pt x="503" y="2931"/>
                    </a:lnTo>
                    <a:lnTo>
                      <a:pt x="455" y="3225"/>
                    </a:lnTo>
                    <a:lnTo>
                      <a:pt x="389" y="3513"/>
                    </a:lnTo>
                    <a:lnTo>
                      <a:pt x="311" y="3788"/>
                    </a:lnTo>
                    <a:lnTo>
                      <a:pt x="216" y="4058"/>
                    </a:lnTo>
                    <a:lnTo>
                      <a:pt x="102" y="4316"/>
                    </a:lnTo>
                    <a:lnTo>
                      <a:pt x="114" y="4316"/>
                    </a:lnTo>
                    <a:lnTo>
                      <a:pt x="228" y="4058"/>
                    </a:lnTo>
                    <a:lnTo>
                      <a:pt x="323" y="3788"/>
                    </a:lnTo>
                    <a:lnTo>
                      <a:pt x="401" y="3513"/>
                    </a:lnTo>
                    <a:lnTo>
                      <a:pt x="467" y="3225"/>
                    </a:lnTo>
                    <a:lnTo>
                      <a:pt x="515" y="2931"/>
                    </a:lnTo>
                    <a:lnTo>
                      <a:pt x="544" y="2632"/>
                    </a:lnTo>
                    <a:lnTo>
                      <a:pt x="556" y="2326"/>
                    </a:lnTo>
                    <a:lnTo>
                      <a:pt x="556" y="2020"/>
                    </a:lnTo>
                    <a:lnTo>
                      <a:pt x="556" y="202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/>
              </a:extLst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90124" name="Freeform 12"/>
              <p:cNvSpPr>
                <a:spLocks/>
              </p:cNvSpPr>
              <p:nvPr userDrawn="1"/>
            </p:nvSpPr>
            <p:spPr bwMode="hidden">
              <a:xfrm>
                <a:off x="4246" y="0"/>
                <a:ext cx="690" cy="4316"/>
              </a:xfrm>
              <a:custGeom>
                <a:avLst/>
                <a:gdLst>
                  <a:gd name="T0" fmla="*/ 688 w 688"/>
                  <a:gd name="T1" fmla="*/ 2086 h 4316"/>
                  <a:gd name="T2" fmla="*/ 670 w 688"/>
                  <a:gd name="T3" fmla="*/ 1810 h 4316"/>
                  <a:gd name="T4" fmla="*/ 634 w 688"/>
                  <a:gd name="T5" fmla="*/ 1541 h 4316"/>
                  <a:gd name="T6" fmla="*/ 574 w 688"/>
                  <a:gd name="T7" fmla="*/ 1271 h 4316"/>
                  <a:gd name="T8" fmla="*/ 497 w 688"/>
                  <a:gd name="T9" fmla="*/ 1007 h 4316"/>
                  <a:gd name="T10" fmla="*/ 401 w 688"/>
                  <a:gd name="T11" fmla="*/ 749 h 4316"/>
                  <a:gd name="T12" fmla="*/ 293 w 688"/>
                  <a:gd name="T13" fmla="*/ 492 h 4316"/>
                  <a:gd name="T14" fmla="*/ 162 w 688"/>
                  <a:gd name="T15" fmla="*/ 240 h 4316"/>
                  <a:gd name="T16" fmla="*/ 12 w 688"/>
                  <a:gd name="T17" fmla="*/ 0 h 4316"/>
                  <a:gd name="T18" fmla="*/ 0 w 688"/>
                  <a:gd name="T19" fmla="*/ 0 h 4316"/>
                  <a:gd name="T20" fmla="*/ 150 w 688"/>
                  <a:gd name="T21" fmla="*/ 240 h 4316"/>
                  <a:gd name="T22" fmla="*/ 281 w 688"/>
                  <a:gd name="T23" fmla="*/ 492 h 4316"/>
                  <a:gd name="T24" fmla="*/ 389 w 688"/>
                  <a:gd name="T25" fmla="*/ 749 h 4316"/>
                  <a:gd name="T26" fmla="*/ 485 w 688"/>
                  <a:gd name="T27" fmla="*/ 1007 h 4316"/>
                  <a:gd name="T28" fmla="*/ 562 w 688"/>
                  <a:gd name="T29" fmla="*/ 1271 h 4316"/>
                  <a:gd name="T30" fmla="*/ 622 w 688"/>
                  <a:gd name="T31" fmla="*/ 1541 h 4316"/>
                  <a:gd name="T32" fmla="*/ 658 w 688"/>
                  <a:gd name="T33" fmla="*/ 1810 h 4316"/>
                  <a:gd name="T34" fmla="*/ 676 w 688"/>
                  <a:gd name="T35" fmla="*/ 2086 h 4316"/>
                  <a:gd name="T36" fmla="*/ 676 w 688"/>
                  <a:gd name="T37" fmla="*/ 2368 h 4316"/>
                  <a:gd name="T38" fmla="*/ 658 w 688"/>
                  <a:gd name="T39" fmla="*/ 2650 h 4316"/>
                  <a:gd name="T40" fmla="*/ 616 w 688"/>
                  <a:gd name="T41" fmla="*/ 2931 h 4316"/>
                  <a:gd name="T42" fmla="*/ 556 w 688"/>
                  <a:gd name="T43" fmla="*/ 3213 h 4316"/>
                  <a:gd name="T44" fmla="*/ 473 w 688"/>
                  <a:gd name="T45" fmla="*/ 3495 h 4316"/>
                  <a:gd name="T46" fmla="*/ 371 w 688"/>
                  <a:gd name="T47" fmla="*/ 3777 h 4316"/>
                  <a:gd name="T48" fmla="*/ 251 w 688"/>
                  <a:gd name="T49" fmla="*/ 4046 h 4316"/>
                  <a:gd name="T50" fmla="*/ 114 w 688"/>
                  <a:gd name="T51" fmla="*/ 4316 h 4316"/>
                  <a:gd name="T52" fmla="*/ 126 w 688"/>
                  <a:gd name="T53" fmla="*/ 4316 h 4316"/>
                  <a:gd name="T54" fmla="*/ 263 w 688"/>
                  <a:gd name="T55" fmla="*/ 4046 h 4316"/>
                  <a:gd name="T56" fmla="*/ 383 w 688"/>
                  <a:gd name="T57" fmla="*/ 3777 h 4316"/>
                  <a:gd name="T58" fmla="*/ 485 w 688"/>
                  <a:gd name="T59" fmla="*/ 3495 h 4316"/>
                  <a:gd name="T60" fmla="*/ 568 w 688"/>
                  <a:gd name="T61" fmla="*/ 3219 h 4316"/>
                  <a:gd name="T62" fmla="*/ 628 w 688"/>
                  <a:gd name="T63" fmla="*/ 2937 h 4316"/>
                  <a:gd name="T64" fmla="*/ 670 w 688"/>
                  <a:gd name="T65" fmla="*/ 2656 h 4316"/>
                  <a:gd name="T66" fmla="*/ 688 w 688"/>
                  <a:gd name="T67" fmla="*/ 2368 h 4316"/>
                  <a:gd name="T68" fmla="*/ 688 w 688"/>
                  <a:gd name="T69" fmla="*/ 2086 h 4316"/>
                  <a:gd name="T70" fmla="*/ 688 w 688"/>
                  <a:gd name="T71" fmla="*/ 2086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688" h="4316">
                    <a:moveTo>
                      <a:pt x="688" y="2086"/>
                    </a:moveTo>
                    <a:lnTo>
                      <a:pt x="670" y="1810"/>
                    </a:lnTo>
                    <a:lnTo>
                      <a:pt x="634" y="1541"/>
                    </a:lnTo>
                    <a:lnTo>
                      <a:pt x="574" y="1271"/>
                    </a:lnTo>
                    <a:lnTo>
                      <a:pt x="497" y="1007"/>
                    </a:lnTo>
                    <a:lnTo>
                      <a:pt x="401" y="749"/>
                    </a:lnTo>
                    <a:lnTo>
                      <a:pt x="293" y="492"/>
                    </a:lnTo>
                    <a:lnTo>
                      <a:pt x="162" y="24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50" y="240"/>
                    </a:lnTo>
                    <a:lnTo>
                      <a:pt x="281" y="492"/>
                    </a:lnTo>
                    <a:lnTo>
                      <a:pt x="389" y="749"/>
                    </a:lnTo>
                    <a:lnTo>
                      <a:pt x="485" y="1007"/>
                    </a:lnTo>
                    <a:lnTo>
                      <a:pt x="562" y="1271"/>
                    </a:lnTo>
                    <a:lnTo>
                      <a:pt x="622" y="1541"/>
                    </a:lnTo>
                    <a:lnTo>
                      <a:pt x="658" y="1810"/>
                    </a:lnTo>
                    <a:lnTo>
                      <a:pt x="676" y="2086"/>
                    </a:lnTo>
                    <a:lnTo>
                      <a:pt x="676" y="2368"/>
                    </a:lnTo>
                    <a:lnTo>
                      <a:pt x="658" y="2650"/>
                    </a:lnTo>
                    <a:lnTo>
                      <a:pt x="616" y="2931"/>
                    </a:lnTo>
                    <a:lnTo>
                      <a:pt x="556" y="3213"/>
                    </a:lnTo>
                    <a:lnTo>
                      <a:pt x="473" y="3495"/>
                    </a:lnTo>
                    <a:lnTo>
                      <a:pt x="371" y="3777"/>
                    </a:lnTo>
                    <a:lnTo>
                      <a:pt x="251" y="4046"/>
                    </a:lnTo>
                    <a:lnTo>
                      <a:pt x="114" y="4316"/>
                    </a:lnTo>
                    <a:lnTo>
                      <a:pt x="126" y="4316"/>
                    </a:lnTo>
                    <a:lnTo>
                      <a:pt x="263" y="4046"/>
                    </a:lnTo>
                    <a:lnTo>
                      <a:pt x="383" y="3777"/>
                    </a:lnTo>
                    <a:lnTo>
                      <a:pt x="485" y="3495"/>
                    </a:lnTo>
                    <a:lnTo>
                      <a:pt x="568" y="3219"/>
                    </a:lnTo>
                    <a:lnTo>
                      <a:pt x="628" y="2937"/>
                    </a:lnTo>
                    <a:lnTo>
                      <a:pt x="670" y="2656"/>
                    </a:lnTo>
                    <a:lnTo>
                      <a:pt x="688" y="2368"/>
                    </a:lnTo>
                    <a:lnTo>
                      <a:pt x="688" y="2086"/>
                    </a:lnTo>
                    <a:lnTo>
                      <a:pt x="688" y="208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/>
              </a:extLst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90125" name="Freeform 13"/>
              <p:cNvSpPr>
                <a:spLocks/>
              </p:cNvSpPr>
              <p:nvPr userDrawn="1"/>
            </p:nvSpPr>
            <p:spPr bwMode="hidden">
              <a:xfrm>
                <a:off x="4522" y="0"/>
                <a:ext cx="864" cy="4316"/>
              </a:xfrm>
              <a:custGeom>
                <a:avLst/>
                <a:gdLst>
                  <a:gd name="T0" fmla="*/ 855 w 861"/>
                  <a:gd name="T1" fmla="*/ 2128 h 4316"/>
                  <a:gd name="T2" fmla="*/ 831 w 861"/>
                  <a:gd name="T3" fmla="*/ 1834 h 4316"/>
                  <a:gd name="T4" fmla="*/ 808 w 861"/>
                  <a:gd name="T5" fmla="*/ 1684 h 4316"/>
                  <a:gd name="T6" fmla="*/ 784 w 861"/>
                  <a:gd name="T7" fmla="*/ 1541 h 4316"/>
                  <a:gd name="T8" fmla="*/ 748 w 861"/>
                  <a:gd name="T9" fmla="*/ 1397 h 4316"/>
                  <a:gd name="T10" fmla="*/ 712 w 861"/>
                  <a:gd name="T11" fmla="*/ 1253 h 4316"/>
                  <a:gd name="T12" fmla="*/ 664 w 861"/>
                  <a:gd name="T13" fmla="*/ 1115 h 4316"/>
                  <a:gd name="T14" fmla="*/ 610 w 861"/>
                  <a:gd name="T15" fmla="*/ 977 h 4316"/>
                  <a:gd name="T16" fmla="*/ 491 w 861"/>
                  <a:gd name="T17" fmla="*/ 719 h 4316"/>
                  <a:gd name="T18" fmla="*/ 353 w 861"/>
                  <a:gd name="T19" fmla="*/ 468 h 4316"/>
                  <a:gd name="T20" fmla="*/ 192 w 861"/>
                  <a:gd name="T21" fmla="*/ 228 h 4316"/>
                  <a:gd name="T22" fmla="*/ 12 w 861"/>
                  <a:gd name="T23" fmla="*/ 0 h 4316"/>
                  <a:gd name="T24" fmla="*/ 0 w 861"/>
                  <a:gd name="T25" fmla="*/ 0 h 4316"/>
                  <a:gd name="T26" fmla="*/ 180 w 861"/>
                  <a:gd name="T27" fmla="*/ 228 h 4316"/>
                  <a:gd name="T28" fmla="*/ 341 w 861"/>
                  <a:gd name="T29" fmla="*/ 468 h 4316"/>
                  <a:gd name="T30" fmla="*/ 479 w 861"/>
                  <a:gd name="T31" fmla="*/ 719 h 4316"/>
                  <a:gd name="T32" fmla="*/ 598 w 861"/>
                  <a:gd name="T33" fmla="*/ 983 h 4316"/>
                  <a:gd name="T34" fmla="*/ 652 w 861"/>
                  <a:gd name="T35" fmla="*/ 1121 h 4316"/>
                  <a:gd name="T36" fmla="*/ 700 w 861"/>
                  <a:gd name="T37" fmla="*/ 1259 h 4316"/>
                  <a:gd name="T38" fmla="*/ 736 w 861"/>
                  <a:gd name="T39" fmla="*/ 1403 h 4316"/>
                  <a:gd name="T40" fmla="*/ 772 w 861"/>
                  <a:gd name="T41" fmla="*/ 1547 h 4316"/>
                  <a:gd name="T42" fmla="*/ 802 w 861"/>
                  <a:gd name="T43" fmla="*/ 1690 h 4316"/>
                  <a:gd name="T44" fmla="*/ 819 w 861"/>
                  <a:gd name="T45" fmla="*/ 1834 h 4316"/>
                  <a:gd name="T46" fmla="*/ 837 w 861"/>
                  <a:gd name="T47" fmla="*/ 1984 h 4316"/>
                  <a:gd name="T48" fmla="*/ 843 w 861"/>
                  <a:gd name="T49" fmla="*/ 2128 h 4316"/>
                  <a:gd name="T50" fmla="*/ 849 w 861"/>
                  <a:gd name="T51" fmla="*/ 2278 h 4316"/>
                  <a:gd name="T52" fmla="*/ 843 w 861"/>
                  <a:gd name="T53" fmla="*/ 2428 h 4316"/>
                  <a:gd name="T54" fmla="*/ 831 w 861"/>
                  <a:gd name="T55" fmla="*/ 2572 h 4316"/>
                  <a:gd name="T56" fmla="*/ 819 w 861"/>
                  <a:gd name="T57" fmla="*/ 2721 h 4316"/>
                  <a:gd name="T58" fmla="*/ 796 w 861"/>
                  <a:gd name="T59" fmla="*/ 2865 h 4316"/>
                  <a:gd name="T60" fmla="*/ 766 w 861"/>
                  <a:gd name="T61" fmla="*/ 3015 h 4316"/>
                  <a:gd name="T62" fmla="*/ 724 w 861"/>
                  <a:gd name="T63" fmla="*/ 3159 h 4316"/>
                  <a:gd name="T64" fmla="*/ 682 w 861"/>
                  <a:gd name="T65" fmla="*/ 3303 h 4316"/>
                  <a:gd name="T66" fmla="*/ 586 w 861"/>
                  <a:gd name="T67" fmla="*/ 3567 h 4316"/>
                  <a:gd name="T68" fmla="*/ 473 w 861"/>
                  <a:gd name="T69" fmla="*/ 3824 h 4316"/>
                  <a:gd name="T70" fmla="*/ 335 w 861"/>
                  <a:gd name="T71" fmla="*/ 4076 h 4316"/>
                  <a:gd name="T72" fmla="*/ 180 w 861"/>
                  <a:gd name="T73" fmla="*/ 4316 h 4316"/>
                  <a:gd name="T74" fmla="*/ 192 w 861"/>
                  <a:gd name="T75" fmla="*/ 4316 h 4316"/>
                  <a:gd name="T76" fmla="*/ 347 w 861"/>
                  <a:gd name="T77" fmla="*/ 4076 h 4316"/>
                  <a:gd name="T78" fmla="*/ 485 w 861"/>
                  <a:gd name="T79" fmla="*/ 3824 h 4316"/>
                  <a:gd name="T80" fmla="*/ 598 w 861"/>
                  <a:gd name="T81" fmla="*/ 3573 h 4316"/>
                  <a:gd name="T82" fmla="*/ 694 w 861"/>
                  <a:gd name="T83" fmla="*/ 3309 h 4316"/>
                  <a:gd name="T84" fmla="*/ 736 w 861"/>
                  <a:gd name="T85" fmla="*/ 3165 h 4316"/>
                  <a:gd name="T86" fmla="*/ 778 w 861"/>
                  <a:gd name="T87" fmla="*/ 3021 h 4316"/>
                  <a:gd name="T88" fmla="*/ 808 w 861"/>
                  <a:gd name="T89" fmla="*/ 2871 h 4316"/>
                  <a:gd name="T90" fmla="*/ 831 w 861"/>
                  <a:gd name="T91" fmla="*/ 2727 h 4316"/>
                  <a:gd name="T92" fmla="*/ 843 w 861"/>
                  <a:gd name="T93" fmla="*/ 2578 h 4316"/>
                  <a:gd name="T94" fmla="*/ 855 w 861"/>
                  <a:gd name="T95" fmla="*/ 2428 h 4316"/>
                  <a:gd name="T96" fmla="*/ 861 w 861"/>
                  <a:gd name="T97" fmla="*/ 2278 h 4316"/>
                  <a:gd name="T98" fmla="*/ 855 w 861"/>
                  <a:gd name="T99" fmla="*/ 2128 h 4316"/>
                  <a:gd name="T100" fmla="*/ 855 w 861"/>
                  <a:gd name="T101" fmla="*/ 2128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861" h="4316">
                    <a:moveTo>
                      <a:pt x="855" y="2128"/>
                    </a:moveTo>
                    <a:lnTo>
                      <a:pt x="831" y="1834"/>
                    </a:lnTo>
                    <a:lnTo>
                      <a:pt x="808" y="1684"/>
                    </a:lnTo>
                    <a:lnTo>
                      <a:pt x="784" y="1541"/>
                    </a:lnTo>
                    <a:lnTo>
                      <a:pt x="748" y="1397"/>
                    </a:lnTo>
                    <a:lnTo>
                      <a:pt x="712" y="1253"/>
                    </a:lnTo>
                    <a:lnTo>
                      <a:pt x="664" y="1115"/>
                    </a:lnTo>
                    <a:lnTo>
                      <a:pt x="610" y="977"/>
                    </a:lnTo>
                    <a:lnTo>
                      <a:pt x="491" y="719"/>
                    </a:lnTo>
                    <a:lnTo>
                      <a:pt x="353" y="468"/>
                    </a:lnTo>
                    <a:lnTo>
                      <a:pt x="192" y="228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80" y="228"/>
                    </a:lnTo>
                    <a:lnTo>
                      <a:pt x="341" y="468"/>
                    </a:lnTo>
                    <a:lnTo>
                      <a:pt x="479" y="719"/>
                    </a:lnTo>
                    <a:lnTo>
                      <a:pt x="598" y="983"/>
                    </a:lnTo>
                    <a:lnTo>
                      <a:pt x="652" y="1121"/>
                    </a:lnTo>
                    <a:lnTo>
                      <a:pt x="700" y="1259"/>
                    </a:lnTo>
                    <a:lnTo>
                      <a:pt x="736" y="1403"/>
                    </a:lnTo>
                    <a:lnTo>
                      <a:pt x="772" y="1547"/>
                    </a:lnTo>
                    <a:lnTo>
                      <a:pt x="802" y="1690"/>
                    </a:lnTo>
                    <a:lnTo>
                      <a:pt x="819" y="1834"/>
                    </a:lnTo>
                    <a:lnTo>
                      <a:pt x="837" y="1984"/>
                    </a:lnTo>
                    <a:lnTo>
                      <a:pt x="843" y="2128"/>
                    </a:lnTo>
                    <a:lnTo>
                      <a:pt x="849" y="2278"/>
                    </a:lnTo>
                    <a:lnTo>
                      <a:pt x="843" y="2428"/>
                    </a:lnTo>
                    <a:lnTo>
                      <a:pt x="831" y="2572"/>
                    </a:lnTo>
                    <a:lnTo>
                      <a:pt x="819" y="2721"/>
                    </a:lnTo>
                    <a:lnTo>
                      <a:pt x="796" y="2865"/>
                    </a:lnTo>
                    <a:lnTo>
                      <a:pt x="766" y="3015"/>
                    </a:lnTo>
                    <a:lnTo>
                      <a:pt x="724" y="3159"/>
                    </a:lnTo>
                    <a:lnTo>
                      <a:pt x="682" y="3303"/>
                    </a:lnTo>
                    <a:lnTo>
                      <a:pt x="586" y="3567"/>
                    </a:lnTo>
                    <a:lnTo>
                      <a:pt x="473" y="3824"/>
                    </a:lnTo>
                    <a:lnTo>
                      <a:pt x="335" y="4076"/>
                    </a:lnTo>
                    <a:lnTo>
                      <a:pt x="180" y="4316"/>
                    </a:lnTo>
                    <a:lnTo>
                      <a:pt x="192" y="4316"/>
                    </a:lnTo>
                    <a:lnTo>
                      <a:pt x="347" y="4076"/>
                    </a:lnTo>
                    <a:lnTo>
                      <a:pt x="485" y="3824"/>
                    </a:lnTo>
                    <a:lnTo>
                      <a:pt x="598" y="3573"/>
                    </a:lnTo>
                    <a:lnTo>
                      <a:pt x="694" y="3309"/>
                    </a:lnTo>
                    <a:lnTo>
                      <a:pt x="736" y="3165"/>
                    </a:lnTo>
                    <a:lnTo>
                      <a:pt x="778" y="3021"/>
                    </a:lnTo>
                    <a:lnTo>
                      <a:pt x="808" y="2871"/>
                    </a:lnTo>
                    <a:lnTo>
                      <a:pt x="831" y="2727"/>
                    </a:lnTo>
                    <a:lnTo>
                      <a:pt x="843" y="2578"/>
                    </a:lnTo>
                    <a:lnTo>
                      <a:pt x="855" y="2428"/>
                    </a:lnTo>
                    <a:lnTo>
                      <a:pt x="861" y="2278"/>
                    </a:lnTo>
                    <a:lnTo>
                      <a:pt x="855" y="2128"/>
                    </a:lnTo>
                    <a:lnTo>
                      <a:pt x="855" y="212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/>
              </a:extLst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90126" name="Freeform 14"/>
              <p:cNvSpPr>
                <a:spLocks/>
              </p:cNvSpPr>
              <p:nvPr userDrawn="1"/>
            </p:nvSpPr>
            <p:spPr bwMode="hidden">
              <a:xfrm>
                <a:off x="2399" y="0"/>
                <a:ext cx="150" cy="4316"/>
              </a:xfrm>
              <a:custGeom>
                <a:avLst/>
                <a:gdLst>
                  <a:gd name="T0" fmla="*/ 18 w 149"/>
                  <a:gd name="T1" fmla="*/ 1942 h 4316"/>
                  <a:gd name="T2" fmla="*/ 30 w 149"/>
                  <a:gd name="T3" fmla="*/ 1630 h 4316"/>
                  <a:gd name="T4" fmla="*/ 42 w 149"/>
                  <a:gd name="T5" fmla="*/ 1331 h 4316"/>
                  <a:gd name="T6" fmla="*/ 59 w 149"/>
                  <a:gd name="T7" fmla="*/ 1055 h 4316"/>
                  <a:gd name="T8" fmla="*/ 77 w 149"/>
                  <a:gd name="T9" fmla="*/ 791 h 4316"/>
                  <a:gd name="T10" fmla="*/ 83 w 149"/>
                  <a:gd name="T11" fmla="*/ 671 h 4316"/>
                  <a:gd name="T12" fmla="*/ 95 w 149"/>
                  <a:gd name="T13" fmla="*/ 557 h 4316"/>
                  <a:gd name="T14" fmla="*/ 107 w 149"/>
                  <a:gd name="T15" fmla="*/ 444 h 4316"/>
                  <a:gd name="T16" fmla="*/ 113 w 149"/>
                  <a:gd name="T17" fmla="*/ 342 h 4316"/>
                  <a:gd name="T18" fmla="*/ 125 w 149"/>
                  <a:gd name="T19" fmla="*/ 246 h 4316"/>
                  <a:gd name="T20" fmla="*/ 131 w 149"/>
                  <a:gd name="T21" fmla="*/ 156 h 4316"/>
                  <a:gd name="T22" fmla="*/ 143 w 149"/>
                  <a:gd name="T23" fmla="*/ 72 h 4316"/>
                  <a:gd name="T24" fmla="*/ 149 w 149"/>
                  <a:gd name="T25" fmla="*/ 0 h 4316"/>
                  <a:gd name="T26" fmla="*/ 137 w 149"/>
                  <a:gd name="T27" fmla="*/ 0 h 4316"/>
                  <a:gd name="T28" fmla="*/ 131 w 149"/>
                  <a:gd name="T29" fmla="*/ 72 h 4316"/>
                  <a:gd name="T30" fmla="*/ 119 w 149"/>
                  <a:gd name="T31" fmla="*/ 156 h 4316"/>
                  <a:gd name="T32" fmla="*/ 113 w 149"/>
                  <a:gd name="T33" fmla="*/ 246 h 4316"/>
                  <a:gd name="T34" fmla="*/ 101 w 149"/>
                  <a:gd name="T35" fmla="*/ 342 h 4316"/>
                  <a:gd name="T36" fmla="*/ 95 w 149"/>
                  <a:gd name="T37" fmla="*/ 444 h 4316"/>
                  <a:gd name="T38" fmla="*/ 83 w 149"/>
                  <a:gd name="T39" fmla="*/ 557 h 4316"/>
                  <a:gd name="T40" fmla="*/ 71 w 149"/>
                  <a:gd name="T41" fmla="*/ 671 h 4316"/>
                  <a:gd name="T42" fmla="*/ 65 w 149"/>
                  <a:gd name="T43" fmla="*/ 791 h 4316"/>
                  <a:gd name="T44" fmla="*/ 48 w 149"/>
                  <a:gd name="T45" fmla="*/ 1055 h 4316"/>
                  <a:gd name="T46" fmla="*/ 30 w 149"/>
                  <a:gd name="T47" fmla="*/ 1331 h 4316"/>
                  <a:gd name="T48" fmla="*/ 18 w 149"/>
                  <a:gd name="T49" fmla="*/ 1630 h 4316"/>
                  <a:gd name="T50" fmla="*/ 6 w 149"/>
                  <a:gd name="T51" fmla="*/ 1942 h 4316"/>
                  <a:gd name="T52" fmla="*/ 0 w 149"/>
                  <a:gd name="T53" fmla="*/ 2278 h 4316"/>
                  <a:gd name="T54" fmla="*/ 6 w 149"/>
                  <a:gd name="T55" fmla="*/ 2602 h 4316"/>
                  <a:gd name="T56" fmla="*/ 12 w 149"/>
                  <a:gd name="T57" fmla="*/ 2919 h 4316"/>
                  <a:gd name="T58" fmla="*/ 24 w 149"/>
                  <a:gd name="T59" fmla="*/ 3219 h 4316"/>
                  <a:gd name="T60" fmla="*/ 36 w 149"/>
                  <a:gd name="T61" fmla="*/ 3513 h 4316"/>
                  <a:gd name="T62" fmla="*/ 59 w 149"/>
                  <a:gd name="T63" fmla="*/ 3794 h 4316"/>
                  <a:gd name="T64" fmla="*/ 89 w 149"/>
                  <a:gd name="T65" fmla="*/ 4058 h 4316"/>
                  <a:gd name="T66" fmla="*/ 125 w 149"/>
                  <a:gd name="T67" fmla="*/ 4316 h 4316"/>
                  <a:gd name="T68" fmla="*/ 137 w 149"/>
                  <a:gd name="T69" fmla="*/ 4316 h 4316"/>
                  <a:gd name="T70" fmla="*/ 101 w 149"/>
                  <a:gd name="T71" fmla="*/ 4058 h 4316"/>
                  <a:gd name="T72" fmla="*/ 71 w 149"/>
                  <a:gd name="T73" fmla="*/ 3794 h 4316"/>
                  <a:gd name="T74" fmla="*/ 48 w 149"/>
                  <a:gd name="T75" fmla="*/ 3513 h 4316"/>
                  <a:gd name="T76" fmla="*/ 36 w 149"/>
                  <a:gd name="T77" fmla="*/ 3225 h 4316"/>
                  <a:gd name="T78" fmla="*/ 24 w 149"/>
                  <a:gd name="T79" fmla="*/ 2919 h 4316"/>
                  <a:gd name="T80" fmla="*/ 18 w 149"/>
                  <a:gd name="T81" fmla="*/ 2608 h 4316"/>
                  <a:gd name="T82" fmla="*/ 12 w 149"/>
                  <a:gd name="T83" fmla="*/ 2278 h 4316"/>
                  <a:gd name="T84" fmla="*/ 18 w 149"/>
                  <a:gd name="T85" fmla="*/ 1942 h 4316"/>
                  <a:gd name="T86" fmla="*/ 18 w 149"/>
                  <a:gd name="T87" fmla="*/ 1942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149" h="4316">
                    <a:moveTo>
                      <a:pt x="18" y="1942"/>
                    </a:moveTo>
                    <a:lnTo>
                      <a:pt x="30" y="1630"/>
                    </a:lnTo>
                    <a:lnTo>
                      <a:pt x="42" y="1331"/>
                    </a:lnTo>
                    <a:lnTo>
                      <a:pt x="59" y="1055"/>
                    </a:lnTo>
                    <a:lnTo>
                      <a:pt x="77" y="791"/>
                    </a:lnTo>
                    <a:lnTo>
                      <a:pt x="83" y="671"/>
                    </a:lnTo>
                    <a:lnTo>
                      <a:pt x="95" y="557"/>
                    </a:lnTo>
                    <a:lnTo>
                      <a:pt x="107" y="444"/>
                    </a:lnTo>
                    <a:lnTo>
                      <a:pt x="113" y="342"/>
                    </a:lnTo>
                    <a:lnTo>
                      <a:pt x="125" y="246"/>
                    </a:lnTo>
                    <a:lnTo>
                      <a:pt x="131" y="156"/>
                    </a:lnTo>
                    <a:lnTo>
                      <a:pt x="143" y="72"/>
                    </a:lnTo>
                    <a:lnTo>
                      <a:pt x="149" y="0"/>
                    </a:lnTo>
                    <a:lnTo>
                      <a:pt x="137" y="0"/>
                    </a:lnTo>
                    <a:lnTo>
                      <a:pt x="131" y="72"/>
                    </a:lnTo>
                    <a:lnTo>
                      <a:pt x="119" y="156"/>
                    </a:lnTo>
                    <a:lnTo>
                      <a:pt x="113" y="246"/>
                    </a:lnTo>
                    <a:lnTo>
                      <a:pt x="101" y="342"/>
                    </a:lnTo>
                    <a:lnTo>
                      <a:pt x="95" y="444"/>
                    </a:lnTo>
                    <a:lnTo>
                      <a:pt x="83" y="557"/>
                    </a:lnTo>
                    <a:lnTo>
                      <a:pt x="71" y="671"/>
                    </a:lnTo>
                    <a:lnTo>
                      <a:pt x="65" y="791"/>
                    </a:lnTo>
                    <a:lnTo>
                      <a:pt x="48" y="1055"/>
                    </a:lnTo>
                    <a:lnTo>
                      <a:pt x="30" y="1331"/>
                    </a:lnTo>
                    <a:lnTo>
                      <a:pt x="18" y="1630"/>
                    </a:lnTo>
                    <a:lnTo>
                      <a:pt x="6" y="1942"/>
                    </a:lnTo>
                    <a:lnTo>
                      <a:pt x="0" y="2278"/>
                    </a:lnTo>
                    <a:lnTo>
                      <a:pt x="6" y="2602"/>
                    </a:lnTo>
                    <a:lnTo>
                      <a:pt x="12" y="2919"/>
                    </a:lnTo>
                    <a:lnTo>
                      <a:pt x="24" y="3219"/>
                    </a:lnTo>
                    <a:lnTo>
                      <a:pt x="36" y="3513"/>
                    </a:lnTo>
                    <a:lnTo>
                      <a:pt x="59" y="3794"/>
                    </a:lnTo>
                    <a:lnTo>
                      <a:pt x="89" y="4058"/>
                    </a:lnTo>
                    <a:lnTo>
                      <a:pt x="125" y="4316"/>
                    </a:lnTo>
                    <a:lnTo>
                      <a:pt x="137" y="4316"/>
                    </a:lnTo>
                    <a:lnTo>
                      <a:pt x="101" y="4058"/>
                    </a:lnTo>
                    <a:lnTo>
                      <a:pt x="71" y="3794"/>
                    </a:lnTo>
                    <a:lnTo>
                      <a:pt x="48" y="3513"/>
                    </a:lnTo>
                    <a:lnTo>
                      <a:pt x="36" y="3225"/>
                    </a:lnTo>
                    <a:lnTo>
                      <a:pt x="24" y="2919"/>
                    </a:lnTo>
                    <a:lnTo>
                      <a:pt x="18" y="2608"/>
                    </a:lnTo>
                    <a:lnTo>
                      <a:pt x="12" y="2278"/>
                    </a:lnTo>
                    <a:lnTo>
                      <a:pt x="18" y="1942"/>
                    </a:lnTo>
                    <a:lnTo>
                      <a:pt x="18" y="194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/>
              </a:extLst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90127" name="Freeform 15"/>
              <p:cNvSpPr>
                <a:spLocks/>
              </p:cNvSpPr>
              <p:nvPr userDrawn="1"/>
            </p:nvSpPr>
            <p:spPr bwMode="hidden">
              <a:xfrm>
                <a:off x="1967" y="0"/>
                <a:ext cx="300" cy="4316"/>
              </a:xfrm>
              <a:custGeom>
                <a:avLst/>
                <a:gdLst>
                  <a:gd name="T0" fmla="*/ 18 w 299"/>
                  <a:gd name="T1" fmla="*/ 2062 h 4316"/>
                  <a:gd name="T2" fmla="*/ 30 w 299"/>
                  <a:gd name="T3" fmla="*/ 1750 h 4316"/>
                  <a:gd name="T4" fmla="*/ 54 w 299"/>
                  <a:gd name="T5" fmla="*/ 1451 h 4316"/>
                  <a:gd name="T6" fmla="*/ 84 w 299"/>
                  <a:gd name="T7" fmla="*/ 1169 h 4316"/>
                  <a:gd name="T8" fmla="*/ 126 w 299"/>
                  <a:gd name="T9" fmla="*/ 899 h 4316"/>
                  <a:gd name="T10" fmla="*/ 162 w 299"/>
                  <a:gd name="T11" fmla="*/ 641 h 4316"/>
                  <a:gd name="T12" fmla="*/ 209 w 299"/>
                  <a:gd name="T13" fmla="*/ 408 h 4316"/>
                  <a:gd name="T14" fmla="*/ 251 w 299"/>
                  <a:gd name="T15" fmla="*/ 192 h 4316"/>
                  <a:gd name="T16" fmla="*/ 299 w 299"/>
                  <a:gd name="T17" fmla="*/ 0 h 4316"/>
                  <a:gd name="T18" fmla="*/ 287 w 299"/>
                  <a:gd name="T19" fmla="*/ 0 h 4316"/>
                  <a:gd name="T20" fmla="*/ 239 w 299"/>
                  <a:gd name="T21" fmla="*/ 192 h 4316"/>
                  <a:gd name="T22" fmla="*/ 198 w 299"/>
                  <a:gd name="T23" fmla="*/ 408 h 4316"/>
                  <a:gd name="T24" fmla="*/ 156 w 299"/>
                  <a:gd name="T25" fmla="*/ 641 h 4316"/>
                  <a:gd name="T26" fmla="*/ 114 w 299"/>
                  <a:gd name="T27" fmla="*/ 899 h 4316"/>
                  <a:gd name="T28" fmla="*/ 78 w 299"/>
                  <a:gd name="T29" fmla="*/ 1169 h 4316"/>
                  <a:gd name="T30" fmla="*/ 48 w 299"/>
                  <a:gd name="T31" fmla="*/ 1451 h 4316"/>
                  <a:gd name="T32" fmla="*/ 24 w 299"/>
                  <a:gd name="T33" fmla="*/ 1750 h 4316"/>
                  <a:gd name="T34" fmla="*/ 6 w 299"/>
                  <a:gd name="T35" fmla="*/ 2062 h 4316"/>
                  <a:gd name="T36" fmla="*/ 0 w 299"/>
                  <a:gd name="T37" fmla="*/ 2374 h 4316"/>
                  <a:gd name="T38" fmla="*/ 12 w 299"/>
                  <a:gd name="T39" fmla="*/ 2674 h 4316"/>
                  <a:gd name="T40" fmla="*/ 30 w 299"/>
                  <a:gd name="T41" fmla="*/ 2973 h 4316"/>
                  <a:gd name="T42" fmla="*/ 54 w 299"/>
                  <a:gd name="T43" fmla="*/ 3255 h 4316"/>
                  <a:gd name="T44" fmla="*/ 96 w 299"/>
                  <a:gd name="T45" fmla="*/ 3537 h 4316"/>
                  <a:gd name="T46" fmla="*/ 144 w 299"/>
                  <a:gd name="T47" fmla="*/ 3806 h 4316"/>
                  <a:gd name="T48" fmla="*/ 203 w 299"/>
                  <a:gd name="T49" fmla="*/ 4064 h 4316"/>
                  <a:gd name="T50" fmla="*/ 275 w 299"/>
                  <a:gd name="T51" fmla="*/ 4316 h 4316"/>
                  <a:gd name="T52" fmla="*/ 287 w 299"/>
                  <a:gd name="T53" fmla="*/ 4316 h 4316"/>
                  <a:gd name="T54" fmla="*/ 215 w 299"/>
                  <a:gd name="T55" fmla="*/ 4064 h 4316"/>
                  <a:gd name="T56" fmla="*/ 156 w 299"/>
                  <a:gd name="T57" fmla="*/ 3806 h 4316"/>
                  <a:gd name="T58" fmla="*/ 108 w 299"/>
                  <a:gd name="T59" fmla="*/ 3537 h 4316"/>
                  <a:gd name="T60" fmla="*/ 66 w 299"/>
                  <a:gd name="T61" fmla="*/ 3261 h 4316"/>
                  <a:gd name="T62" fmla="*/ 42 w 299"/>
                  <a:gd name="T63" fmla="*/ 2973 h 4316"/>
                  <a:gd name="T64" fmla="*/ 24 w 299"/>
                  <a:gd name="T65" fmla="*/ 2680 h 4316"/>
                  <a:gd name="T66" fmla="*/ 12 w 299"/>
                  <a:gd name="T67" fmla="*/ 2374 h 4316"/>
                  <a:gd name="T68" fmla="*/ 18 w 299"/>
                  <a:gd name="T69" fmla="*/ 2062 h 4316"/>
                  <a:gd name="T70" fmla="*/ 18 w 299"/>
                  <a:gd name="T71" fmla="*/ 2062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299" h="4316">
                    <a:moveTo>
                      <a:pt x="18" y="2062"/>
                    </a:moveTo>
                    <a:lnTo>
                      <a:pt x="30" y="1750"/>
                    </a:lnTo>
                    <a:lnTo>
                      <a:pt x="54" y="1451"/>
                    </a:lnTo>
                    <a:lnTo>
                      <a:pt x="84" y="1169"/>
                    </a:lnTo>
                    <a:lnTo>
                      <a:pt x="126" y="899"/>
                    </a:lnTo>
                    <a:lnTo>
                      <a:pt x="162" y="641"/>
                    </a:lnTo>
                    <a:lnTo>
                      <a:pt x="209" y="408"/>
                    </a:lnTo>
                    <a:lnTo>
                      <a:pt x="251" y="192"/>
                    </a:lnTo>
                    <a:lnTo>
                      <a:pt x="299" y="0"/>
                    </a:lnTo>
                    <a:lnTo>
                      <a:pt x="287" y="0"/>
                    </a:lnTo>
                    <a:lnTo>
                      <a:pt x="239" y="192"/>
                    </a:lnTo>
                    <a:lnTo>
                      <a:pt x="198" y="408"/>
                    </a:lnTo>
                    <a:lnTo>
                      <a:pt x="156" y="641"/>
                    </a:lnTo>
                    <a:lnTo>
                      <a:pt x="114" y="899"/>
                    </a:lnTo>
                    <a:lnTo>
                      <a:pt x="78" y="1169"/>
                    </a:lnTo>
                    <a:lnTo>
                      <a:pt x="48" y="1451"/>
                    </a:lnTo>
                    <a:lnTo>
                      <a:pt x="24" y="1750"/>
                    </a:lnTo>
                    <a:lnTo>
                      <a:pt x="6" y="2062"/>
                    </a:lnTo>
                    <a:lnTo>
                      <a:pt x="0" y="2374"/>
                    </a:lnTo>
                    <a:lnTo>
                      <a:pt x="12" y="2674"/>
                    </a:lnTo>
                    <a:lnTo>
                      <a:pt x="30" y="2973"/>
                    </a:lnTo>
                    <a:lnTo>
                      <a:pt x="54" y="3255"/>
                    </a:lnTo>
                    <a:lnTo>
                      <a:pt x="96" y="3537"/>
                    </a:lnTo>
                    <a:lnTo>
                      <a:pt x="144" y="3806"/>
                    </a:lnTo>
                    <a:lnTo>
                      <a:pt x="203" y="4064"/>
                    </a:lnTo>
                    <a:lnTo>
                      <a:pt x="275" y="4316"/>
                    </a:lnTo>
                    <a:lnTo>
                      <a:pt x="287" y="4316"/>
                    </a:lnTo>
                    <a:lnTo>
                      <a:pt x="215" y="4064"/>
                    </a:lnTo>
                    <a:lnTo>
                      <a:pt x="156" y="3806"/>
                    </a:lnTo>
                    <a:lnTo>
                      <a:pt x="108" y="3537"/>
                    </a:lnTo>
                    <a:lnTo>
                      <a:pt x="66" y="3261"/>
                    </a:lnTo>
                    <a:lnTo>
                      <a:pt x="42" y="2973"/>
                    </a:lnTo>
                    <a:lnTo>
                      <a:pt x="24" y="2680"/>
                    </a:lnTo>
                    <a:lnTo>
                      <a:pt x="12" y="2374"/>
                    </a:lnTo>
                    <a:lnTo>
                      <a:pt x="18" y="2062"/>
                    </a:lnTo>
                    <a:lnTo>
                      <a:pt x="18" y="206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/>
              </a:extLst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90128" name="Freeform 16"/>
              <p:cNvSpPr>
                <a:spLocks/>
              </p:cNvSpPr>
              <p:nvPr userDrawn="1"/>
            </p:nvSpPr>
            <p:spPr bwMode="hidden">
              <a:xfrm>
                <a:off x="1566" y="0"/>
                <a:ext cx="425" cy="4316"/>
              </a:xfrm>
              <a:custGeom>
                <a:avLst/>
                <a:gdLst>
                  <a:gd name="T0" fmla="*/ 424 w 424"/>
                  <a:gd name="T1" fmla="*/ 0 h 4316"/>
                  <a:gd name="T2" fmla="*/ 412 w 424"/>
                  <a:gd name="T3" fmla="*/ 0 h 4316"/>
                  <a:gd name="T4" fmla="*/ 316 w 424"/>
                  <a:gd name="T5" fmla="*/ 222 h 4316"/>
                  <a:gd name="T6" fmla="*/ 239 w 424"/>
                  <a:gd name="T7" fmla="*/ 462 h 4316"/>
                  <a:gd name="T8" fmla="*/ 167 w 424"/>
                  <a:gd name="T9" fmla="*/ 707 h 4316"/>
                  <a:gd name="T10" fmla="*/ 107 w 424"/>
                  <a:gd name="T11" fmla="*/ 971 h 4316"/>
                  <a:gd name="T12" fmla="*/ 65 w 424"/>
                  <a:gd name="T13" fmla="*/ 1247 h 4316"/>
                  <a:gd name="T14" fmla="*/ 29 w 424"/>
                  <a:gd name="T15" fmla="*/ 1529 h 4316"/>
                  <a:gd name="T16" fmla="*/ 6 w 424"/>
                  <a:gd name="T17" fmla="*/ 1822 h 4316"/>
                  <a:gd name="T18" fmla="*/ 0 w 424"/>
                  <a:gd name="T19" fmla="*/ 2122 h 4316"/>
                  <a:gd name="T20" fmla="*/ 6 w 424"/>
                  <a:gd name="T21" fmla="*/ 2404 h 4316"/>
                  <a:gd name="T22" fmla="*/ 24 w 424"/>
                  <a:gd name="T23" fmla="*/ 2686 h 4316"/>
                  <a:gd name="T24" fmla="*/ 47 w 424"/>
                  <a:gd name="T25" fmla="*/ 2961 h 4316"/>
                  <a:gd name="T26" fmla="*/ 89 w 424"/>
                  <a:gd name="T27" fmla="*/ 3243 h 4316"/>
                  <a:gd name="T28" fmla="*/ 137 w 424"/>
                  <a:gd name="T29" fmla="*/ 3519 h 4316"/>
                  <a:gd name="T30" fmla="*/ 197 w 424"/>
                  <a:gd name="T31" fmla="*/ 3788 h 4316"/>
                  <a:gd name="T32" fmla="*/ 269 w 424"/>
                  <a:gd name="T33" fmla="*/ 4058 h 4316"/>
                  <a:gd name="T34" fmla="*/ 346 w 424"/>
                  <a:gd name="T35" fmla="*/ 4316 h 4316"/>
                  <a:gd name="T36" fmla="*/ 358 w 424"/>
                  <a:gd name="T37" fmla="*/ 4316 h 4316"/>
                  <a:gd name="T38" fmla="*/ 281 w 424"/>
                  <a:gd name="T39" fmla="*/ 4058 h 4316"/>
                  <a:gd name="T40" fmla="*/ 209 w 424"/>
                  <a:gd name="T41" fmla="*/ 3788 h 4316"/>
                  <a:gd name="T42" fmla="*/ 149 w 424"/>
                  <a:gd name="T43" fmla="*/ 3519 h 4316"/>
                  <a:gd name="T44" fmla="*/ 101 w 424"/>
                  <a:gd name="T45" fmla="*/ 3243 h 4316"/>
                  <a:gd name="T46" fmla="*/ 59 w 424"/>
                  <a:gd name="T47" fmla="*/ 2961 h 4316"/>
                  <a:gd name="T48" fmla="*/ 35 w 424"/>
                  <a:gd name="T49" fmla="*/ 2686 h 4316"/>
                  <a:gd name="T50" fmla="*/ 18 w 424"/>
                  <a:gd name="T51" fmla="*/ 2404 h 4316"/>
                  <a:gd name="T52" fmla="*/ 12 w 424"/>
                  <a:gd name="T53" fmla="*/ 2122 h 4316"/>
                  <a:gd name="T54" fmla="*/ 18 w 424"/>
                  <a:gd name="T55" fmla="*/ 1822 h 4316"/>
                  <a:gd name="T56" fmla="*/ 41 w 424"/>
                  <a:gd name="T57" fmla="*/ 1529 h 4316"/>
                  <a:gd name="T58" fmla="*/ 71 w 424"/>
                  <a:gd name="T59" fmla="*/ 1247 h 4316"/>
                  <a:gd name="T60" fmla="*/ 119 w 424"/>
                  <a:gd name="T61" fmla="*/ 971 h 4316"/>
                  <a:gd name="T62" fmla="*/ 179 w 424"/>
                  <a:gd name="T63" fmla="*/ 707 h 4316"/>
                  <a:gd name="T64" fmla="*/ 245 w 424"/>
                  <a:gd name="T65" fmla="*/ 462 h 4316"/>
                  <a:gd name="T66" fmla="*/ 328 w 424"/>
                  <a:gd name="T67" fmla="*/ 222 h 4316"/>
                  <a:gd name="T68" fmla="*/ 424 w 424"/>
                  <a:gd name="T69" fmla="*/ 0 h 4316"/>
                  <a:gd name="T70" fmla="*/ 424 w 424"/>
                  <a:gd name="T71" fmla="*/ 0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424" h="4316">
                    <a:moveTo>
                      <a:pt x="424" y="0"/>
                    </a:moveTo>
                    <a:lnTo>
                      <a:pt x="412" y="0"/>
                    </a:lnTo>
                    <a:lnTo>
                      <a:pt x="316" y="222"/>
                    </a:lnTo>
                    <a:lnTo>
                      <a:pt x="239" y="462"/>
                    </a:lnTo>
                    <a:lnTo>
                      <a:pt x="167" y="707"/>
                    </a:lnTo>
                    <a:lnTo>
                      <a:pt x="107" y="971"/>
                    </a:lnTo>
                    <a:lnTo>
                      <a:pt x="65" y="1247"/>
                    </a:lnTo>
                    <a:lnTo>
                      <a:pt x="29" y="1529"/>
                    </a:lnTo>
                    <a:lnTo>
                      <a:pt x="6" y="1822"/>
                    </a:lnTo>
                    <a:lnTo>
                      <a:pt x="0" y="2122"/>
                    </a:lnTo>
                    <a:lnTo>
                      <a:pt x="6" y="2404"/>
                    </a:lnTo>
                    <a:lnTo>
                      <a:pt x="24" y="2686"/>
                    </a:lnTo>
                    <a:lnTo>
                      <a:pt x="47" y="2961"/>
                    </a:lnTo>
                    <a:lnTo>
                      <a:pt x="89" y="3243"/>
                    </a:lnTo>
                    <a:lnTo>
                      <a:pt x="137" y="3519"/>
                    </a:lnTo>
                    <a:lnTo>
                      <a:pt x="197" y="3788"/>
                    </a:lnTo>
                    <a:lnTo>
                      <a:pt x="269" y="4058"/>
                    </a:lnTo>
                    <a:lnTo>
                      <a:pt x="346" y="4316"/>
                    </a:lnTo>
                    <a:lnTo>
                      <a:pt x="358" y="4316"/>
                    </a:lnTo>
                    <a:lnTo>
                      <a:pt x="281" y="4058"/>
                    </a:lnTo>
                    <a:lnTo>
                      <a:pt x="209" y="3788"/>
                    </a:lnTo>
                    <a:lnTo>
                      <a:pt x="149" y="3519"/>
                    </a:lnTo>
                    <a:lnTo>
                      <a:pt x="101" y="3243"/>
                    </a:lnTo>
                    <a:lnTo>
                      <a:pt x="59" y="2961"/>
                    </a:lnTo>
                    <a:lnTo>
                      <a:pt x="35" y="2686"/>
                    </a:lnTo>
                    <a:lnTo>
                      <a:pt x="18" y="2404"/>
                    </a:lnTo>
                    <a:lnTo>
                      <a:pt x="12" y="2122"/>
                    </a:lnTo>
                    <a:lnTo>
                      <a:pt x="18" y="1822"/>
                    </a:lnTo>
                    <a:lnTo>
                      <a:pt x="41" y="1529"/>
                    </a:lnTo>
                    <a:lnTo>
                      <a:pt x="71" y="1247"/>
                    </a:lnTo>
                    <a:lnTo>
                      <a:pt x="119" y="971"/>
                    </a:lnTo>
                    <a:lnTo>
                      <a:pt x="179" y="707"/>
                    </a:lnTo>
                    <a:lnTo>
                      <a:pt x="245" y="462"/>
                    </a:lnTo>
                    <a:lnTo>
                      <a:pt x="328" y="222"/>
                    </a:lnTo>
                    <a:lnTo>
                      <a:pt x="424" y="0"/>
                    </a:lnTo>
                    <a:lnTo>
                      <a:pt x="4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/>
              </a:extLst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90129" name="Freeform 17"/>
              <p:cNvSpPr>
                <a:spLocks/>
              </p:cNvSpPr>
              <p:nvPr userDrawn="1"/>
            </p:nvSpPr>
            <p:spPr bwMode="hidden">
              <a:xfrm>
                <a:off x="1128" y="0"/>
                <a:ext cx="575" cy="4316"/>
              </a:xfrm>
              <a:custGeom>
                <a:avLst/>
                <a:gdLst>
                  <a:gd name="T0" fmla="*/ 12 w 574"/>
                  <a:gd name="T1" fmla="*/ 2146 h 4316"/>
                  <a:gd name="T2" fmla="*/ 24 w 574"/>
                  <a:gd name="T3" fmla="*/ 1846 h 4316"/>
                  <a:gd name="T4" fmla="*/ 54 w 574"/>
                  <a:gd name="T5" fmla="*/ 1559 h 4316"/>
                  <a:gd name="T6" fmla="*/ 96 w 574"/>
                  <a:gd name="T7" fmla="*/ 1277 h 4316"/>
                  <a:gd name="T8" fmla="*/ 162 w 574"/>
                  <a:gd name="T9" fmla="*/ 1001 h 4316"/>
                  <a:gd name="T10" fmla="*/ 239 w 574"/>
                  <a:gd name="T11" fmla="*/ 731 h 4316"/>
                  <a:gd name="T12" fmla="*/ 335 w 574"/>
                  <a:gd name="T13" fmla="*/ 480 h 4316"/>
                  <a:gd name="T14" fmla="*/ 449 w 574"/>
                  <a:gd name="T15" fmla="*/ 234 h 4316"/>
                  <a:gd name="T16" fmla="*/ 574 w 574"/>
                  <a:gd name="T17" fmla="*/ 0 h 4316"/>
                  <a:gd name="T18" fmla="*/ 562 w 574"/>
                  <a:gd name="T19" fmla="*/ 0 h 4316"/>
                  <a:gd name="T20" fmla="*/ 437 w 574"/>
                  <a:gd name="T21" fmla="*/ 234 h 4316"/>
                  <a:gd name="T22" fmla="*/ 323 w 574"/>
                  <a:gd name="T23" fmla="*/ 480 h 4316"/>
                  <a:gd name="T24" fmla="*/ 227 w 574"/>
                  <a:gd name="T25" fmla="*/ 737 h 4316"/>
                  <a:gd name="T26" fmla="*/ 150 w 574"/>
                  <a:gd name="T27" fmla="*/ 1001 h 4316"/>
                  <a:gd name="T28" fmla="*/ 84 w 574"/>
                  <a:gd name="T29" fmla="*/ 1277 h 4316"/>
                  <a:gd name="T30" fmla="*/ 42 w 574"/>
                  <a:gd name="T31" fmla="*/ 1559 h 4316"/>
                  <a:gd name="T32" fmla="*/ 12 w 574"/>
                  <a:gd name="T33" fmla="*/ 1852 h 4316"/>
                  <a:gd name="T34" fmla="*/ 0 w 574"/>
                  <a:gd name="T35" fmla="*/ 2146 h 4316"/>
                  <a:gd name="T36" fmla="*/ 6 w 574"/>
                  <a:gd name="T37" fmla="*/ 2434 h 4316"/>
                  <a:gd name="T38" fmla="*/ 30 w 574"/>
                  <a:gd name="T39" fmla="*/ 2715 h 4316"/>
                  <a:gd name="T40" fmla="*/ 66 w 574"/>
                  <a:gd name="T41" fmla="*/ 2997 h 4316"/>
                  <a:gd name="T42" fmla="*/ 120 w 574"/>
                  <a:gd name="T43" fmla="*/ 3273 h 4316"/>
                  <a:gd name="T44" fmla="*/ 191 w 574"/>
                  <a:gd name="T45" fmla="*/ 3549 h 4316"/>
                  <a:gd name="T46" fmla="*/ 275 w 574"/>
                  <a:gd name="T47" fmla="*/ 3812 h 4316"/>
                  <a:gd name="T48" fmla="*/ 371 w 574"/>
                  <a:gd name="T49" fmla="*/ 4070 h 4316"/>
                  <a:gd name="T50" fmla="*/ 484 w 574"/>
                  <a:gd name="T51" fmla="*/ 4316 h 4316"/>
                  <a:gd name="T52" fmla="*/ 496 w 574"/>
                  <a:gd name="T53" fmla="*/ 4316 h 4316"/>
                  <a:gd name="T54" fmla="*/ 383 w 574"/>
                  <a:gd name="T55" fmla="*/ 4070 h 4316"/>
                  <a:gd name="T56" fmla="*/ 287 w 574"/>
                  <a:gd name="T57" fmla="*/ 3812 h 4316"/>
                  <a:gd name="T58" fmla="*/ 203 w 574"/>
                  <a:gd name="T59" fmla="*/ 3549 h 4316"/>
                  <a:gd name="T60" fmla="*/ 132 w 574"/>
                  <a:gd name="T61" fmla="*/ 3273 h 4316"/>
                  <a:gd name="T62" fmla="*/ 78 w 574"/>
                  <a:gd name="T63" fmla="*/ 2997 h 4316"/>
                  <a:gd name="T64" fmla="*/ 42 w 574"/>
                  <a:gd name="T65" fmla="*/ 2715 h 4316"/>
                  <a:gd name="T66" fmla="*/ 18 w 574"/>
                  <a:gd name="T67" fmla="*/ 2434 h 4316"/>
                  <a:gd name="T68" fmla="*/ 12 w 574"/>
                  <a:gd name="T69" fmla="*/ 2146 h 4316"/>
                  <a:gd name="T70" fmla="*/ 12 w 574"/>
                  <a:gd name="T71" fmla="*/ 2146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574" h="4316">
                    <a:moveTo>
                      <a:pt x="12" y="2146"/>
                    </a:moveTo>
                    <a:lnTo>
                      <a:pt x="24" y="1846"/>
                    </a:lnTo>
                    <a:lnTo>
                      <a:pt x="54" y="1559"/>
                    </a:lnTo>
                    <a:lnTo>
                      <a:pt x="96" y="1277"/>
                    </a:lnTo>
                    <a:lnTo>
                      <a:pt x="162" y="1001"/>
                    </a:lnTo>
                    <a:lnTo>
                      <a:pt x="239" y="731"/>
                    </a:lnTo>
                    <a:lnTo>
                      <a:pt x="335" y="480"/>
                    </a:lnTo>
                    <a:lnTo>
                      <a:pt x="449" y="234"/>
                    </a:lnTo>
                    <a:lnTo>
                      <a:pt x="574" y="0"/>
                    </a:lnTo>
                    <a:lnTo>
                      <a:pt x="562" y="0"/>
                    </a:lnTo>
                    <a:lnTo>
                      <a:pt x="437" y="234"/>
                    </a:lnTo>
                    <a:lnTo>
                      <a:pt x="323" y="480"/>
                    </a:lnTo>
                    <a:lnTo>
                      <a:pt x="227" y="737"/>
                    </a:lnTo>
                    <a:lnTo>
                      <a:pt x="150" y="1001"/>
                    </a:lnTo>
                    <a:lnTo>
                      <a:pt x="84" y="1277"/>
                    </a:lnTo>
                    <a:lnTo>
                      <a:pt x="42" y="1559"/>
                    </a:lnTo>
                    <a:lnTo>
                      <a:pt x="12" y="1852"/>
                    </a:lnTo>
                    <a:lnTo>
                      <a:pt x="0" y="2146"/>
                    </a:lnTo>
                    <a:lnTo>
                      <a:pt x="6" y="2434"/>
                    </a:lnTo>
                    <a:lnTo>
                      <a:pt x="30" y="2715"/>
                    </a:lnTo>
                    <a:lnTo>
                      <a:pt x="66" y="2997"/>
                    </a:lnTo>
                    <a:lnTo>
                      <a:pt x="120" y="3273"/>
                    </a:lnTo>
                    <a:lnTo>
                      <a:pt x="191" y="3549"/>
                    </a:lnTo>
                    <a:lnTo>
                      <a:pt x="275" y="3812"/>
                    </a:lnTo>
                    <a:lnTo>
                      <a:pt x="371" y="4070"/>
                    </a:lnTo>
                    <a:lnTo>
                      <a:pt x="484" y="4316"/>
                    </a:lnTo>
                    <a:lnTo>
                      <a:pt x="496" y="4316"/>
                    </a:lnTo>
                    <a:lnTo>
                      <a:pt x="383" y="4070"/>
                    </a:lnTo>
                    <a:lnTo>
                      <a:pt x="287" y="3812"/>
                    </a:lnTo>
                    <a:lnTo>
                      <a:pt x="203" y="3549"/>
                    </a:lnTo>
                    <a:lnTo>
                      <a:pt x="132" y="3273"/>
                    </a:lnTo>
                    <a:lnTo>
                      <a:pt x="78" y="2997"/>
                    </a:lnTo>
                    <a:lnTo>
                      <a:pt x="42" y="2715"/>
                    </a:lnTo>
                    <a:lnTo>
                      <a:pt x="18" y="2434"/>
                    </a:lnTo>
                    <a:lnTo>
                      <a:pt x="12" y="2146"/>
                    </a:lnTo>
                    <a:lnTo>
                      <a:pt x="12" y="214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/>
              </a:extLst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90130" name="Freeform 18"/>
              <p:cNvSpPr>
                <a:spLocks/>
              </p:cNvSpPr>
              <p:nvPr userDrawn="1"/>
            </p:nvSpPr>
            <p:spPr bwMode="hidden">
              <a:xfrm>
                <a:off x="702" y="0"/>
                <a:ext cx="737" cy="4316"/>
              </a:xfrm>
              <a:custGeom>
                <a:avLst/>
                <a:gdLst>
                  <a:gd name="T0" fmla="*/ 12 w 735"/>
                  <a:gd name="T1" fmla="*/ 2098 h 4316"/>
                  <a:gd name="T2" fmla="*/ 29 w 735"/>
                  <a:gd name="T3" fmla="*/ 1798 h 4316"/>
                  <a:gd name="T4" fmla="*/ 71 w 735"/>
                  <a:gd name="T5" fmla="*/ 1505 h 4316"/>
                  <a:gd name="T6" fmla="*/ 131 w 735"/>
                  <a:gd name="T7" fmla="*/ 1223 h 4316"/>
                  <a:gd name="T8" fmla="*/ 215 w 735"/>
                  <a:gd name="T9" fmla="*/ 941 h 4316"/>
                  <a:gd name="T10" fmla="*/ 316 w 735"/>
                  <a:gd name="T11" fmla="*/ 689 h 4316"/>
                  <a:gd name="T12" fmla="*/ 442 w 735"/>
                  <a:gd name="T13" fmla="*/ 444 h 4316"/>
                  <a:gd name="T14" fmla="*/ 580 w 735"/>
                  <a:gd name="T15" fmla="*/ 216 h 4316"/>
                  <a:gd name="T16" fmla="*/ 735 w 735"/>
                  <a:gd name="T17" fmla="*/ 0 h 4316"/>
                  <a:gd name="T18" fmla="*/ 723 w 735"/>
                  <a:gd name="T19" fmla="*/ 0 h 4316"/>
                  <a:gd name="T20" fmla="*/ 568 w 735"/>
                  <a:gd name="T21" fmla="*/ 210 h 4316"/>
                  <a:gd name="T22" fmla="*/ 430 w 735"/>
                  <a:gd name="T23" fmla="*/ 438 h 4316"/>
                  <a:gd name="T24" fmla="*/ 311 w 735"/>
                  <a:gd name="T25" fmla="*/ 683 h 4316"/>
                  <a:gd name="T26" fmla="*/ 209 w 735"/>
                  <a:gd name="T27" fmla="*/ 941 h 4316"/>
                  <a:gd name="T28" fmla="*/ 125 w 735"/>
                  <a:gd name="T29" fmla="*/ 1217 h 4316"/>
                  <a:gd name="T30" fmla="*/ 59 w 735"/>
                  <a:gd name="T31" fmla="*/ 1505 h 4316"/>
                  <a:gd name="T32" fmla="*/ 18 w 735"/>
                  <a:gd name="T33" fmla="*/ 1798 h 4316"/>
                  <a:gd name="T34" fmla="*/ 0 w 735"/>
                  <a:gd name="T35" fmla="*/ 2098 h 4316"/>
                  <a:gd name="T36" fmla="*/ 6 w 735"/>
                  <a:gd name="T37" fmla="*/ 2404 h 4316"/>
                  <a:gd name="T38" fmla="*/ 29 w 735"/>
                  <a:gd name="T39" fmla="*/ 2709 h 4316"/>
                  <a:gd name="T40" fmla="*/ 77 w 735"/>
                  <a:gd name="T41" fmla="*/ 3015 h 4316"/>
                  <a:gd name="T42" fmla="*/ 149 w 735"/>
                  <a:gd name="T43" fmla="*/ 3315 h 4316"/>
                  <a:gd name="T44" fmla="*/ 227 w 735"/>
                  <a:gd name="T45" fmla="*/ 3573 h 4316"/>
                  <a:gd name="T46" fmla="*/ 316 w 735"/>
                  <a:gd name="T47" fmla="*/ 3824 h 4316"/>
                  <a:gd name="T48" fmla="*/ 424 w 735"/>
                  <a:gd name="T49" fmla="*/ 4076 h 4316"/>
                  <a:gd name="T50" fmla="*/ 544 w 735"/>
                  <a:gd name="T51" fmla="*/ 4316 h 4316"/>
                  <a:gd name="T52" fmla="*/ 556 w 735"/>
                  <a:gd name="T53" fmla="*/ 4316 h 4316"/>
                  <a:gd name="T54" fmla="*/ 436 w 735"/>
                  <a:gd name="T55" fmla="*/ 4076 h 4316"/>
                  <a:gd name="T56" fmla="*/ 328 w 735"/>
                  <a:gd name="T57" fmla="*/ 3824 h 4316"/>
                  <a:gd name="T58" fmla="*/ 239 w 735"/>
                  <a:gd name="T59" fmla="*/ 3573 h 4316"/>
                  <a:gd name="T60" fmla="*/ 161 w 735"/>
                  <a:gd name="T61" fmla="*/ 3315 h 4316"/>
                  <a:gd name="T62" fmla="*/ 89 w 735"/>
                  <a:gd name="T63" fmla="*/ 3015 h 4316"/>
                  <a:gd name="T64" fmla="*/ 41 w 735"/>
                  <a:gd name="T65" fmla="*/ 2709 h 4316"/>
                  <a:gd name="T66" fmla="*/ 18 w 735"/>
                  <a:gd name="T67" fmla="*/ 2404 h 4316"/>
                  <a:gd name="T68" fmla="*/ 12 w 735"/>
                  <a:gd name="T69" fmla="*/ 2098 h 4316"/>
                  <a:gd name="T70" fmla="*/ 12 w 735"/>
                  <a:gd name="T71" fmla="*/ 2098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735" h="4316">
                    <a:moveTo>
                      <a:pt x="12" y="2098"/>
                    </a:moveTo>
                    <a:lnTo>
                      <a:pt x="29" y="1798"/>
                    </a:lnTo>
                    <a:lnTo>
                      <a:pt x="71" y="1505"/>
                    </a:lnTo>
                    <a:lnTo>
                      <a:pt x="131" y="1223"/>
                    </a:lnTo>
                    <a:lnTo>
                      <a:pt x="215" y="941"/>
                    </a:lnTo>
                    <a:lnTo>
                      <a:pt x="316" y="689"/>
                    </a:lnTo>
                    <a:lnTo>
                      <a:pt x="442" y="444"/>
                    </a:lnTo>
                    <a:lnTo>
                      <a:pt x="580" y="216"/>
                    </a:lnTo>
                    <a:lnTo>
                      <a:pt x="735" y="0"/>
                    </a:lnTo>
                    <a:lnTo>
                      <a:pt x="723" y="0"/>
                    </a:lnTo>
                    <a:lnTo>
                      <a:pt x="568" y="210"/>
                    </a:lnTo>
                    <a:lnTo>
                      <a:pt x="430" y="438"/>
                    </a:lnTo>
                    <a:lnTo>
                      <a:pt x="311" y="683"/>
                    </a:lnTo>
                    <a:lnTo>
                      <a:pt x="209" y="941"/>
                    </a:lnTo>
                    <a:lnTo>
                      <a:pt x="125" y="1217"/>
                    </a:lnTo>
                    <a:lnTo>
                      <a:pt x="59" y="1505"/>
                    </a:lnTo>
                    <a:lnTo>
                      <a:pt x="18" y="1798"/>
                    </a:lnTo>
                    <a:lnTo>
                      <a:pt x="0" y="2098"/>
                    </a:lnTo>
                    <a:lnTo>
                      <a:pt x="6" y="2404"/>
                    </a:lnTo>
                    <a:lnTo>
                      <a:pt x="29" y="2709"/>
                    </a:lnTo>
                    <a:lnTo>
                      <a:pt x="77" y="3015"/>
                    </a:lnTo>
                    <a:lnTo>
                      <a:pt x="149" y="3315"/>
                    </a:lnTo>
                    <a:lnTo>
                      <a:pt x="227" y="3573"/>
                    </a:lnTo>
                    <a:lnTo>
                      <a:pt x="316" y="3824"/>
                    </a:lnTo>
                    <a:lnTo>
                      <a:pt x="424" y="4076"/>
                    </a:lnTo>
                    <a:lnTo>
                      <a:pt x="544" y="4316"/>
                    </a:lnTo>
                    <a:lnTo>
                      <a:pt x="556" y="4316"/>
                    </a:lnTo>
                    <a:lnTo>
                      <a:pt x="436" y="4076"/>
                    </a:lnTo>
                    <a:lnTo>
                      <a:pt x="328" y="3824"/>
                    </a:lnTo>
                    <a:lnTo>
                      <a:pt x="239" y="3573"/>
                    </a:lnTo>
                    <a:lnTo>
                      <a:pt x="161" y="3315"/>
                    </a:lnTo>
                    <a:lnTo>
                      <a:pt x="89" y="3015"/>
                    </a:lnTo>
                    <a:lnTo>
                      <a:pt x="41" y="2709"/>
                    </a:lnTo>
                    <a:lnTo>
                      <a:pt x="18" y="2404"/>
                    </a:lnTo>
                    <a:lnTo>
                      <a:pt x="12" y="2098"/>
                    </a:lnTo>
                    <a:lnTo>
                      <a:pt x="12" y="209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/>
              </a:extLst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90131" name="Freeform 19"/>
              <p:cNvSpPr>
                <a:spLocks/>
              </p:cNvSpPr>
              <p:nvPr userDrawn="1"/>
            </p:nvSpPr>
            <p:spPr bwMode="hidden">
              <a:xfrm>
                <a:off x="288" y="0"/>
                <a:ext cx="840" cy="4316"/>
              </a:xfrm>
              <a:custGeom>
                <a:avLst/>
                <a:gdLst>
                  <a:gd name="T0" fmla="*/ 18 w 837"/>
                  <a:gd name="T1" fmla="*/ 1948 h 4316"/>
                  <a:gd name="T2" fmla="*/ 48 w 837"/>
                  <a:gd name="T3" fmla="*/ 1708 h 4316"/>
                  <a:gd name="T4" fmla="*/ 96 w 837"/>
                  <a:gd name="T5" fmla="*/ 1475 h 4316"/>
                  <a:gd name="T6" fmla="*/ 161 w 837"/>
                  <a:gd name="T7" fmla="*/ 1235 h 4316"/>
                  <a:gd name="T8" fmla="*/ 251 w 837"/>
                  <a:gd name="T9" fmla="*/ 995 h 4316"/>
                  <a:gd name="T10" fmla="*/ 365 w 837"/>
                  <a:gd name="T11" fmla="*/ 755 h 4316"/>
                  <a:gd name="T12" fmla="*/ 496 w 837"/>
                  <a:gd name="T13" fmla="*/ 510 h 4316"/>
                  <a:gd name="T14" fmla="*/ 658 w 837"/>
                  <a:gd name="T15" fmla="*/ 258 h 4316"/>
                  <a:gd name="T16" fmla="*/ 741 w 837"/>
                  <a:gd name="T17" fmla="*/ 132 h 4316"/>
                  <a:gd name="T18" fmla="*/ 837 w 837"/>
                  <a:gd name="T19" fmla="*/ 0 h 4316"/>
                  <a:gd name="T20" fmla="*/ 825 w 837"/>
                  <a:gd name="T21" fmla="*/ 0 h 4316"/>
                  <a:gd name="T22" fmla="*/ 729 w 837"/>
                  <a:gd name="T23" fmla="*/ 132 h 4316"/>
                  <a:gd name="T24" fmla="*/ 640 w 837"/>
                  <a:gd name="T25" fmla="*/ 258 h 4316"/>
                  <a:gd name="T26" fmla="*/ 562 w 837"/>
                  <a:gd name="T27" fmla="*/ 384 h 4316"/>
                  <a:gd name="T28" fmla="*/ 484 w 837"/>
                  <a:gd name="T29" fmla="*/ 510 h 4316"/>
                  <a:gd name="T30" fmla="*/ 353 w 837"/>
                  <a:gd name="T31" fmla="*/ 755 h 4316"/>
                  <a:gd name="T32" fmla="*/ 239 w 837"/>
                  <a:gd name="T33" fmla="*/ 995 h 4316"/>
                  <a:gd name="T34" fmla="*/ 150 w 837"/>
                  <a:gd name="T35" fmla="*/ 1235 h 4316"/>
                  <a:gd name="T36" fmla="*/ 84 w 837"/>
                  <a:gd name="T37" fmla="*/ 1469 h 4316"/>
                  <a:gd name="T38" fmla="*/ 36 w 837"/>
                  <a:gd name="T39" fmla="*/ 1702 h 4316"/>
                  <a:gd name="T40" fmla="*/ 6 w 837"/>
                  <a:gd name="T41" fmla="*/ 1942 h 4316"/>
                  <a:gd name="T42" fmla="*/ 0 w 837"/>
                  <a:gd name="T43" fmla="*/ 2200 h 4316"/>
                  <a:gd name="T44" fmla="*/ 12 w 837"/>
                  <a:gd name="T45" fmla="*/ 2470 h 4316"/>
                  <a:gd name="T46" fmla="*/ 48 w 837"/>
                  <a:gd name="T47" fmla="*/ 2739 h 4316"/>
                  <a:gd name="T48" fmla="*/ 114 w 837"/>
                  <a:gd name="T49" fmla="*/ 3027 h 4316"/>
                  <a:gd name="T50" fmla="*/ 150 w 837"/>
                  <a:gd name="T51" fmla="*/ 3171 h 4316"/>
                  <a:gd name="T52" fmla="*/ 197 w 837"/>
                  <a:gd name="T53" fmla="*/ 3321 h 4316"/>
                  <a:gd name="T54" fmla="*/ 245 w 837"/>
                  <a:gd name="T55" fmla="*/ 3477 h 4316"/>
                  <a:gd name="T56" fmla="*/ 305 w 837"/>
                  <a:gd name="T57" fmla="*/ 3639 h 4316"/>
                  <a:gd name="T58" fmla="*/ 365 w 837"/>
                  <a:gd name="T59" fmla="*/ 3800 h 4316"/>
                  <a:gd name="T60" fmla="*/ 437 w 837"/>
                  <a:gd name="T61" fmla="*/ 3968 h 4316"/>
                  <a:gd name="T62" fmla="*/ 508 w 837"/>
                  <a:gd name="T63" fmla="*/ 4136 h 4316"/>
                  <a:gd name="T64" fmla="*/ 592 w 837"/>
                  <a:gd name="T65" fmla="*/ 4316 h 4316"/>
                  <a:gd name="T66" fmla="*/ 604 w 837"/>
                  <a:gd name="T67" fmla="*/ 4316 h 4316"/>
                  <a:gd name="T68" fmla="*/ 520 w 837"/>
                  <a:gd name="T69" fmla="*/ 4136 h 4316"/>
                  <a:gd name="T70" fmla="*/ 448 w 837"/>
                  <a:gd name="T71" fmla="*/ 3968 h 4316"/>
                  <a:gd name="T72" fmla="*/ 377 w 837"/>
                  <a:gd name="T73" fmla="*/ 3800 h 4316"/>
                  <a:gd name="T74" fmla="*/ 317 w 837"/>
                  <a:gd name="T75" fmla="*/ 3639 h 4316"/>
                  <a:gd name="T76" fmla="*/ 257 w 837"/>
                  <a:gd name="T77" fmla="*/ 3477 h 4316"/>
                  <a:gd name="T78" fmla="*/ 209 w 837"/>
                  <a:gd name="T79" fmla="*/ 3327 h 4316"/>
                  <a:gd name="T80" fmla="*/ 161 w 837"/>
                  <a:gd name="T81" fmla="*/ 3171 h 4316"/>
                  <a:gd name="T82" fmla="*/ 126 w 837"/>
                  <a:gd name="T83" fmla="*/ 3027 h 4316"/>
                  <a:gd name="T84" fmla="*/ 60 w 837"/>
                  <a:gd name="T85" fmla="*/ 2739 h 4316"/>
                  <a:gd name="T86" fmla="*/ 24 w 837"/>
                  <a:gd name="T87" fmla="*/ 2470 h 4316"/>
                  <a:gd name="T88" fmla="*/ 12 w 837"/>
                  <a:gd name="T89" fmla="*/ 2206 h 4316"/>
                  <a:gd name="T90" fmla="*/ 18 w 837"/>
                  <a:gd name="T91" fmla="*/ 1948 h 4316"/>
                  <a:gd name="T92" fmla="*/ 18 w 837"/>
                  <a:gd name="T93" fmla="*/ 1948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837" h="4316">
                    <a:moveTo>
                      <a:pt x="18" y="1948"/>
                    </a:moveTo>
                    <a:lnTo>
                      <a:pt x="48" y="1708"/>
                    </a:lnTo>
                    <a:lnTo>
                      <a:pt x="96" y="1475"/>
                    </a:lnTo>
                    <a:lnTo>
                      <a:pt x="161" y="1235"/>
                    </a:lnTo>
                    <a:lnTo>
                      <a:pt x="251" y="995"/>
                    </a:lnTo>
                    <a:lnTo>
                      <a:pt x="365" y="755"/>
                    </a:lnTo>
                    <a:lnTo>
                      <a:pt x="496" y="510"/>
                    </a:lnTo>
                    <a:lnTo>
                      <a:pt x="658" y="258"/>
                    </a:lnTo>
                    <a:lnTo>
                      <a:pt x="741" y="132"/>
                    </a:lnTo>
                    <a:lnTo>
                      <a:pt x="837" y="0"/>
                    </a:lnTo>
                    <a:lnTo>
                      <a:pt x="825" y="0"/>
                    </a:lnTo>
                    <a:lnTo>
                      <a:pt x="729" y="132"/>
                    </a:lnTo>
                    <a:lnTo>
                      <a:pt x="640" y="258"/>
                    </a:lnTo>
                    <a:lnTo>
                      <a:pt x="562" y="384"/>
                    </a:lnTo>
                    <a:lnTo>
                      <a:pt x="484" y="510"/>
                    </a:lnTo>
                    <a:lnTo>
                      <a:pt x="353" y="755"/>
                    </a:lnTo>
                    <a:lnTo>
                      <a:pt x="239" y="995"/>
                    </a:lnTo>
                    <a:lnTo>
                      <a:pt x="150" y="1235"/>
                    </a:lnTo>
                    <a:lnTo>
                      <a:pt x="84" y="1469"/>
                    </a:lnTo>
                    <a:lnTo>
                      <a:pt x="36" y="1702"/>
                    </a:lnTo>
                    <a:lnTo>
                      <a:pt x="6" y="1942"/>
                    </a:lnTo>
                    <a:lnTo>
                      <a:pt x="0" y="2200"/>
                    </a:lnTo>
                    <a:lnTo>
                      <a:pt x="12" y="2470"/>
                    </a:lnTo>
                    <a:lnTo>
                      <a:pt x="48" y="2739"/>
                    </a:lnTo>
                    <a:lnTo>
                      <a:pt x="114" y="3027"/>
                    </a:lnTo>
                    <a:lnTo>
                      <a:pt x="150" y="3171"/>
                    </a:lnTo>
                    <a:lnTo>
                      <a:pt x="197" y="3321"/>
                    </a:lnTo>
                    <a:lnTo>
                      <a:pt x="245" y="3477"/>
                    </a:lnTo>
                    <a:lnTo>
                      <a:pt x="305" y="3639"/>
                    </a:lnTo>
                    <a:lnTo>
                      <a:pt x="365" y="3800"/>
                    </a:lnTo>
                    <a:lnTo>
                      <a:pt x="437" y="3968"/>
                    </a:lnTo>
                    <a:lnTo>
                      <a:pt x="508" y="4136"/>
                    </a:lnTo>
                    <a:lnTo>
                      <a:pt x="592" y="4316"/>
                    </a:lnTo>
                    <a:lnTo>
                      <a:pt x="604" y="4316"/>
                    </a:lnTo>
                    <a:lnTo>
                      <a:pt x="520" y="4136"/>
                    </a:lnTo>
                    <a:lnTo>
                      <a:pt x="448" y="3968"/>
                    </a:lnTo>
                    <a:lnTo>
                      <a:pt x="377" y="3800"/>
                    </a:lnTo>
                    <a:lnTo>
                      <a:pt x="317" y="3639"/>
                    </a:lnTo>
                    <a:lnTo>
                      <a:pt x="257" y="3477"/>
                    </a:lnTo>
                    <a:lnTo>
                      <a:pt x="209" y="3327"/>
                    </a:lnTo>
                    <a:lnTo>
                      <a:pt x="161" y="3171"/>
                    </a:lnTo>
                    <a:lnTo>
                      <a:pt x="126" y="3027"/>
                    </a:lnTo>
                    <a:lnTo>
                      <a:pt x="60" y="2739"/>
                    </a:lnTo>
                    <a:lnTo>
                      <a:pt x="24" y="2470"/>
                    </a:lnTo>
                    <a:lnTo>
                      <a:pt x="12" y="2206"/>
                    </a:lnTo>
                    <a:lnTo>
                      <a:pt x="18" y="1948"/>
                    </a:lnTo>
                    <a:lnTo>
                      <a:pt x="18" y="194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/>
              </a:extLst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</p:grpSp>
        <p:sp>
          <p:nvSpPr>
            <p:cNvPr id="90132" name="Freeform 20"/>
            <p:cNvSpPr>
              <a:spLocks/>
            </p:cNvSpPr>
            <p:nvPr/>
          </p:nvSpPr>
          <p:spPr bwMode="hidden">
            <a:xfrm>
              <a:off x="6" y="2901"/>
              <a:ext cx="606" cy="1415"/>
            </a:xfrm>
            <a:custGeom>
              <a:avLst/>
              <a:gdLst>
                <a:gd name="T0" fmla="*/ 0 w 604"/>
                <a:gd name="T1" fmla="*/ 54 h 1415"/>
                <a:gd name="T2" fmla="*/ 42 w 604"/>
                <a:gd name="T3" fmla="*/ 228 h 1415"/>
                <a:gd name="T4" fmla="*/ 96 w 604"/>
                <a:gd name="T5" fmla="*/ 402 h 1415"/>
                <a:gd name="T6" fmla="*/ 161 w 604"/>
                <a:gd name="T7" fmla="*/ 576 h 1415"/>
                <a:gd name="T8" fmla="*/ 227 w 604"/>
                <a:gd name="T9" fmla="*/ 744 h 1415"/>
                <a:gd name="T10" fmla="*/ 305 w 604"/>
                <a:gd name="T11" fmla="*/ 917 h 1415"/>
                <a:gd name="T12" fmla="*/ 389 w 604"/>
                <a:gd name="T13" fmla="*/ 1085 h 1415"/>
                <a:gd name="T14" fmla="*/ 484 w 604"/>
                <a:gd name="T15" fmla="*/ 1253 h 1415"/>
                <a:gd name="T16" fmla="*/ 586 w 604"/>
                <a:gd name="T17" fmla="*/ 1415 h 1415"/>
                <a:gd name="T18" fmla="*/ 604 w 604"/>
                <a:gd name="T19" fmla="*/ 1415 h 1415"/>
                <a:gd name="T20" fmla="*/ 496 w 604"/>
                <a:gd name="T21" fmla="*/ 1247 h 1415"/>
                <a:gd name="T22" fmla="*/ 401 w 604"/>
                <a:gd name="T23" fmla="*/ 1073 h 1415"/>
                <a:gd name="T24" fmla="*/ 311 w 604"/>
                <a:gd name="T25" fmla="*/ 899 h 1415"/>
                <a:gd name="T26" fmla="*/ 233 w 604"/>
                <a:gd name="T27" fmla="*/ 720 h 1415"/>
                <a:gd name="T28" fmla="*/ 161 w 604"/>
                <a:gd name="T29" fmla="*/ 546 h 1415"/>
                <a:gd name="T30" fmla="*/ 102 w 604"/>
                <a:gd name="T31" fmla="*/ 366 h 1415"/>
                <a:gd name="T32" fmla="*/ 48 w 604"/>
                <a:gd name="T33" fmla="*/ 180 h 1415"/>
                <a:gd name="T34" fmla="*/ 0 w 604"/>
                <a:gd name="T35" fmla="*/ 0 h 1415"/>
                <a:gd name="T36" fmla="*/ 0 w 604"/>
                <a:gd name="T37" fmla="*/ 54 h 1415"/>
                <a:gd name="T38" fmla="*/ 0 w 604"/>
                <a:gd name="T39" fmla="*/ 54 h 14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604" h="1415">
                  <a:moveTo>
                    <a:pt x="0" y="54"/>
                  </a:moveTo>
                  <a:lnTo>
                    <a:pt x="42" y="228"/>
                  </a:lnTo>
                  <a:lnTo>
                    <a:pt x="96" y="402"/>
                  </a:lnTo>
                  <a:lnTo>
                    <a:pt x="161" y="576"/>
                  </a:lnTo>
                  <a:lnTo>
                    <a:pt x="227" y="744"/>
                  </a:lnTo>
                  <a:lnTo>
                    <a:pt x="305" y="917"/>
                  </a:lnTo>
                  <a:lnTo>
                    <a:pt x="389" y="1085"/>
                  </a:lnTo>
                  <a:lnTo>
                    <a:pt x="484" y="1253"/>
                  </a:lnTo>
                  <a:lnTo>
                    <a:pt x="586" y="1415"/>
                  </a:lnTo>
                  <a:lnTo>
                    <a:pt x="604" y="1415"/>
                  </a:lnTo>
                  <a:lnTo>
                    <a:pt x="496" y="1247"/>
                  </a:lnTo>
                  <a:lnTo>
                    <a:pt x="401" y="1073"/>
                  </a:lnTo>
                  <a:lnTo>
                    <a:pt x="311" y="899"/>
                  </a:lnTo>
                  <a:lnTo>
                    <a:pt x="233" y="720"/>
                  </a:lnTo>
                  <a:lnTo>
                    <a:pt x="161" y="546"/>
                  </a:lnTo>
                  <a:lnTo>
                    <a:pt x="102" y="366"/>
                  </a:lnTo>
                  <a:lnTo>
                    <a:pt x="48" y="180"/>
                  </a:lnTo>
                  <a:lnTo>
                    <a:pt x="0" y="0"/>
                  </a:lnTo>
                  <a:lnTo>
                    <a:pt x="0" y="54"/>
                  </a:lnTo>
                  <a:lnTo>
                    <a:pt x="0" y="54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/>
            </a:ex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90133" name="Freeform 21"/>
            <p:cNvSpPr>
              <a:spLocks/>
            </p:cNvSpPr>
            <p:nvPr/>
          </p:nvSpPr>
          <p:spPr bwMode="hidden">
            <a:xfrm>
              <a:off x="6" y="3890"/>
              <a:ext cx="228" cy="426"/>
            </a:xfrm>
            <a:custGeom>
              <a:avLst/>
              <a:gdLst>
                <a:gd name="T0" fmla="*/ 0 w 227"/>
                <a:gd name="T1" fmla="*/ 30 h 426"/>
                <a:gd name="T2" fmla="*/ 108 w 227"/>
                <a:gd name="T3" fmla="*/ 240 h 426"/>
                <a:gd name="T4" fmla="*/ 215 w 227"/>
                <a:gd name="T5" fmla="*/ 426 h 426"/>
                <a:gd name="T6" fmla="*/ 227 w 227"/>
                <a:gd name="T7" fmla="*/ 426 h 426"/>
                <a:gd name="T8" fmla="*/ 167 w 227"/>
                <a:gd name="T9" fmla="*/ 330 h 426"/>
                <a:gd name="T10" fmla="*/ 114 w 227"/>
                <a:gd name="T11" fmla="*/ 222 h 426"/>
                <a:gd name="T12" fmla="*/ 0 w 227"/>
                <a:gd name="T13" fmla="*/ 0 h 426"/>
                <a:gd name="T14" fmla="*/ 0 w 227"/>
                <a:gd name="T15" fmla="*/ 30 h 426"/>
                <a:gd name="T16" fmla="*/ 0 w 227"/>
                <a:gd name="T17" fmla="*/ 30 h 4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27" h="426">
                  <a:moveTo>
                    <a:pt x="0" y="30"/>
                  </a:moveTo>
                  <a:lnTo>
                    <a:pt x="108" y="240"/>
                  </a:lnTo>
                  <a:lnTo>
                    <a:pt x="215" y="426"/>
                  </a:lnTo>
                  <a:lnTo>
                    <a:pt x="227" y="426"/>
                  </a:lnTo>
                  <a:lnTo>
                    <a:pt x="167" y="330"/>
                  </a:lnTo>
                  <a:lnTo>
                    <a:pt x="114" y="222"/>
                  </a:lnTo>
                  <a:lnTo>
                    <a:pt x="0" y="0"/>
                  </a:lnTo>
                  <a:lnTo>
                    <a:pt x="0" y="30"/>
                  </a:lnTo>
                  <a:lnTo>
                    <a:pt x="0" y="3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/>
            </a:ex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90134" name="Freeform 22"/>
            <p:cNvSpPr>
              <a:spLocks/>
            </p:cNvSpPr>
            <p:nvPr/>
          </p:nvSpPr>
          <p:spPr bwMode="hidden">
            <a:xfrm>
              <a:off x="4776" y="0"/>
              <a:ext cx="984" cy="1786"/>
            </a:xfrm>
            <a:custGeom>
              <a:avLst/>
              <a:gdLst>
                <a:gd name="T0" fmla="*/ 981 w 981"/>
                <a:gd name="T1" fmla="*/ 1786 h 1786"/>
                <a:gd name="T2" fmla="*/ 981 w 981"/>
                <a:gd name="T3" fmla="*/ 1720 h 1786"/>
                <a:gd name="T4" fmla="*/ 969 w 981"/>
                <a:gd name="T5" fmla="*/ 1666 h 1786"/>
                <a:gd name="T6" fmla="*/ 957 w 981"/>
                <a:gd name="T7" fmla="*/ 1613 h 1786"/>
                <a:gd name="T8" fmla="*/ 921 w 981"/>
                <a:gd name="T9" fmla="*/ 1487 h 1786"/>
                <a:gd name="T10" fmla="*/ 885 w 981"/>
                <a:gd name="T11" fmla="*/ 1361 h 1786"/>
                <a:gd name="T12" fmla="*/ 796 w 981"/>
                <a:gd name="T13" fmla="*/ 1121 h 1786"/>
                <a:gd name="T14" fmla="*/ 682 w 981"/>
                <a:gd name="T15" fmla="*/ 899 h 1786"/>
                <a:gd name="T16" fmla="*/ 562 w 981"/>
                <a:gd name="T17" fmla="*/ 689 h 1786"/>
                <a:gd name="T18" fmla="*/ 431 w 981"/>
                <a:gd name="T19" fmla="*/ 498 h 1786"/>
                <a:gd name="T20" fmla="*/ 293 w 981"/>
                <a:gd name="T21" fmla="*/ 318 h 1786"/>
                <a:gd name="T22" fmla="*/ 150 w 981"/>
                <a:gd name="T23" fmla="*/ 150 h 1786"/>
                <a:gd name="T24" fmla="*/ 12 w 981"/>
                <a:gd name="T25" fmla="*/ 0 h 1786"/>
                <a:gd name="T26" fmla="*/ 0 w 981"/>
                <a:gd name="T27" fmla="*/ 0 h 1786"/>
                <a:gd name="T28" fmla="*/ 138 w 981"/>
                <a:gd name="T29" fmla="*/ 150 h 1786"/>
                <a:gd name="T30" fmla="*/ 275 w 981"/>
                <a:gd name="T31" fmla="*/ 318 h 1786"/>
                <a:gd name="T32" fmla="*/ 413 w 981"/>
                <a:gd name="T33" fmla="*/ 498 h 1786"/>
                <a:gd name="T34" fmla="*/ 545 w 981"/>
                <a:gd name="T35" fmla="*/ 689 h 1786"/>
                <a:gd name="T36" fmla="*/ 670 w 981"/>
                <a:gd name="T37" fmla="*/ 899 h 1786"/>
                <a:gd name="T38" fmla="*/ 778 w 981"/>
                <a:gd name="T39" fmla="*/ 1121 h 1786"/>
                <a:gd name="T40" fmla="*/ 873 w 981"/>
                <a:gd name="T41" fmla="*/ 1361 h 1786"/>
                <a:gd name="T42" fmla="*/ 909 w 981"/>
                <a:gd name="T43" fmla="*/ 1487 h 1786"/>
                <a:gd name="T44" fmla="*/ 945 w 981"/>
                <a:gd name="T45" fmla="*/ 1619 h 1786"/>
                <a:gd name="T46" fmla="*/ 963 w 981"/>
                <a:gd name="T47" fmla="*/ 1702 h 1786"/>
                <a:gd name="T48" fmla="*/ 981 w 981"/>
                <a:gd name="T49" fmla="*/ 1786 h 1786"/>
                <a:gd name="T50" fmla="*/ 981 w 981"/>
                <a:gd name="T51" fmla="*/ 1786 h 17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981" h="1786">
                  <a:moveTo>
                    <a:pt x="981" y="1786"/>
                  </a:moveTo>
                  <a:lnTo>
                    <a:pt x="981" y="1720"/>
                  </a:lnTo>
                  <a:lnTo>
                    <a:pt x="969" y="1666"/>
                  </a:lnTo>
                  <a:lnTo>
                    <a:pt x="957" y="1613"/>
                  </a:lnTo>
                  <a:lnTo>
                    <a:pt x="921" y="1487"/>
                  </a:lnTo>
                  <a:lnTo>
                    <a:pt x="885" y="1361"/>
                  </a:lnTo>
                  <a:lnTo>
                    <a:pt x="796" y="1121"/>
                  </a:lnTo>
                  <a:lnTo>
                    <a:pt x="682" y="899"/>
                  </a:lnTo>
                  <a:lnTo>
                    <a:pt x="562" y="689"/>
                  </a:lnTo>
                  <a:lnTo>
                    <a:pt x="431" y="498"/>
                  </a:lnTo>
                  <a:lnTo>
                    <a:pt x="293" y="318"/>
                  </a:lnTo>
                  <a:lnTo>
                    <a:pt x="150" y="150"/>
                  </a:lnTo>
                  <a:lnTo>
                    <a:pt x="12" y="0"/>
                  </a:lnTo>
                  <a:lnTo>
                    <a:pt x="0" y="0"/>
                  </a:lnTo>
                  <a:lnTo>
                    <a:pt x="138" y="150"/>
                  </a:lnTo>
                  <a:lnTo>
                    <a:pt x="275" y="318"/>
                  </a:lnTo>
                  <a:lnTo>
                    <a:pt x="413" y="498"/>
                  </a:lnTo>
                  <a:lnTo>
                    <a:pt x="545" y="689"/>
                  </a:lnTo>
                  <a:lnTo>
                    <a:pt x="670" y="899"/>
                  </a:lnTo>
                  <a:lnTo>
                    <a:pt x="778" y="1121"/>
                  </a:lnTo>
                  <a:lnTo>
                    <a:pt x="873" y="1361"/>
                  </a:lnTo>
                  <a:lnTo>
                    <a:pt x="909" y="1487"/>
                  </a:lnTo>
                  <a:lnTo>
                    <a:pt x="945" y="1619"/>
                  </a:lnTo>
                  <a:lnTo>
                    <a:pt x="963" y="1702"/>
                  </a:lnTo>
                  <a:lnTo>
                    <a:pt x="981" y="1786"/>
                  </a:lnTo>
                  <a:lnTo>
                    <a:pt x="981" y="178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4118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/>
            </a:ex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39" name="Freeform 23"/>
            <p:cNvSpPr>
              <a:spLocks/>
            </p:cNvSpPr>
            <p:nvPr/>
          </p:nvSpPr>
          <p:spPr bwMode="hidden">
            <a:xfrm>
              <a:off x="5041" y="0"/>
              <a:ext cx="719" cy="845"/>
            </a:xfrm>
            <a:custGeom>
              <a:avLst/>
              <a:gdLst>
                <a:gd name="T0" fmla="*/ 731 w 717"/>
                <a:gd name="T1" fmla="*/ 845 h 845"/>
                <a:gd name="T2" fmla="*/ 731 w 717"/>
                <a:gd name="T3" fmla="*/ 821 h 845"/>
                <a:gd name="T4" fmla="*/ 588 w 717"/>
                <a:gd name="T5" fmla="*/ 605 h 845"/>
                <a:gd name="T6" fmla="*/ 413 w 717"/>
                <a:gd name="T7" fmla="*/ 396 h 845"/>
                <a:gd name="T8" fmla="*/ 228 w 717"/>
                <a:gd name="T9" fmla="*/ 192 h 845"/>
                <a:gd name="T10" fmla="*/ 17 w 717"/>
                <a:gd name="T11" fmla="*/ 0 h 845"/>
                <a:gd name="T12" fmla="*/ 0 w 717"/>
                <a:gd name="T13" fmla="*/ 0 h 845"/>
                <a:gd name="T14" fmla="*/ 216 w 717"/>
                <a:gd name="T15" fmla="*/ 198 h 845"/>
                <a:gd name="T16" fmla="*/ 407 w 717"/>
                <a:gd name="T17" fmla="*/ 408 h 845"/>
                <a:gd name="T18" fmla="*/ 582 w 717"/>
                <a:gd name="T19" fmla="*/ 623 h 845"/>
                <a:gd name="T20" fmla="*/ 731 w 717"/>
                <a:gd name="T21" fmla="*/ 845 h 845"/>
                <a:gd name="T22" fmla="*/ 731 w 717"/>
                <a:gd name="T23" fmla="*/ 845 h 845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717" h="845">
                  <a:moveTo>
                    <a:pt x="717" y="845"/>
                  </a:moveTo>
                  <a:lnTo>
                    <a:pt x="717" y="821"/>
                  </a:lnTo>
                  <a:lnTo>
                    <a:pt x="574" y="605"/>
                  </a:lnTo>
                  <a:lnTo>
                    <a:pt x="406" y="396"/>
                  </a:lnTo>
                  <a:lnTo>
                    <a:pt x="221" y="192"/>
                  </a:lnTo>
                  <a:lnTo>
                    <a:pt x="17" y="0"/>
                  </a:lnTo>
                  <a:lnTo>
                    <a:pt x="0" y="0"/>
                  </a:lnTo>
                  <a:lnTo>
                    <a:pt x="209" y="198"/>
                  </a:lnTo>
                  <a:lnTo>
                    <a:pt x="400" y="408"/>
                  </a:lnTo>
                  <a:lnTo>
                    <a:pt x="568" y="623"/>
                  </a:lnTo>
                  <a:lnTo>
                    <a:pt x="717" y="845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40" name="Freeform 24"/>
            <p:cNvSpPr>
              <a:spLocks/>
            </p:cNvSpPr>
            <p:nvPr/>
          </p:nvSpPr>
          <p:spPr bwMode="hidden">
            <a:xfrm>
              <a:off x="5352" y="0"/>
              <a:ext cx="408" cy="414"/>
            </a:xfrm>
            <a:custGeom>
              <a:avLst/>
              <a:gdLst>
                <a:gd name="T0" fmla="*/ 414 w 407"/>
                <a:gd name="T1" fmla="*/ 414 h 414"/>
                <a:gd name="T2" fmla="*/ 414 w 407"/>
                <a:gd name="T3" fmla="*/ 396 h 414"/>
                <a:gd name="T4" fmla="*/ 229 w 407"/>
                <a:gd name="T5" fmla="*/ 192 h 414"/>
                <a:gd name="T6" fmla="*/ 12 w 407"/>
                <a:gd name="T7" fmla="*/ 0 h 414"/>
                <a:gd name="T8" fmla="*/ 0 w 407"/>
                <a:gd name="T9" fmla="*/ 0 h 414"/>
                <a:gd name="T10" fmla="*/ 108 w 407"/>
                <a:gd name="T11" fmla="*/ 102 h 414"/>
                <a:gd name="T12" fmla="*/ 223 w 407"/>
                <a:gd name="T13" fmla="*/ 204 h 414"/>
                <a:gd name="T14" fmla="*/ 414 w 407"/>
                <a:gd name="T15" fmla="*/ 414 h 414"/>
                <a:gd name="T16" fmla="*/ 414 w 407"/>
                <a:gd name="T17" fmla="*/ 414 h 41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407" h="414">
                  <a:moveTo>
                    <a:pt x="407" y="414"/>
                  </a:moveTo>
                  <a:lnTo>
                    <a:pt x="407" y="396"/>
                  </a:lnTo>
                  <a:lnTo>
                    <a:pt x="222" y="192"/>
                  </a:lnTo>
                  <a:lnTo>
                    <a:pt x="12" y="0"/>
                  </a:lnTo>
                  <a:lnTo>
                    <a:pt x="0" y="0"/>
                  </a:lnTo>
                  <a:lnTo>
                    <a:pt x="108" y="102"/>
                  </a:lnTo>
                  <a:lnTo>
                    <a:pt x="216" y="204"/>
                  </a:lnTo>
                  <a:lnTo>
                    <a:pt x="407" y="414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90137" name="Freeform 25"/>
            <p:cNvSpPr>
              <a:spLocks/>
            </p:cNvSpPr>
            <p:nvPr/>
          </p:nvSpPr>
          <p:spPr bwMode="hidden">
            <a:xfrm>
              <a:off x="6" y="0"/>
              <a:ext cx="858" cy="1409"/>
            </a:xfrm>
            <a:custGeom>
              <a:avLst/>
              <a:gdLst>
                <a:gd name="T0" fmla="*/ 0 w 855"/>
                <a:gd name="T1" fmla="*/ 1361 h 1409"/>
                <a:gd name="T2" fmla="*/ 0 w 855"/>
                <a:gd name="T3" fmla="*/ 1409 h 1409"/>
                <a:gd name="T4" fmla="*/ 54 w 855"/>
                <a:gd name="T5" fmla="*/ 1211 h 1409"/>
                <a:gd name="T6" fmla="*/ 126 w 855"/>
                <a:gd name="T7" fmla="*/ 1013 h 1409"/>
                <a:gd name="T8" fmla="*/ 215 w 855"/>
                <a:gd name="T9" fmla="*/ 827 h 1409"/>
                <a:gd name="T10" fmla="*/ 311 w 855"/>
                <a:gd name="T11" fmla="*/ 647 h 1409"/>
                <a:gd name="T12" fmla="*/ 431 w 855"/>
                <a:gd name="T13" fmla="*/ 474 h 1409"/>
                <a:gd name="T14" fmla="*/ 556 w 855"/>
                <a:gd name="T15" fmla="*/ 312 h 1409"/>
                <a:gd name="T16" fmla="*/ 700 w 855"/>
                <a:gd name="T17" fmla="*/ 150 h 1409"/>
                <a:gd name="T18" fmla="*/ 855 w 855"/>
                <a:gd name="T19" fmla="*/ 0 h 1409"/>
                <a:gd name="T20" fmla="*/ 837 w 855"/>
                <a:gd name="T21" fmla="*/ 0 h 1409"/>
                <a:gd name="T22" fmla="*/ 688 w 855"/>
                <a:gd name="T23" fmla="*/ 144 h 1409"/>
                <a:gd name="T24" fmla="*/ 550 w 855"/>
                <a:gd name="T25" fmla="*/ 300 h 1409"/>
                <a:gd name="T26" fmla="*/ 425 w 855"/>
                <a:gd name="T27" fmla="*/ 462 h 1409"/>
                <a:gd name="T28" fmla="*/ 311 w 855"/>
                <a:gd name="T29" fmla="*/ 629 h 1409"/>
                <a:gd name="T30" fmla="*/ 215 w 855"/>
                <a:gd name="T31" fmla="*/ 803 h 1409"/>
                <a:gd name="T32" fmla="*/ 132 w 855"/>
                <a:gd name="T33" fmla="*/ 983 h 1409"/>
                <a:gd name="T34" fmla="*/ 60 w 855"/>
                <a:gd name="T35" fmla="*/ 1169 h 1409"/>
                <a:gd name="T36" fmla="*/ 0 w 855"/>
                <a:gd name="T37" fmla="*/ 1361 h 1409"/>
                <a:gd name="T38" fmla="*/ 0 w 855"/>
                <a:gd name="T39" fmla="*/ 1361 h 14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855" h="1409">
                  <a:moveTo>
                    <a:pt x="0" y="1361"/>
                  </a:moveTo>
                  <a:lnTo>
                    <a:pt x="0" y="1409"/>
                  </a:lnTo>
                  <a:lnTo>
                    <a:pt x="54" y="1211"/>
                  </a:lnTo>
                  <a:lnTo>
                    <a:pt x="126" y="1013"/>
                  </a:lnTo>
                  <a:lnTo>
                    <a:pt x="215" y="827"/>
                  </a:lnTo>
                  <a:lnTo>
                    <a:pt x="311" y="647"/>
                  </a:lnTo>
                  <a:lnTo>
                    <a:pt x="431" y="474"/>
                  </a:lnTo>
                  <a:lnTo>
                    <a:pt x="556" y="312"/>
                  </a:lnTo>
                  <a:lnTo>
                    <a:pt x="700" y="150"/>
                  </a:lnTo>
                  <a:lnTo>
                    <a:pt x="855" y="0"/>
                  </a:lnTo>
                  <a:lnTo>
                    <a:pt x="837" y="0"/>
                  </a:lnTo>
                  <a:lnTo>
                    <a:pt x="688" y="144"/>
                  </a:lnTo>
                  <a:lnTo>
                    <a:pt x="550" y="300"/>
                  </a:lnTo>
                  <a:lnTo>
                    <a:pt x="425" y="462"/>
                  </a:lnTo>
                  <a:lnTo>
                    <a:pt x="311" y="629"/>
                  </a:lnTo>
                  <a:lnTo>
                    <a:pt x="215" y="803"/>
                  </a:lnTo>
                  <a:lnTo>
                    <a:pt x="132" y="983"/>
                  </a:lnTo>
                  <a:lnTo>
                    <a:pt x="60" y="1169"/>
                  </a:lnTo>
                  <a:lnTo>
                    <a:pt x="0" y="1361"/>
                  </a:lnTo>
                  <a:lnTo>
                    <a:pt x="0" y="1361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4118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/>
            </a:ex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42" name="Freeform 26"/>
            <p:cNvSpPr>
              <a:spLocks/>
            </p:cNvSpPr>
            <p:nvPr/>
          </p:nvSpPr>
          <p:spPr bwMode="hidden">
            <a:xfrm>
              <a:off x="6" y="0"/>
              <a:ext cx="588" cy="599"/>
            </a:xfrm>
            <a:custGeom>
              <a:avLst/>
              <a:gdLst>
                <a:gd name="T0" fmla="*/ 600 w 586"/>
                <a:gd name="T1" fmla="*/ 0 h 599"/>
                <a:gd name="T2" fmla="*/ 582 w 586"/>
                <a:gd name="T3" fmla="*/ 0 h 599"/>
                <a:gd name="T4" fmla="*/ 414 w 586"/>
                <a:gd name="T5" fmla="*/ 132 h 599"/>
                <a:gd name="T6" fmla="*/ 264 w 586"/>
                <a:gd name="T7" fmla="*/ 270 h 599"/>
                <a:gd name="T8" fmla="*/ 120 w 586"/>
                <a:gd name="T9" fmla="*/ 420 h 599"/>
                <a:gd name="T10" fmla="*/ 0 w 586"/>
                <a:gd name="T11" fmla="*/ 575 h 599"/>
                <a:gd name="T12" fmla="*/ 0 w 586"/>
                <a:gd name="T13" fmla="*/ 599 h 599"/>
                <a:gd name="T14" fmla="*/ 120 w 586"/>
                <a:gd name="T15" fmla="*/ 432 h 599"/>
                <a:gd name="T16" fmla="*/ 264 w 586"/>
                <a:gd name="T17" fmla="*/ 282 h 599"/>
                <a:gd name="T18" fmla="*/ 420 w 586"/>
                <a:gd name="T19" fmla="*/ 138 h 599"/>
                <a:gd name="T20" fmla="*/ 600 w 586"/>
                <a:gd name="T21" fmla="*/ 0 h 599"/>
                <a:gd name="T22" fmla="*/ 600 w 586"/>
                <a:gd name="T23" fmla="*/ 0 h 599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586" h="599">
                  <a:moveTo>
                    <a:pt x="586" y="0"/>
                  </a:moveTo>
                  <a:lnTo>
                    <a:pt x="568" y="0"/>
                  </a:lnTo>
                  <a:lnTo>
                    <a:pt x="407" y="132"/>
                  </a:lnTo>
                  <a:lnTo>
                    <a:pt x="257" y="270"/>
                  </a:lnTo>
                  <a:lnTo>
                    <a:pt x="120" y="420"/>
                  </a:lnTo>
                  <a:lnTo>
                    <a:pt x="0" y="575"/>
                  </a:lnTo>
                  <a:lnTo>
                    <a:pt x="0" y="599"/>
                  </a:lnTo>
                  <a:lnTo>
                    <a:pt x="120" y="432"/>
                  </a:lnTo>
                  <a:lnTo>
                    <a:pt x="257" y="282"/>
                  </a:lnTo>
                  <a:lnTo>
                    <a:pt x="413" y="138"/>
                  </a:lnTo>
                  <a:lnTo>
                    <a:pt x="586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43" name="Freeform 27"/>
            <p:cNvSpPr>
              <a:spLocks/>
            </p:cNvSpPr>
            <p:nvPr/>
          </p:nvSpPr>
          <p:spPr bwMode="hidden">
            <a:xfrm>
              <a:off x="6" y="0"/>
              <a:ext cx="270" cy="252"/>
            </a:xfrm>
            <a:custGeom>
              <a:avLst/>
              <a:gdLst>
                <a:gd name="T0" fmla="*/ 276 w 269"/>
                <a:gd name="T1" fmla="*/ 0 h 252"/>
                <a:gd name="T2" fmla="*/ 258 w 269"/>
                <a:gd name="T3" fmla="*/ 0 h 252"/>
                <a:gd name="T4" fmla="*/ 120 w 269"/>
                <a:gd name="T5" fmla="*/ 114 h 252"/>
                <a:gd name="T6" fmla="*/ 60 w 269"/>
                <a:gd name="T7" fmla="*/ 174 h 252"/>
                <a:gd name="T8" fmla="*/ 0 w 269"/>
                <a:gd name="T9" fmla="*/ 234 h 252"/>
                <a:gd name="T10" fmla="*/ 0 w 269"/>
                <a:gd name="T11" fmla="*/ 252 h 252"/>
                <a:gd name="T12" fmla="*/ 126 w 269"/>
                <a:gd name="T13" fmla="*/ 120 h 252"/>
                <a:gd name="T14" fmla="*/ 276 w 269"/>
                <a:gd name="T15" fmla="*/ 0 h 252"/>
                <a:gd name="T16" fmla="*/ 276 w 269"/>
                <a:gd name="T17" fmla="*/ 0 h 25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269" h="252">
                  <a:moveTo>
                    <a:pt x="269" y="0"/>
                  </a:moveTo>
                  <a:lnTo>
                    <a:pt x="251" y="0"/>
                  </a:lnTo>
                  <a:lnTo>
                    <a:pt x="120" y="114"/>
                  </a:lnTo>
                  <a:lnTo>
                    <a:pt x="60" y="174"/>
                  </a:lnTo>
                  <a:lnTo>
                    <a:pt x="0" y="234"/>
                  </a:lnTo>
                  <a:lnTo>
                    <a:pt x="0" y="252"/>
                  </a:lnTo>
                  <a:lnTo>
                    <a:pt x="126" y="120"/>
                  </a:lnTo>
                  <a:lnTo>
                    <a:pt x="269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44" name="Line 28"/>
            <p:cNvSpPr>
              <a:spLocks noChangeShapeType="1"/>
            </p:cNvSpPr>
            <p:nvPr/>
          </p:nvSpPr>
          <p:spPr bwMode="hidden">
            <a:xfrm>
              <a:off x="1" y="2749"/>
              <a:ext cx="5758" cy="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45" name="Line 29"/>
            <p:cNvSpPr>
              <a:spLocks noChangeShapeType="1"/>
            </p:cNvSpPr>
            <p:nvPr/>
          </p:nvSpPr>
          <p:spPr bwMode="hidden">
            <a:xfrm>
              <a:off x="1" y="2356"/>
              <a:ext cx="5758" cy="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46" name="Line 30"/>
            <p:cNvSpPr>
              <a:spLocks noChangeShapeType="1"/>
            </p:cNvSpPr>
            <p:nvPr/>
          </p:nvSpPr>
          <p:spPr bwMode="hidden">
            <a:xfrm>
              <a:off x="1" y="3142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grpSp>
          <p:nvGrpSpPr>
            <p:cNvPr id="1047" name="Group 31"/>
            <p:cNvGrpSpPr>
              <a:grpSpLocks/>
            </p:cNvGrpSpPr>
            <p:nvPr/>
          </p:nvGrpSpPr>
          <p:grpSpPr bwMode="auto">
            <a:xfrm>
              <a:off x="1" y="392"/>
              <a:ext cx="5758" cy="1571"/>
              <a:chOff x="1" y="392"/>
              <a:chExt cx="5758" cy="1571"/>
            </a:xfrm>
          </p:grpSpPr>
          <p:sp>
            <p:nvSpPr>
              <p:cNvPr id="1050" name="Line 32"/>
              <p:cNvSpPr>
                <a:spLocks noChangeShapeType="1"/>
              </p:cNvSpPr>
              <p:nvPr userDrawn="1"/>
            </p:nvSpPr>
            <p:spPr bwMode="hidden">
              <a:xfrm>
                <a:off x="1" y="784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051" name="Line 33"/>
              <p:cNvSpPr>
                <a:spLocks noChangeShapeType="1"/>
              </p:cNvSpPr>
              <p:nvPr userDrawn="1"/>
            </p:nvSpPr>
            <p:spPr bwMode="hidden">
              <a:xfrm>
                <a:off x="1" y="1963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052" name="Line 34"/>
              <p:cNvSpPr>
                <a:spLocks noChangeShapeType="1"/>
              </p:cNvSpPr>
              <p:nvPr userDrawn="1"/>
            </p:nvSpPr>
            <p:spPr bwMode="hidden">
              <a:xfrm>
                <a:off x="1" y="1570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053" name="Line 35"/>
              <p:cNvSpPr>
                <a:spLocks noChangeShapeType="1"/>
              </p:cNvSpPr>
              <p:nvPr userDrawn="1"/>
            </p:nvSpPr>
            <p:spPr bwMode="hidden">
              <a:xfrm>
                <a:off x="1" y="1177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054" name="Line 36"/>
              <p:cNvSpPr>
                <a:spLocks noChangeShapeType="1"/>
              </p:cNvSpPr>
              <p:nvPr userDrawn="1"/>
            </p:nvSpPr>
            <p:spPr bwMode="hidden">
              <a:xfrm>
                <a:off x="1" y="392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</p:grpSp>
        <p:sp>
          <p:nvSpPr>
            <p:cNvPr id="1048" name="Line 37"/>
            <p:cNvSpPr>
              <a:spLocks noChangeShapeType="1"/>
            </p:cNvSpPr>
            <p:nvPr/>
          </p:nvSpPr>
          <p:spPr bwMode="hidden">
            <a:xfrm>
              <a:off x="1" y="3928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49" name="Line 38"/>
            <p:cNvSpPr>
              <a:spLocks noChangeShapeType="1"/>
            </p:cNvSpPr>
            <p:nvPr/>
          </p:nvSpPr>
          <p:spPr bwMode="hidden">
            <a:xfrm>
              <a:off x="1" y="3535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</p:grpSp>
      <p:sp>
        <p:nvSpPr>
          <p:cNvPr id="90151" name="Rectangle 39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39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90152" name="Rectangle 40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0153" name="Rectangle 41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0154" name="Rectangle 42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fld id="{DCD453F3-5BAD-4182-B0B0-4E60A70395E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90155" name="Rectangle 4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893" r:id="rId1"/>
    <p:sldLayoutId id="2147483894" r:id="rId2"/>
    <p:sldLayoutId id="2147483895" r:id="rId3"/>
    <p:sldLayoutId id="2147483896" r:id="rId4"/>
    <p:sldLayoutId id="2147483897" r:id="rId5"/>
    <p:sldLayoutId id="2147483898" r:id="rId6"/>
    <p:sldLayoutId id="2147483899" r:id="rId7"/>
    <p:sldLayoutId id="2147483900" r:id="rId8"/>
    <p:sldLayoutId id="2147483901" r:id="rId9"/>
    <p:sldLayoutId id="2147483902" r:id="rId10"/>
    <p:sldLayoutId id="2147483903" r:id="rId11"/>
    <p:sldLayoutId id="2147483904" r:id="rId12"/>
  </p:sldLayoutIdLst>
  <p:transition/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2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7" Type="http://schemas.openxmlformats.org/officeDocument/2006/relationships/image" Target="../media/image3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6.jpeg"/><Relationship Id="rId5" Type="http://schemas.openxmlformats.org/officeDocument/2006/relationships/image" Target="../media/image35.jpeg"/><Relationship Id="rId4" Type="http://schemas.openxmlformats.org/officeDocument/2006/relationships/image" Target="../media/image34.jpe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jpeg"/><Relationship Id="rId3" Type="http://schemas.openxmlformats.org/officeDocument/2006/relationships/image" Target="../media/image39.jpeg"/><Relationship Id="rId7" Type="http://schemas.openxmlformats.org/officeDocument/2006/relationships/image" Target="../media/image43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2.jpeg"/><Relationship Id="rId5" Type="http://schemas.openxmlformats.org/officeDocument/2006/relationships/image" Target="../media/image41.jpeg"/><Relationship Id="rId4" Type="http://schemas.openxmlformats.org/officeDocument/2006/relationships/image" Target="../media/image40.jpe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jpeg"/><Relationship Id="rId3" Type="http://schemas.openxmlformats.org/officeDocument/2006/relationships/image" Target="../media/image45.jpeg"/><Relationship Id="rId7" Type="http://schemas.openxmlformats.org/officeDocument/2006/relationships/image" Target="../media/image48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6" Type="http://schemas.openxmlformats.org/officeDocument/2006/relationships/hyperlink" Target="http://www.google.com.ua/imgres?imgurl=http://www.ukrboard.com.ua/imgs/board/3/677583-1.jpg&amp;imgrefurl=http://www.ukrboard.com.ua/ru/board/m-677583/realizuyu-ovochi-kartoplya-buryak-stolovij-morkva-tsibulya/&amp;usg=__wfrB2wnz8j3oPQFWfdszto8Hu2k=&amp;h=600&amp;w=800&amp;sz=81&amp;hl=uk&amp;start=91&amp;sig2=TTP4efKiFSbFH64FQR8gfQ&amp;zoom=1&amp;tbnid=GLNRi62Vp1ZC-M:&amp;tbnh=121&amp;tbnw=160&amp;ei=-2J-TZ2iFYuXOpqDqYMH&amp;prev=/images?q=%D0%BA%D0%B0%D1%80%D1%82%D0%BE%D0%BF%D0%BB%D1%8F&amp;hl=uk&amp;sa=G&amp;rlz=1R2AMSA_en&amp;biw=1020&amp;bih=553&amp;tbs=isch:1&amp;itbs=1&amp;iact=hc&amp;vpx=423&amp;vpy=231&amp;dur=16&amp;hovh=194&amp;hovw=259&amp;tx=138&amp;ty=110&amp;oei=fGJ-Tb7nH8jA4gbfmYjwBQ&amp;page=7&amp;ndsp=15&amp;ved=1t:429,r:12,s:91" TargetMode="External"/><Relationship Id="rId5" Type="http://schemas.openxmlformats.org/officeDocument/2006/relationships/image" Target="../media/image47.jpeg"/><Relationship Id="rId10" Type="http://schemas.openxmlformats.org/officeDocument/2006/relationships/image" Target="../media/image51.jpeg"/><Relationship Id="rId4" Type="http://schemas.openxmlformats.org/officeDocument/2006/relationships/image" Target="../media/image46.jpeg"/><Relationship Id="rId9" Type="http://schemas.openxmlformats.org/officeDocument/2006/relationships/image" Target="../media/image50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7" Type="http://schemas.openxmlformats.org/officeDocument/2006/relationships/image" Target="../media/image5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5.jpeg"/><Relationship Id="rId5" Type="http://schemas.openxmlformats.org/officeDocument/2006/relationships/image" Target="../media/image54.jpeg"/><Relationship Id="rId4" Type="http://schemas.openxmlformats.org/officeDocument/2006/relationships/image" Target="../media/image53.jpe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2.jpeg"/><Relationship Id="rId3" Type="http://schemas.openxmlformats.org/officeDocument/2006/relationships/hyperlink" Target="http://fitoapteka.org/images/foto/389/4.jpg" TargetMode="External"/><Relationship Id="rId7" Type="http://schemas.openxmlformats.org/officeDocument/2006/relationships/image" Target="../media/image61.gif"/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60.jpeg"/><Relationship Id="rId5" Type="http://schemas.openxmlformats.org/officeDocument/2006/relationships/image" Target="../media/image59.jpeg"/><Relationship Id="rId10" Type="http://schemas.openxmlformats.org/officeDocument/2006/relationships/image" Target="../media/image64.jpeg"/><Relationship Id="rId4" Type="http://schemas.openxmlformats.org/officeDocument/2006/relationships/image" Target="../media/image58.jpeg"/><Relationship Id="rId9" Type="http://schemas.openxmlformats.org/officeDocument/2006/relationships/image" Target="../media/image63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diagramLayout" Target="../diagrams/layout3.xml"/><Relationship Id="rId7" Type="http://schemas.openxmlformats.org/officeDocument/2006/relationships/image" Target="../media/image5.jpe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Рисунок 3" descr="http://1.bp.blogspot.com/_G1AFLrMJDmo/S19R4-EsdGI/AAAAAAAAAAs/thJv3mRR9pY/s400/%D0%A1%D1%82%D0%B5%D0%BF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313" y="214313"/>
            <a:ext cx="8715375" cy="6429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uk-UA" sz="4800" b="1" dirty="0" smtClean="0"/>
              <a:t>Сільське господарство</a:t>
            </a:r>
            <a:endParaRPr lang="ru-RU" sz="48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Font typeface="Wingdings" pitchFamily="2" charset="2"/>
              <a:buNone/>
              <a:defRPr/>
            </a:pPr>
            <a:endParaRPr lang="uk-UA" sz="2800" dirty="0" smtClean="0"/>
          </a:p>
          <a:p>
            <a:pPr algn="ctr">
              <a:buFont typeface="Wingdings" pitchFamily="2" charset="2"/>
              <a:buNone/>
              <a:defRPr/>
            </a:pPr>
            <a:endParaRPr lang="uk-UA" sz="2800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Рисунок 12" descr="Нут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86438" y="3071813"/>
            <a:ext cx="3143250" cy="1743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il_fi" descr="http://www.smachno.ua/img/forall/grecha_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57438" y="4714875"/>
            <a:ext cx="2071687" cy="171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3490" name="Rectangle 2"/>
          <p:cNvSpPr>
            <a:spLocks noGrp="1" noChangeArrowheads="1"/>
          </p:cNvSpPr>
          <p:nvPr>
            <p:ph type="title"/>
          </p:nvPr>
        </p:nvSpPr>
        <p:spPr>
          <a:xfrm>
            <a:off x="684213" y="188913"/>
            <a:ext cx="7772400" cy="549275"/>
          </a:xfrm>
        </p:spPr>
        <p:txBody>
          <a:bodyPr/>
          <a:lstStyle/>
          <a:p>
            <a:pPr eaLnBrk="1" hangingPunct="1">
              <a:defRPr/>
            </a:pPr>
            <a:r>
              <a:rPr lang="ru-RU" sz="2800" b="1" dirty="0" smtClean="0"/>
              <a:t>Круп</a:t>
            </a:r>
            <a:r>
              <a:rPr lang="uk-UA" sz="2800" b="1" dirty="0"/>
              <a:t>'</a:t>
            </a:r>
            <a:r>
              <a:rPr lang="ru-RU" sz="2800" b="1" dirty="0" err="1" smtClean="0"/>
              <a:t>ян</a:t>
            </a:r>
            <a:r>
              <a:rPr lang="uk-UA" sz="2800" b="1" dirty="0" smtClean="0"/>
              <a:t>і культури  </a:t>
            </a:r>
            <a:endParaRPr lang="ru-RU" sz="2800" b="1" dirty="0" smtClean="0"/>
          </a:p>
        </p:txBody>
      </p:sp>
      <p:sp>
        <p:nvSpPr>
          <p:cNvPr id="6349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30213" y="808038"/>
            <a:ext cx="8713787" cy="6049962"/>
          </a:xfrm>
        </p:spPr>
        <p:txBody>
          <a:bodyPr/>
          <a:lstStyle/>
          <a:p>
            <a:pPr eaLnBrk="1" hangingPunct="1">
              <a:lnSpc>
                <a:spcPct val="80000"/>
              </a:lnSpc>
              <a:defRPr/>
            </a:pPr>
            <a:r>
              <a:rPr lang="uk-UA" sz="1800" b="1" i="1" smtClean="0"/>
              <a:t>Гречка</a:t>
            </a:r>
            <a:r>
              <a:rPr lang="uk-UA" sz="1800" smtClean="0"/>
              <a:t> – 3% валового збору зернових; врожайність - 10 ц/га,     лісостеп, Полісся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uk-UA" sz="1800" b="1" i="1" smtClean="0"/>
              <a:t>Просо </a:t>
            </a:r>
            <a:r>
              <a:rPr lang="uk-UA" sz="1800" smtClean="0"/>
              <a:t>- степ, лісостеп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uk-UA" sz="1800" b="1" i="1" smtClean="0"/>
              <a:t>Рис </a:t>
            </a:r>
            <a:r>
              <a:rPr lang="uk-UA" sz="1800" smtClean="0"/>
              <a:t>- на поливних землях (чеках) у районі Північно-Кримського каналу, Криму, Миколаївській і Херсонській областях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uk-UA" sz="800" smtClean="0"/>
              <a:t>                                     </a:t>
            </a:r>
            <a:endParaRPr lang="uk-UA" sz="800" b="1" smtClean="0"/>
          </a:p>
          <a:p>
            <a:pPr algn="r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uk-UA" sz="2400" b="1" smtClean="0">
                <a:latin typeface="Arial" charset="0"/>
              </a:rPr>
              <a:t>Зернобобові культури: </a:t>
            </a:r>
            <a:r>
              <a:rPr lang="uk-UA" sz="1800" smtClean="0"/>
              <a:t>горох, люпин, вика, соя, сочевиця,                       квасоля, нут (баранячий горох);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uk-UA" sz="1800" b="1" i="1" smtClean="0"/>
              <a:t>Нут - </a:t>
            </a:r>
            <a:r>
              <a:rPr lang="uk-UA" sz="1800" smtClean="0"/>
              <a:t>30% білка і 8% олії, використовується як харчовий продукт і корм для худоби 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uk-UA" sz="1800" b="1" i="1" smtClean="0"/>
              <a:t>Горох</a:t>
            </a:r>
            <a:r>
              <a:rPr lang="uk-UA" sz="1800" smtClean="0"/>
              <a:t> - південь лісостепу, північ степу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uk-UA" sz="1800" b="1" i="1" smtClean="0"/>
              <a:t>Соя</a:t>
            </a:r>
            <a:r>
              <a:rPr lang="uk-UA" sz="1800" smtClean="0"/>
              <a:t> – Полісся, лісостеп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uk-UA" sz="1800" b="1" i="1" smtClean="0"/>
              <a:t>Люпин - </a:t>
            </a:r>
            <a:r>
              <a:rPr lang="uk-UA" sz="1800" smtClean="0"/>
              <a:t>Полісся</a:t>
            </a:r>
            <a:endParaRPr lang="uk-UA" sz="1800" b="1" i="1" smtClean="0"/>
          </a:p>
          <a:p>
            <a:pPr eaLnBrk="1" hangingPunct="1">
              <a:lnSpc>
                <a:spcPct val="80000"/>
              </a:lnSpc>
              <a:defRPr/>
            </a:pPr>
            <a:endParaRPr lang="uk-UA" sz="1800" b="1" i="1" smtClean="0">
              <a:effectLst/>
            </a:endParaRPr>
          </a:p>
          <a:p>
            <a:pPr eaLnBrk="1" hangingPunct="1">
              <a:lnSpc>
                <a:spcPct val="80000"/>
              </a:lnSpc>
              <a:defRPr/>
            </a:pPr>
            <a:endParaRPr lang="uk-UA" sz="1800" smtClean="0"/>
          </a:p>
          <a:p>
            <a:pPr eaLnBrk="1" hangingPunct="1">
              <a:lnSpc>
                <a:spcPct val="80000"/>
              </a:lnSpc>
              <a:defRPr/>
            </a:pPr>
            <a:endParaRPr lang="uk-UA" sz="1600" smtClean="0"/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endParaRPr lang="uk-UA" sz="1400" smtClean="0"/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endParaRPr lang="uk-UA" sz="1000" smtClean="0"/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endParaRPr lang="uk-UA" sz="1000" smtClean="0"/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endParaRPr lang="uk-UA" sz="1000" smtClean="0"/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endParaRPr lang="uk-UA" sz="1000" smtClean="0"/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endParaRPr lang="uk-UA" sz="1000" smtClean="0"/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endParaRPr lang="uk-UA" sz="1000" smtClean="0"/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uk-UA" sz="1000" smtClean="0"/>
              <a:t>                                 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uk-UA" sz="1000" smtClean="0"/>
              <a:t>                         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endParaRPr lang="uk-UA" sz="1000" smtClean="0"/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endParaRPr lang="uk-UA" sz="1000" smtClean="0"/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endParaRPr lang="uk-UA" sz="1000" smtClean="0"/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endParaRPr lang="uk-UA" sz="1000" smtClean="0"/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uk-UA" sz="1000" smtClean="0"/>
              <a:t>                     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endParaRPr lang="uk-UA" sz="1000" smtClean="0"/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endParaRPr lang="uk-UA" sz="1000" smtClean="0"/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endParaRPr lang="uk-UA" sz="1000" smtClean="0"/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endParaRPr lang="uk-UA" sz="1000" smtClean="0"/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endParaRPr lang="uk-UA" sz="1000" smtClean="0"/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endParaRPr lang="uk-UA" sz="1000" smtClean="0"/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endParaRPr lang="ru-RU" sz="1000" smtClean="0"/>
          </a:p>
        </p:txBody>
      </p:sp>
      <p:pic>
        <p:nvPicPr>
          <p:cNvPr id="11268" name="Picture 6" descr="dbimage"/>
          <p:cNvPicPr>
            <a:picLocks noChangeAspect="1" noChangeArrowheads="1"/>
          </p:cNvPicPr>
          <p:nvPr>
            <p:ph sz="half" idx="1"/>
          </p:nvPr>
        </p:nvPicPr>
        <p:blipFill>
          <a:blip r:embed="rId4" cstate="print"/>
          <a:srcRect/>
          <a:stretch>
            <a:fillRect/>
          </a:stretch>
        </p:blipFill>
        <p:spPr>
          <a:xfrm>
            <a:off x="3929063" y="4714875"/>
            <a:ext cx="2392362" cy="1714500"/>
          </a:xfrm>
          <a:noFill/>
        </p:spPr>
      </p:pic>
      <p:pic>
        <p:nvPicPr>
          <p:cNvPr id="11269" name="Picture 7" descr="8c8aaa068f2403301dfc4858384"/>
          <p:cNvPicPr>
            <a:picLocks noChangeAspect="1" noChangeArrowheads="1"/>
          </p:cNvPicPr>
          <p:nvPr>
            <p:ph sz="half" idx="2"/>
          </p:nvPr>
        </p:nvPicPr>
        <p:blipFill>
          <a:blip r:embed="rId5" cstate="print"/>
          <a:srcRect/>
          <a:stretch>
            <a:fillRect/>
          </a:stretch>
        </p:blipFill>
        <p:spPr>
          <a:xfrm>
            <a:off x="6357938" y="4714875"/>
            <a:ext cx="2535237" cy="1714500"/>
          </a:xfrm>
          <a:noFill/>
        </p:spPr>
      </p:pic>
      <p:pic>
        <p:nvPicPr>
          <p:cNvPr id="6" name="Рисунок 5" descr="как растёт гречка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85750" y="4714875"/>
            <a:ext cx="2643188" cy="171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61" name="Прямоугольник 7"/>
          <p:cNvSpPr>
            <a:spLocks noChangeArrowheads="1"/>
          </p:cNvSpPr>
          <p:nvPr/>
        </p:nvSpPr>
        <p:spPr bwMode="auto">
          <a:xfrm>
            <a:off x="7286625" y="6429375"/>
            <a:ext cx="157162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uk-UA" b="1"/>
              <a:t>Соя</a:t>
            </a:r>
            <a:r>
              <a:rPr lang="uk-UA"/>
              <a:t> </a:t>
            </a:r>
            <a:endParaRPr lang="ru-RU"/>
          </a:p>
        </p:txBody>
      </p:sp>
      <p:sp>
        <p:nvSpPr>
          <p:cNvPr id="23562" name="Прямоугольник 8"/>
          <p:cNvSpPr>
            <a:spLocks noChangeArrowheads="1"/>
          </p:cNvSpPr>
          <p:nvPr/>
        </p:nvSpPr>
        <p:spPr bwMode="auto">
          <a:xfrm>
            <a:off x="4929188" y="6286500"/>
            <a:ext cx="1928812" cy="534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uk-UA" b="1"/>
              <a:t> 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uk-UA" b="1"/>
              <a:t>Горох </a:t>
            </a:r>
            <a:endParaRPr lang="ru-RU" b="1"/>
          </a:p>
        </p:txBody>
      </p:sp>
      <p:sp>
        <p:nvSpPr>
          <p:cNvPr id="23563" name="Прямоугольник 9"/>
          <p:cNvSpPr>
            <a:spLocks noChangeArrowheads="1"/>
          </p:cNvSpPr>
          <p:nvPr/>
        </p:nvSpPr>
        <p:spPr bwMode="auto">
          <a:xfrm>
            <a:off x="2428875" y="6215063"/>
            <a:ext cx="2714625" cy="534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uk-UA"/>
              <a:t> </a:t>
            </a:r>
            <a:endParaRPr lang="uk-UA" b="1"/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uk-UA" b="1"/>
              <a:t>Гречка </a:t>
            </a:r>
            <a:endParaRPr lang="ru-RU" b="1"/>
          </a:p>
        </p:txBody>
      </p:sp>
      <p:sp>
        <p:nvSpPr>
          <p:cNvPr id="23564" name="Прямоугольник 11"/>
          <p:cNvSpPr>
            <a:spLocks noChangeArrowheads="1"/>
          </p:cNvSpPr>
          <p:nvPr/>
        </p:nvSpPr>
        <p:spPr bwMode="auto">
          <a:xfrm>
            <a:off x="5143500" y="3929063"/>
            <a:ext cx="1500188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uk-UA" b="1"/>
              <a:t>Нут</a:t>
            </a:r>
            <a:r>
              <a:rPr lang="uk-UA"/>
              <a:t> </a:t>
            </a:r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12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12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12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12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ChangeArrowheads="1"/>
          </p:cNvSpPr>
          <p:nvPr>
            <p:ph type="title"/>
          </p:nvPr>
        </p:nvSpPr>
        <p:spPr>
          <a:xfrm>
            <a:off x="539750" y="0"/>
            <a:ext cx="7772400" cy="593725"/>
          </a:xfrm>
        </p:spPr>
        <p:txBody>
          <a:bodyPr/>
          <a:lstStyle/>
          <a:p>
            <a:pPr eaLnBrk="1" hangingPunct="1">
              <a:defRPr/>
            </a:pPr>
            <a:r>
              <a:rPr lang="uk-UA" sz="2800" b="1" dirty="0" smtClean="0"/>
              <a:t>Технічні культури</a:t>
            </a:r>
            <a:endParaRPr lang="ru-RU" sz="2800" b="1" dirty="0" smtClean="0"/>
          </a:p>
        </p:txBody>
      </p:sp>
      <p:sp>
        <p:nvSpPr>
          <p:cNvPr id="6553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179388" y="620713"/>
            <a:ext cx="8856662" cy="6237287"/>
          </a:xfrm>
        </p:spPr>
        <p:txBody>
          <a:bodyPr/>
          <a:lstStyle/>
          <a:p>
            <a:pPr marL="0" indent="0" algn="ctr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uk-UA" sz="1800" b="1" i="1" smtClean="0"/>
              <a:t>          Олійні – </a:t>
            </a:r>
            <a:r>
              <a:rPr lang="uk-UA" sz="1800" b="1" smtClean="0"/>
              <a:t>соняшник, ріпак, кунжут; </a:t>
            </a:r>
          </a:p>
          <a:p>
            <a:pPr marL="0" indent="0" algn="ctr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uk-UA" sz="1800" b="1" i="1" smtClean="0"/>
              <a:t>     Цукроносні – </a:t>
            </a:r>
            <a:r>
              <a:rPr lang="uk-UA" sz="1800" b="1" smtClean="0"/>
              <a:t>цукровий буряк;</a:t>
            </a:r>
          </a:p>
          <a:p>
            <a:pPr marL="0" indent="0" algn="ctr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uk-UA" sz="1800" b="1" i="1" smtClean="0"/>
              <a:t>      Волокнисті – </a:t>
            </a:r>
            <a:r>
              <a:rPr lang="uk-UA" sz="1800" b="1" smtClean="0"/>
              <a:t>льон-довгунець;</a:t>
            </a:r>
          </a:p>
          <a:p>
            <a:pPr marL="0" indent="0" eaLnBrk="1" hangingPunct="1">
              <a:lnSpc>
                <a:spcPct val="80000"/>
              </a:lnSpc>
              <a:defRPr/>
            </a:pPr>
            <a:r>
              <a:rPr lang="uk-UA" sz="1800" b="1" smtClean="0"/>
              <a:t> Соняшник</a:t>
            </a:r>
            <a:r>
              <a:rPr lang="uk-UA" sz="1800" smtClean="0"/>
              <a:t> – степ (Запорізька, Дніпропетровська, Донецька обл.);</a:t>
            </a:r>
          </a:p>
          <a:p>
            <a:pPr marL="0" indent="0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uk-UA" sz="1800" smtClean="0"/>
              <a:t>    врожайність 20 ц/га</a:t>
            </a:r>
          </a:p>
          <a:p>
            <a:pPr marL="0" indent="0" eaLnBrk="1" hangingPunct="1">
              <a:lnSpc>
                <a:spcPct val="80000"/>
              </a:lnSpc>
              <a:defRPr/>
            </a:pPr>
            <a:r>
              <a:rPr lang="uk-UA" sz="1800" b="1" smtClean="0"/>
              <a:t> Ріпак </a:t>
            </a:r>
            <a:r>
              <a:rPr lang="uk-UA" sz="1800" smtClean="0"/>
              <a:t>– 1,3 млн. т, посівні площі збільшуються;</a:t>
            </a:r>
          </a:p>
          <a:p>
            <a:pPr marL="0" indent="0" eaLnBrk="1" hangingPunct="1">
              <a:lnSpc>
                <a:spcPct val="80000"/>
              </a:lnSpc>
              <a:defRPr/>
            </a:pPr>
            <a:r>
              <a:rPr lang="uk-UA" sz="1800" b="1" smtClean="0"/>
              <a:t> Цукрові буряки </a:t>
            </a:r>
            <a:r>
              <a:rPr lang="uk-UA" sz="1800" smtClean="0"/>
              <a:t>– половина площі під технічні культури, посіви скорочуються; лісостеп, північ степової і південь Полісся; врожайність 300 ц/га;</a:t>
            </a:r>
          </a:p>
          <a:p>
            <a:pPr marL="0" indent="0" eaLnBrk="1" hangingPunct="1">
              <a:lnSpc>
                <a:spcPct val="80000"/>
              </a:lnSpc>
              <a:defRPr/>
            </a:pPr>
            <a:r>
              <a:rPr lang="uk-UA" sz="1800" b="1" i="1" smtClean="0"/>
              <a:t> Льон – довгунець </a:t>
            </a:r>
            <a:r>
              <a:rPr lang="uk-UA" sz="1800" smtClean="0"/>
              <a:t>– Полісся,Передкарпаття;</a:t>
            </a:r>
          </a:p>
          <a:p>
            <a:pPr marL="0" indent="0" eaLnBrk="1" hangingPunct="1">
              <a:lnSpc>
                <a:spcPct val="80000"/>
              </a:lnSpc>
              <a:defRPr/>
            </a:pPr>
            <a:r>
              <a:rPr lang="uk-UA" sz="1800" b="1" i="1" smtClean="0"/>
              <a:t> Льон-кучерявець </a:t>
            </a:r>
            <a:r>
              <a:rPr lang="uk-UA" sz="1800" smtClean="0"/>
              <a:t>– степ;</a:t>
            </a:r>
          </a:p>
          <a:p>
            <a:pPr marL="0" indent="0" eaLnBrk="1" hangingPunct="1">
              <a:lnSpc>
                <a:spcPct val="80000"/>
              </a:lnSpc>
              <a:defRPr/>
            </a:pPr>
            <a:r>
              <a:rPr lang="uk-UA" sz="1800" b="1" smtClean="0"/>
              <a:t> Хміль</a:t>
            </a:r>
            <a:r>
              <a:rPr lang="uk-UA" sz="1800" smtClean="0"/>
              <a:t> – Житомирська, Рівненська, Львівська, Вінницька обл.;</a:t>
            </a:r>
          </a:p>
          <a:p>
            <a:pPr marL="0" indent="0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endParaRPr lang="uk-UA" sz="1400" smtClean="0"/>
          </a:p>
          <a:p>
            <a:pPr marL="0" indent="0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endParaRPr lang="uk-UA" sz="1000" smtClean="0"/>
          </a:p>
          <a:p>
            <a:pPr marL="0" indent="0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endParaRPr lang="uk-UA" sz="1000" smtClean="0"/>
          </a:p>
          <a:p>
            <a:pPr marL="0" indent="0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endParaRPr lang="uk-UA" sz="1000" smtClean="0"/>
          </a:p>
          <a:p>
            <a:pPr marL="0" indent="0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endParaRPr lang="uk-UA" sz="1000" smtClean="0"/>
          </a:p>
          <a:p>
            <a:pPr marL="0" indent="0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endParaRPr lang="uk-UA" sz="1000" smtClean="0"/>
          </a:p>
          <a:p>
            <a:pPr marL="0" indent="0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endParaRPr lang="uk-UA" sz="1000" smtClean="0"/>
          </a:p>
          <a:p>
            <a:pPr marL="0" indent="0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endParaRPr lang="uk-UA" sz="1000" smtClean="0"/>
          </a:p>
          <a:p>
            <a:pPr marL="0" indent="0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endParaRPr lang="uk-UA" sz="1000" smtClean="0"/>
          </a:p>
          <a:p>
            <a:pPr marL="0" indent="0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uk-UA" sz="1000" smtClean="0"/>
              <a:t> </a:t>
            </a:r>
          </a:p>
          <a:p>
            <a:pPr marL="0" indent="0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endParaRPr lang="uk-UA" sz="1000" smtClean="0"/>
          </a:p>
          <a:p>
            <a:pPr marL="0" indent="0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endParaRPr lang="uk-UA" sz="1000" smtClean="0"/>
          </a:p>
          <a:p>
            <a:pPr marL="0" indent="0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endParaRPr lang="uk-UA" sz="1000" smtClean="0"/>
          </a:p>
          <a:p>
            <a:pPr marL="0" indent="0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endParaRPr lang="uk-UA" sz="1000" smtClean="0"/>
          </a:p>
          <a:p>
            <a:pPr marL="0" indent="0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endParaRPr lang="uk-UA" sz="1000" smtClean="0"/>
          </a:p>
          <a:p>
            <a:pPr marL="0" indent="0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endParaRPr lang="uk-UA" sz="1000" smtClean="0"/>
          </a:p>
          <a:p>
            <a:pPr marL="0" indent="0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endParaRPr lang="uk-UA" sz="1000" smtClean="0"/>
          </a:p>
          <a:p>
            <a:pPr marL="0" indent="0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endParaRPr lang="uk-UA" sz="1000" smtClean="0"/>
          </a:p>
          <a:p>
            <a:pPr marL="0" indent="0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endParaRPr lang="uk-UA" sz="1000" smtClean="0"/>
          </a:p>
          <a:p>
            <a:pPr marL="0" indent="0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endParaRPr lang="uk-UA" sz="1000" smtClean="0"/>
          </a:p>
          <a:p>
            <a:pPr marL="0" indent="0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endParaRPr lang="uk-UA" sz="1000" smtClean="0"/>
          </a:p>
          <a:p>
            <a:pPr marL="0" indent="0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endParaRPr lang="uk-UA" sz="1000" smtClean="0"/>
          </a:p>
          <a:p>
            <a:pPr marL="0" indent="0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uk-UA" sz="1000" smtClean="0"/>
              <a:t> </a:t>
            </a:r>
            <a:endParaRPr lang="uk-UA" sz="1400" smtClean="0"/>
          </a:p>
          <a:p>
            <a:pPr marL="0" indent="0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uk-UA" sz="1400" smtClean="0"/>
              <a:t>                             </a:t>
            </a:r>
            <a:r>
              <a:rPr lang="uk-UA" sz="1600" b="1" smtClean="0"/>
              <a:t>Льон                                                     Хміль </a:t>
            </a:r>
          </a:p>
          <a:p>
            <a:pPr marL="0" indent="0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endParaRPr lang="uk-UA" sz="1000" smtClean="0"/>
          </a:p>
          <a:p>
            <a:pPr marL="0" indent="0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endParaRPr lang="uk-UA" sz="1000" smtClean="0"/>
          </a:p>
          <a:p>
            <a:pPr marL="0" indent="0" eaLnBrk="1" hangingPunct="1">
              <a:lnSpc>
                <a:spcPct val="80000"/>
              </a:lnSpc>
              <a:defRPr/>
            </a:pPr>
            <a:endParaRPr lang="uk-UA" sz="1000" smtClean="0"/>
          </a:p>
          <a:p>
            <a:pPr marL="0" indent="0" eaLnBrk="1" hangingPunct="1">
              <a:lnSpc>
                <a:spcPct val="80000"/>
              </a:lnSpc>
              <a:defRPr/>
            </a:pPr>
            <a:endParaRPr lang="ru-RU" sz="1000" smtClean="0"/>
          </a:p>
        </p:txBody>
      </p:sp>
      <p:pic>
        <p:nvPicPr>
          <p:cNvPr id="12292" name="Picture 6" descr="1411146906_f6dcfa6057"/>
          <p:cNvPicPr>
            <a:picLocks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5929313" y="4000500"/>
            <a:ext cx="3214687" cy="2597150"/>
          </a:xfrm>
          <a:noFill/>
        </p:spPr>
      </p:pic>
      <p:pic>
        <p:nvPicPr>
          <p:cNvPr id="12293" name="Picture 7" descr="len"/>
          <p:cNvPicPr>
            <a:picLocks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0" y="3933825"/>
            <a:ext cx="2857500" cy="2663825"/>
          </a:xfrm>
          <a:noFill/>
        </p:spPr>
      </p:pic>
      <p:pic>
        <p:nvPicPr>
          <p:cNvPr id="6" name="Рисунок 5" descr="http://vkurse.ua/i/2010-10/nedosev-ozimogo-rapsa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57500" y="4000500"/>
            <a:ext cx="3286125" cy="2643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 descr="http://karantin.gov.ua/images/pro_insp_3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0"/>
            <a:ext cx="2643188" cy="1500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2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2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2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2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107950" y="115888"/>
            <a:ext cx="8785225" cy="6742112"/>
          </a:xfrm>
        </p:spPr>
        <p:txBody>
          <a:bodyPr/>
          <a:lstStyle/>
          <a:p>
            <a:pPr eaLnBrk="1" hangingPunct="1">
              <a:lnSpc>
                <a:spcPct val="80000"/>
              </a:lnSpc>
              <a:defRPr/>
            </a:pPr>
            <a:r>
              <a:rPr lang="uk-UA" sz="1800" b="1" i="1" smtClean="0"/>
              <a:t>Картопля </a:t>
            </a:r>
            <a:r>
              <a:rPr lang="uk-UA" sz="1800" smtClean="0"/>
              <a:t>– зайнято 1,6 млн. га, врожайність 125 ц/га; валовий збір - 15 млн. т; Полісся, Вінницька, Львівська, Сумська обл.;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uk-UA" sz="1800" b="1" i="1" smtClean="0"/>
              <a:t>Овочівництво: </a:t>
            </a:r>
            <a:endParaRPr lang="uk-UA" sz="1800" smtClean="0"/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uk-UA" sz="1800" smtClean="0"/>
              <a:t>     північна частина – буряки, морква, капуста, огірки;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uk-UA" sz="1800" smtClean="0"/>
              <a:t>     південна частина – помідори, баклажани, перець, цибуля;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uk-UA" sz="1800" b="1" i="1" smtClean="0"/>
              <a:t>Баштанні</a:t>
            </a:r>
            <a:r>
              <a:rPr lang="uk-UA" sz="1800" smtClean="0"/>
              <a:t> – кавуни, дині; Херсонська, Миколаївська, Одеська обл.,Крим;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uk-UA" sz="1800" b="1" i="1" smtClean="0"/>
              <a:t>Садівництво</a:t>
            </a:r>
            <a:r>
              <a:rPr lang="uk-UA" sz="1800" smtClean="0"/>
              <a:t> – на всій території;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uk-UA" sz="1800" b="1" i="1" smtClean="0"/>
              <a:t>Виноградарство </a:t>
            </a:r>
            <a:r>
              <a:rPr lang="uk-UA" sz="1800" smtClean="0"/>
              <a:t>– Крим, Одеська, Миколаївська, Херсонська, Закарпатська обл.</a:t>
            </a:r>
          </a:p>
          <a:p>
            <a:pPr eaLnBrk="1" hangingPunct="1">
              <a:lnSpc>
                <a:spcPct val="80000"/>
              </a:lnSpc>
              <a:defRPr/>
            </a:pPr>
            <a:endParaRPr lang="uk-UA" sz="1400" smtClean="0"/>
          </a:p>
          <a:p>
            <a:pPr eaLnBrk="1" hangingPunct="1">
              <a:lnSpc>
                <a:spcPct val="80000"/>
              </a:lnSpc>
              <a:defRPr/>
            </a:pPr>
            <a:endParaRPr lang="uk-UA" sz="1400" smtClean="0"/>
          </a:p>
          <a:p>
            <a:pPr eaLnBrk="1" hangingPunct="1">
              <a:lnSpc>
                <a:spcPct val="80000"/>
              </a:lnSpc>
              <a:defRPr/>
            </a:pPr>
            <a:endParaRPr lang="uk-UA" sz="1400" smtClean="0"/>
          </a:p>
          <a:p>
            <a:pPr eaLnBrk="1" hangingPunct="1">
              <a:lnSpc>
                <a:spcPct val="80000"/>
              </a:lnSpc>
              <a:defRPr/>
            </a:pPr>
            <a:endParaRPr lang="uk-UA" sz="1400" smtClean="0"/>
          </a:p>
          <a:p>
            <a:pPr eaLnBrk="1" hangingPunct="1">
              <a:lnSpc>
                <a:spcPct val="80000"/>
              </a:lnSpc>
              <a:defRPr/>
            </a:pPr>
            <a:endParaRPr lang="uk-UA" sz="1400" smtClean="0"/>
          </a:p>
          <a:p>
            <a:pPr eaLnBrk="1" hangingPunct="1">
              <a:lnSpc>
                <a:spcPct val="80000"/>
              </a:lnSpc>
              <a:defRPr/>
            </a:pPr>
            <a:endParaRPr lang="uk-UA" sz="1400" smtClean="0"/>
          </a:p>
          <a:p>
            <a:pPr eaLnBrk="1" hangingPunct="1">
              <a:lnSpc>
                <a:spcPct val="80000"/>
              </a:lnSpc>
              <a:defRPr/>
            </a:pPr>
            <a:endParaRPr lang="uk-UA" sz="1400" smtClean="0"/>
          </a:p>
          <a:p>
            <a:pPr eaLnBrk="1" hangingPunct="1">
              <a:lnSpc>
                <a:spcPct val="80000"/>
              </a:lnSpc>
              <a:defRPr/>
            </a:pPr>
            <a:endParaRPr lang="uk-UA" sz="1400" smtClean="0"/>
          </a:p>
          <a:p>
            <a:pPr eaLnBrk="1" hangingPunct="1">
              <a:lnSpc>
                <a:spcPct val="80000"/>
              </a:lnSpc>
              <a:defRPr/>
            </a:pPr>
            <a:endParaRPr lang="uk-UA" sz="1400" smtClean="0"/>
          </a:p>
          <a:p>
            <a:pPr eaLnBrk="1" hangingPunct="1">
              <a:lnSpc>
                <a:spcPct val="80000"/>
              </a:lnSpc>
              <a:defRPr/>
            </a:pPr>
            <a:endParaRPr lang="uk-UA" sz="1400" smtClean="0"/>
          </a:p>
          <a:p>
            <a:pPr eaLnBrk="1" hangingPunct="1">
              <a:lnSpc>
                <a:spcPct val="80000"/>
              </a:lnSpc>
              <a:defRPr/>
            </a:pPr>
            <a:endParaRPr lang="uk-UA" sz="1400" smtClean="0"/>
          </a:p>
          <a:p>
            <a:pPr eaLnBrk="1" hangingPunct="1">
              <a:lnSpc>
                <a:spcPct val="80000"/>
              </a:lnSpc>
              <a:defRPr/>
            </a:pPr>
            <a:endParaRPr lang="uk-UA" sz="1400" smtClean="0"/>
          </a:p>
          <a:p>
            <a:pPr eaLnBrk="1" hangingPunct="1">
              <a:lnSpc>
                <a:spcPct val="80000"/>
              </a:lnSpc>
              <a:defRPr/>
            </a:pPr>
            <a:endParaRPr lang="uk-UA" sz="1400" smtClean="0"/>
          </a:p>
          <a:p>
            <a:pPr eaLnBrk="1" hangingPunct="1">
              <a:lnSpc>
                <a:spcPct val="80000"/>
              </a:lnSpc>
              <a:defRPr/>
            </a:pPr>
            <a:endParaRPr lang="uk-UA" sz="1400" smtClean="0"/>
          </a:p>
          <a:p>
            <a:pPr eaLnBrk="1" hangingPunct="1">
              <a:lnSpc>
                <a:spcPct val="80000"/>
              </a:lnSpc>
              <a:defRPr/>
            </a:pPr>
            <a:endParaRPr lang="uk-UA" sz="1400" smtClean="0"/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uk-UA" sz="1400" smtClean="0"/>
              <a:t>                               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endParaRPr lang="uk-UA" sz="1400" smtClean="0"/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endParaRPr lang="uk-UA" sz="1400" smtClean="0"/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endParaRPr lang="uk-UA" sz="1400" smtClean="0"/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uk-UA" sz="1400" smtClean="0"/>
              <a:t>                                            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uk-UA" sz="1400" smtClean="0"/>
              <a:t>                                      </a:t>
            </a:r>
            <a:endParaRPr lang="ru-RU" sz="1600" smtClean="0"/>
          </a:p>
        </p:txBody>
      </p:sp>
      <p:pic>
        <p:nvPicPr>
          <p:cNvPr id="13315" name="Picture 8" descr="906643i"/>
          <p:cNvPicPr>
            <a:picLocks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07950" y="4429125"/>
            <a:ext cx="4206875" cy="2239963"/>
          </a:xfrm>
          <a:noFill/>
        </p:spPr>
      </p:pic>
      <p:pic>
        <p:nvPicPr>
          <p:cNvPr id="13316" name="Picture 9" descr="d0b3d180d18fd0b4d0bad0b8-d181-d0b1d0b5d0bbd0bed0bad0b0d187d0b0d0bdd0bdd0bed0b9-d0bad0b0d0bfd183d181d182d0bed0b9"/>
          <p:cNvPicPr>
            <a:picLocks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4427538" y="3643313"/>
            <a:ext cx="4465637" cy="3025775"/>
          </a:xfrm>
          <a:noFill/>
        </p:spPr>
      </p:pic>
      <p:pic>
        <p:nvPicPr>
          <p:cNvPr id="5" name="zoom" descr="http://ua.all-biz.info/img/ua/catalog/527435.jpe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2875" y="2786063"/>
            <a:ext cx="4214813" cy="1928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il_fi" descr="http://ukr.dozor.kharkov.ua/content/documents/10725/1072404/.shortcut-article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143500" y="2857500"/>
            <a:ext cx="3214688" cy="1643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1331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4000"/>
                            </p:stCondLst>
                            <p:childTnLst>
                              <p:par>
                                <p:cTn id="12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3" dur="2000" fill="hold"/>
                                        <p:tgtEl>
                                          <p:spTgt spid="133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6000"/>
                            </p:stCondLst>
                            <p:childTnLst>
                              <p:par>
                                <p:cTn id="15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ChangeArrowheads="1"/>
          </p:cNvSpPr>
          <p:nvPr>
            <p:ph type="title"/>
          </p:nvPr>
        </p:nvSpPr>
        <p:spPr>
          <a:xfrm>
            <a:off x="684213" y="115888"/>
            <a:ext cx="7772400" cy="433387"/>
          </a:xfrm>
        </p:spPr>
        <p:txBody>
          <a:bodyPr/>
          <a:lstStyle/>
          <a:p>
            <a:pPr eaLnBrk="1" hangingPunct="1">
              <a:defRPr/>
            </a:pPr>
            <a:r>
              <a:rPr lang="ru-RU" sz="2800" b="1" dirty="0" smtClean="0"/>
              <a:t>ТВАРИННИЦТВО</a:t>
            </a:r>
          </a:p>
        </p:txBody>
      </p:sp>
      <p:sp>
        <p:nvSpPr>
          <p:cNvPr id="696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288" y="765175"/>
            <a:ext cx="8497887" cy="5975350"/>
          </a:xfrm>
          <a:ln>
            <a:solidFill>
              <a:schemeClr val="accent1"/>
            </a:solidFill>
          </a:ln>
        </p:spPr>
        <p:txBody>
          <a:bodyPr/>
          <a:lstStyle/>
          <a:p>
            <a:pPr marL="609600" indent="-609600" eaLnBrk="1" hangingPunct="1">
              <a:defRPr/>
            </a:pPr>
            <a:r>
              <a:rPr lang="ru-RU" sz="1600" b="1" smtClean="0"/>
              <a:t>СКОТАРСТВО</a:t>
            </a:r>
          </a:p>
          <a:p>
            <a:pPr marL="609600" indent="-609600" eaLnBrk="1" hangingPunct="1">
              <a:defRPr/>
            </a:pPr>
            <a:r>
              <a:rPr lang="ru-RU" sz="1600" b="1" smtClean="0"/>
              <a:t>СВИНАРСТВО</a:t>
            </a:r>
          </a:p>
          <a:p>
            <a:pPr marL="609600" indent="-609600" algn="just" eaLnBrk="1" hangingPunct="1">
              <a:defRPr/>
            </a:pPr>
            <a:r>
              <a:rPr lang="ru-RU" sz="1600" b="1" smtClean="0"/>
              <a:t>ВІВЧАРСТВО</a:t>
            </a:r>
          </a:p>
          <a:p>
            <a:pPr marL="609600" indent="-609600" eaLnBrk="1" hangingPunct="1">
              <a:defRPr/>
            </a:pPr>
            <a:r>
              <a:rPr lang="ru-RU" sz="1600" b="1" smtClean="0"/>
              <a:t>ПТАХІВНИЦТВО</a:t>
            </a:r>
          </a:p>
          <a:p>
            <a:pPr marL="609600" indent="-609600" eaLnBrk="1" hangingPunct="1">
              <a:defRPr/>
            </a:pPr>
            <a:r>
              <a:rPr lang="uk-UA" sz="1600" b="1" smtClean="0"/>
              <a:t>ІНШІ ГАЛУЗІ (РИБНЕ ГОСПОДАРСТВО, </a:t>
            </a:r>
          </a:p>
          <a:p>
            <a:pPr marL="609600" indent="-609600" eaLnBrk="1" hangingPunct="1">
              <a:buFont typeface="Wingdings" pitchFamily="2" charset="2"/>
              <a:buNone/>
              <a:defRPr/>
            </a:pPr>
            <a:r>
              <a:rPr lang="uk-UA" sz="1600" b="1" smtClean="0"/>
              <a:t>                             БДЖІЛЬНИЦТВО,</a:t>
            </a:r>
          </a:p>
          <a:p>
            <a:pPr marL="609600" indent="-609600" eaLnBrk="1" hangingPunct="1">
              <a:buFont typeface="Wingdings" pitchFamily="2" charset="2"/>
              <a:buNone/>
              <a:defRPr/>
            </a:pPr>
            <a:r>
              <a:rPr lang="uk-UA" sz="1600" b="1" smtClean="0"/>
              <a:t>                             ШОВКІВНИЦТВО,</a:t>
            </a:r>
          </a:p>
          <a:p>
            <a:pPr marL="609600" indent="-609600" eaLnBrk="1" hangingPunct="1">
              <a:buFont typeface="Wingdings" pitchFamily="2" charset="2"/>
              <a:buNone/>
              <a:defRPr/>
            </a:pPr>
            <a:r>
              <a:rPr lang="uk-UA" sz="1600" b="1" smtClean="0"/>
              <a:t>                             КРОЛІВНИЦТВО, </a:t>
            </a:r>
          </a:p>
          <a:p>
            <a:pPr marL="609600" indent="-609600" eaLnBrk="1" hangingPunct="1">
              <a:buFont typeface="Wingdings" pitchFamily="2" charset="2"/>
              <a:buNone/>
              <a:defRPr/>
            </a:pPr>
            <a:r>
              <a:rPr lang="uk-UA" sz="1600" b="1" smtClean="0"/>
              <a:t>                             КЛІТКОВЕ ЗВІРІВНИЦТВО)</a:t>
            </a:r>
          </a:p>
          <a:p>
            <a:pPr marL="609600" indent="-609600" eaLnBrk="1" hangingPunct="1">
              <a:buFont typeface="Wingdings" pitchFamily="2" charset="2"/>
              <a:buNone/>
              <a:defRPr/>
            </a:pPr>
            <a:r>
              <a:rPr lang="uk-UA" sz="1600" smtClean="0"/>
              <a:t>      </a:t>
            </a:r>
          </a:p>
          <a:p>
            <a:pPr marL="609600" indent="-609600" eaLnBrk="1" hangingPunct="1">
              <a:buFont typeface="Wingdings" pitchFamily="2" charset="2"/>
              <a:buNone/>
              <a:defRPr/>
            </a:pPr>
            <a:r>
              <a:rPr lang="uk-UA" sz="1600" smtClean="0"/>
              <a:t>   </a:t>
            </a:r>
            <a:r>
              <a:rPr lang="uk-UA" sz="1400" b="1" smtClean="0"/>
              <a:t>                                                    КОРМИ</a:t>
            </a:r>
          </a:p>
          <a:p>
            <a:pPr marL="609600" indent="-609600" eaLnBrk="1" hangingPunct="1">
              <a:buFont typeface="Wingdings" pitchFamily="2" charset="2"/>
              <a:buNone/>
              <a:defRPr/>
            </a:pPr>
            <a:r>
              <a:rPr lang="uk-UA" sz="1400" smtClean="0"/>
              <a:t>                                                      </a:t>
            </a:r>
            <a:r>
              <a:rPr lang="uk-UA" sz="1400" b="1" smtClean="0"/>
              <a:t>ДОБРИВА</a:t>
            </a:r>
          </a:p>
          <a:p>
            <a:pPr marL="609600" indent="-609600" eaLnBrk="1" hangingPunct="1">
              <a:buFont typeface="Wingdings" pitchFamily="2" charset="2"/>
              <a:buNone/>
              <a:defRPr/>
            </a:pPr>
            <a:endParaRPr lang="uk-UA" sz="1400" b="1" smtClean="0"/>
          </a:p>
          <a:p>
            <a:pPr marL="609600" indent="-609600" algn="ctr" eaLnBrk="1" hangingPunct="1">
              <a:buFont typeface="Wingdings" pitchFamily="2" charset="2"/>
              <a:buNone/>
              <a:defRPr/>
            </a:pPr>
            <a:r>
              <a:rPr lang="uk-UA" sz="1400" smtClean="0"/>
              <a:t> </a:t>
            </a:r>
            <a:r>
              <a:rPr lang="uk-UA" sz="1800" b="1" i="1" smtClean="0"/>
              <a:t>Структуру, розміщення та спеціалізацію тваринництва  </a:t>
            </a:r>
          </a:p>
          <a:p>
            <a:pPr marL="609600" indent="-609600" algn="ctr" eaLnBrk="1" hangingPunct="1">
              <a:buFont typeface="Wingdings" pitchFamily="2" charset="2"/>
              <a:buNone/>
              <a:defRPr/>
            </a:pPr>
            <a:r>
              <a:rPr lang="uk-UA" sz="1800" b="1" i="1" smtClean="0"/>
              <a:t>визначає кормова база:</a:t>
            </a:r>
          </a:p>
          <a:p>
            <a:pPr marL="609600" indent="-609600" eaLnBrk="1" hangingPunct="1">
              <a:defRPr/>
            </a:pPr>
            <a:r>
              <a:rPr lang="uk-UA" sz="1800" b="1" smtClean="0"/>
              <a:t>Кормові культури </a:t>
            </a:r>
            <a:r>
              <a:rPr lang="uk-UA" sz="1800" smtClean="0"/>
              <a:t>- конюшина, люпин, люцерна, кукурудза на силос, кормовий буряк, соя;</a:t>
            </a:r>
          </a:p>
          <a:p>
            <a:pPr marL="609600" indent="-609600" eaLnBrk="1" hangingPunct="1">
              <a:defRPr/>
            </a:pPr>
            <a:r>
              <a:rPr lang="uk-UA" sz="1800" b="1" smtClean="0"/>
              <a:t>Зернофуражні культури</a:t>
            </a:r>
            <a:r>
              <a:rPr lang="uk-UA" sz="1800" smtClean="0"/>
              <a:t>;</a:t>
            </a:r>
          </a:p>
          <a:p>
            <a:pPr marL="609600" indent="-609600" eaLnBrk="1" hangingPunct="1">
              <a:defRPr/>
            </a:pPr>
            <a:r>
              <a:rPr lang="uk-UA" sz="1800" b="1" smtClean="0"/>
              <a:t>Природні угіддя </a:t>
            </a:r>
            <a:r>
              <a:rPr lang="uk-UA" sz="1800" smtClean="0"/>
              <a:t>– луги та пасовища.                                                    </a:t>
            </a:r>
            <a:endParaRPr lang="ru-RU" sz="1800" smtClean="0"/>
          </a:p>
        </p:txBody>
      </p:sp>
      <p:graphicFrame>
        <p:nvGraphicFramePr>
          <p:cNvPr id="69674" name="Group 42"/>
          <p:cNvGraphicFramePr>
            <a:graphicFrameLocks noGrp="1"/>
          </p:cNvGraphicFramePr>
          <p:nvPr/>
        </p:nvGraphicFramePr>
        <p:xfrm>
          <a:off x="900113" y="3860800"/>
          <a:ext cx="2159000" cy="479425"/>
        </p:xfrm>
        <a:graphic>
          <a:graphicData uri="http://schemas.openxmlformats.org/drawingml/2006/table">
            <a:tbl>
              <a:tblPr/>
              <a:tblGrid>
                <a:gridCol w="2159000"/>
              </a:tblGrid>
              <a:tr h="4794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uk-UA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rPr>
                        <a:t>РОСЛИННИЦТВО</a:t>
                      </a: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Verdana" pitchFamily="34" charset="0"/>
                      </a:endParaRPr>
                    </a:p>
                  </a:txBody>
                  <a:tcPr marL="91388" marR="91388" marT="45639" marB="4563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69675" name="Group 43"/>
          <p:cNvGraphicFramePr>
            <a:graphicFrameLocks noGrp="1"/>
          </p:cNvGraphicFramePr>
          <p:nvPr/>
        </p:nvGraphicFramePr>
        <p:xfrm>
          <a:off x="5292725" y="3860800"/>
          <a:ext cx="2303463" cy="360363"/>
        </p:xfrm>
        <a:graphic>
          <a:graphicData uri="http://schemas.openxmlformats.org/drawingml/2006/table">
            <a:tbl>
              <a:tblPr/>
              <a:tblGrid>
                <a:gridCol w="2303463"/>
              </a:tblGrid>
              <a:tr h="3603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uk-UA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rPr>
                        <a:t>ТВАРИННИЦТВО</a:t>
                      </a: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Verdana" pitchFamily="34" charset="0"/>
                      </a:endParaRPr>
                    </a:p>
                  </a:txBody>
                  <a:tcPr marL="91409" marR="9140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6640" name="Line 33"/>
          <p:cNvSpPr>
            <a:spLocks noChangeShapeType="1"/>
          </p:cNvSpPr>
          <p:nvPr/>
        </p:nvSpPr>
        <p:spPr bwMode="auto">
          <a:xfrm>
            <a:off x="3492500" y="4005263"/>
            <a:ext cx="100806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uk-UA"/>
          </a:p>
        </p:txBody>
      </p:sp>
      <p:sp>
        <p:nvSpPr>
          <p:cNvPr id="26641" name="Line 35"/>
          <p:cNvSpPr>
            <a:spLocks noChangeShapeType="1"/>
          </p:cNvSpPr>
          <p:nvPr/>
        </p:nvSpPr>
        <p:spPr bwMode="auto">
          <a:xfrm flipH="1">
            <a:off x="3492500" y="4292600"/>
            <a:ext cx="100806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uk-UA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/>
          <p:cNvSpPr>
            <a:spLocks noGrp="1" noChangeArrowheads="1"/>
          </p:cNvSpPr>
          <p:nvPr>
            <p:ph type="title"/>
          </p:nvPr>
        </p:nvSpPr>
        <p:spPr>
          <a:xfrm>
            <a:off x="755650" y="-171450"/>
            <a:ext cx="7772400" cy="1143000"/>
          </a:xfrm>
        </p:spPr>
        <p:txBody>
          <a:bodyPr/>
          <a:lstStyle/>
          <a:p>
            <a:pPr eaLnBrk="1" hangingPunct="1">
              <a:defRPr/>
            </a:pPr>
            <a:r>
              <a:rPr lang="uk-UA" sz="3200" b="1" dirty="0" smtClean="0"/>
              <a:t>Скотарство</a:t>
            </a:r>
            <a:endParaRPr lang="ru-RU" sz="3200" b="1" dirty="0" smtClean="0"/>
          </a:p>
        </p:txBody>
      </p:sp>
      <p:sp>
        <p:nvSpPr>
          <p:cNvPr id="7168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620713"/>
            <a:ext cx="9144000" cy="6049962"/>
          </a:xfrm>
        </p:spPr>
        <p:txBody>
          <a:bodyPr/>
          <a:lstStyle/>
          <a:p>
            <a:pPr eaLnBrk="1" hangingPunct="1">
              <a:defRPr/>
            </a:pPr>
            <a:r>
              <a:rPr lang="uk-UA" sz="2400" b="1" u="sng" smtClean="0"/>
              <a:t>Напрями спеціалізації:</a:t>
            </a:r>
          </a:p>
          <a:p>
            <a:pPr algn="ctr" eaLnBrk="1" hangingPunct="1">
              <a:defRPr/>
            </a:pPr>
            <a:r>
              <a:rPr lang="uk-UA" sz="2000" smtClean="0"/>
              <a:t>м'ясо-молочний</a:t>
            </a:r>
          </a:p>
          <a:p>
            <a:pPr algn="ctr" eaLnBrk="1" hangingPunct="1">
              <a:defRPr/>
            </a:pPr>
            <a:r>
              <a:rPr lang="uk-UA" sz="2000" smtClean="0"/>
              <a:t>молочно-м'ясний</a:t>
            </a:r>
          </a:p>
          <a:p>
            <a:pPr algn="ctr" eaLnBrk="1" hangingPunct="1">
              <a:defRPr/>
            </a:pPr>
            <a:r>
              <a:rPr lang="uk-UA" sz="2000" smtClean="0"/>
              <a:t>молочний</a:t>
            </a:r>
          </a:p>
          <a:p>
            <a:pPr algn="ctr" eaLnBrk="1" hangingPunct="1">
              <a:defRPr/>
            </a:pPr>
            <a:r>
              <a:rPr lang="uk-UA" sz="2000" smtClean="0"/>
              <a:t>м'ясний</a:t>
            </a:r>
            <a:endParaRPr lang="uk-UA" sz="1800" smtClean="0"/>
          </a:p>
          <a:p>
            <a:pPr eaLnBrk="1" hangingPunct="1">
              <a:defRPr/>
            </a:pPr>
            <a:r>
              <a:rPr lang="uk-UA" sz="2000" smtClean="0"/>
              <a:t>Породи худоби: чорно-ряба, симентальська, червона степова;</a:t>
            </a:r>
          </a:p>
          <a:p>
            <a:pPr eaLnBrk="1" hangingPunct="1">
              <a:defRPr/>
            </a:pPr>
            <a:r>
              <a:rPr lang="uk-UA" sz="2000" smtClean="0"/>
              <a:t>Поголів'я – 6 млн. голів (2008 рік);</a:t>
            </a:r>
          </a:p>
          <a:p>
            <a:pPr eaLnBrk="1" hangingPunct="1">
              <a:defRPr/>
            </a:pPr>
            <a:r>
              <a:rPr lang="uk-UA" sz="2000" smtClean="0"/>
              <a:t>Молочного, молочно-м'ясного напряму – приміські зони, Полісся;</a:t>
            </a:r>
          </a:p>
          <a:p>
            <a:pPr eaLnBrk="1" hangingPunct="1">
              <a:defRPr/>
            </a:pPr>
            <a:r>
              <a:rPr lang="uk-UA" sz="2000" smtClean="0"/>
              <a:t>Молочно-м'ясного, м'ясо-молочного, м'ясного – степові р-ни</a:t>
            </a:r>
            <a:endParaRPr lang="ru-RU" sz="2000" smtClean="0"/>
          </a:p>
        </p:txBody>
      </p:sp>
      <p:pic>
        <p:nvPicPr>
          <p:cNvPr id="15365" name="Picture 7" descr="korova1(1)"/>
          <p:cNvPicPr>
            <a:picLocks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4859338" y="4365625"/>
            <a:ext cx="4033837" cy="2376488"/>
          </a:xfrm>
          <a:noFill/>
        </p:spPr>
      </p:pic>
      <p:pic>
        <p:nvPicPr>
          <p:cNvPr id="6" name="il_fi" descr="http://dic.academic.ru/pictures/wiki/files/75/Koe_in_weiland_bij_Gorssel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215063" y="428625"/>
            <a:ext cx="278130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il_fi" descr="http://novynar.img.com.ua/img/forall/a/1104/95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4357688"/>
            <a:ext cx="2762250" cy="2357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4" name="Picture 6" descr="55-2"/>
          <p:cNvPicPr>
            <a:picLocks noChangeAspect="1" noChangeArrowheads="1"/>
          </p:cNvPicPr>
          <p:nvPr>
            <p:ph sz="half" idx="1"/>
          </p:nvPr>
        </p:nvPicPr>
        <p:blipFill>
          <a:blip r:embed="rId6" cstate="print"/>
          <a:srcRect/>
          <a:stretch>
            <a:fillRect/>
          </a:stretch>
        </p:blipFill>
        <p:spPr>
          <a:xfrm>
            <a:off x="2286000" y="4357688"/>
            <a:ext cx="2500313" cy="2384425"/>
          </a:xfr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53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53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53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53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8" name="Picture 6" descr="0301"/>
          <p:cNvPicPr>
            <a:picLocks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5857875" y="3643313"/>
            <a:ext cx="3286125" cy="2997200"/>
          </a:xfrm>
          <a:noFill/>
        </p:spPr>
      </p:pic>
      <p:sp>
        <p:nvSpPr>
          <p:cNvPr id="72706" name="Rectangle 2"/>
          <p:cNvSpPr>
            <a:spLocks noGrp="1" noChangeArrowheads="1"/>
          </p:cNvSpPr>
          <p:nvPr>
            <p:ph type="title"/>
          </p:nvPr>
        </p:nvSpPr>
        <p:spPr>
          <a:xfrm>
            <a:off x="684213" y="0"/>
            <a:ext cx="7772400" cy="865188"/>
          </a:xfrm>
        </p:spPr>
        <p:txBody>
          <a:bodyPr/>
          <a:lstStyle/>
          <a:p>
            <a:pPr eaLnBrk="1" hangingPunct="1">
              <a:defRPr/>
            </a:pPr>
            <a:r>
              <a:rPr lang="uk-UA" sz="2800" b="1" dirty="0" smtClean="0"/>
              <a:t>Свинарство</a:t>
            </a:r>
            <a:endParaRPr lang="ru-RU" sz="2800" b="1" dirty="0" smtClean="0"/>
          </a:p>
        </p:txBody>
      </p:sp>
      <p:sp>
        <p:nvSpPr>
          <p:cNvPr id="7270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250825" y="692150"/>
            <a:ext cx="8642350" cy="5905500"/>
          </a:xfrm>
        </p:spPr>
        <p:txBody>
          <a:bodyPr/>
          <a:lstStyle/>
          <a:p>
            <a:pPr eaLnBrk="1" hangingPunct="1">
              <a:defRPr/>
            </a:pPr>
            <a:r>
              <a:rPr lang="uk-UA" sz="2000" b="1" i="1" smtClean="0"/>
              <a:t>Напрями спеціалізації</a:t>
            </a:r>
            <a:r>
              <a:rPr lang="uk-UA" sz="2000" smtClean="0"/>
              <a:t>: м'ясо-сальний, сальний;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uk-UA" sz="2000" smtClean="0"/>
              <a:t>    Полісся, лісостеп, степ.</a:t>
            </a:r>
          </a:p>
          <a:p>
            <a:pPr eaLnBrk="1" hangingPunct="1">
              <a:defRPr/>
            </a:pPr>
            <a:r>
              <a:rPr lang="uk-UA" sz="2000" b="1" i="1" smtClean="0"/>
              <a:t>Породи свиней: </a:t>
            </a:r>
            <a:r>
              <a:rPr lang="uk-UA" sz="2000" smtClean="0"/>
              <a:t>українська біла, українська степова, миргородська.</a:t>
            </a:r>
          </a:p>
          <a:p>
            <a:pPr eaLnBrk="1" hangingPunct="1">
              <a:defRPr/>
            </a:pPr>
            <a:r>
              <a:rPr lang="uk-UA" sz="2000" b="1" i="1" smtClean="0"/>
              <a:t>Поголів'я </a:t>
            </a:r>
            <a:r>
              <a:rPr lang="uk-UA" sz="2000" smtClean="0"/>
              <a:t>– 7 млн. голів;</a:t>
            </a:r>
          </a:p>
          <a:p>
            <a:pPr eaLnBrk="1" hangingPunct="1">
              <a:defRPr/>
            </a:pPr>
            <a:r>
              <a:rPr lang="uk-UA" sz="2000" smtClean="0"/>
              <a:t>Найбільша кількість – у Черкаській, Київській, Вінницькій,  Донецькій областях.</a:t>
            </a:r>
          </a:p>
          <a:p>
            <a:pPr eaLnBrk="1" hangingPunct="1">
              <a:buFont typeface="Wingdings" pitchFamily="2" charset="2"/>
              <a:buNone/>
              <a:defRPr/>
            </a:pPr>
            <a:endParaRPr lang="ru-RU" sz="2000" smtClean="0"/>
          </a:p>
        </p:txBody>
      </p:sp>
      <p:pic>
        <p:nvPicPr>
          <p:cNvPr id="5" name="Рисунок 4" descr="http://www.propozitsiya.com/image.cgi?id=1395&amp;randid=p19So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86188" y="5072063"/>
            <a:ext cx="2000250" cy="1571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http://i.i.ua/photo/images/pic/7/3/669437_76acf41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3214688"/>
            <a:ext cx="3857625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alt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857625" y="3214688"/>
            <a:ext cx="2143125" cy="1785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3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3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/>
          <p:cNvSpPr>
            <a:spLocks noGrp="1" noChangeArrowheads="1"/>
          </p:cNvSpPr>
          <p:nvPr>
            <p:ph type="title"/>
          </p:nvPr>
        </p:nvSpPr>
        <p:spPr>
          <a:xfrm>
            <a:off x="684213" y="115888"/>
            <a:ext cx="7772400" cy="649287"/>
          </a:xfrm>
        </p:spPr>
        <p:txBody>
          <a:bodyPr/>
          <a:lstStyle/>
          <a:p>
            <a:pPr eaLnBrk="1" hangingPunct="1">
              <a:defRPr/>
            </a:pPr>
            <a:r>
              <a:rPr lang="uk-UA" sz="3200" b="1" dirty="0" smtClean="0"/>
              <a:t>Вівчарство</a:t>
            </a:r>
            <a:endParaRPr lang="ru-RU" sz="3200" b="1" dirty="0" smtClean="0"/>
          </a:p>
        </p:txBody>
      </p:sp>
      <p:sp>
        <p:nvSpPr>
          <p:cNvPr id="7577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107950" y="692150"/>
            <a:ext cx="8856663" cy="5903913"/>
          </a:xfrm>
        </p:spPr>
        <p:txBody>
          <a:bodyPr/>
          <a:lstStyle/>
          <a:p>
            <a:pPr eaLnBrk="1" hangingPunct="1">
              <a:defRPr/>
            </a:pPr>
            <a:r>
              <a:rPr lang="uk-UA" sz="1800" b="1" smtClean="0"/>
              <a:t>Вівчарство</a:t>
            </a:r>
            <a:r>
              <a:rPr lang="uk-UA" sz="1800" smtClean="0"/>
              <a:t> – гірські і степові р-ни;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uk-UA" sz="1800" b="1" i="1" smtClean="0"/>
              <a:t>Напрями</a:t>
            </a:r>
            <a:r>
              <a:rPr lang="uk-UA" sz="1800" smtClean="0"/>
              <a:t> – тонкорунне та напівтонкорунне дає вовну; 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uk-UA" sz="1800" smtClean="0"/>
              <a:t>(</a:t>
            </a:r>
            <a:r>
              <a:rPr lang="uk-UA" sz="1800" b="1" i="1" smtClean="0"/>
              <a:t>породи овець - </a:t>
            </a:r>
            <a:r>
              <a:rPr lang="uk-UA" sz="1800" smtClean="0"/>
              <a:t>прекос, цигайська, асканійська;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uk-UA" sz="1800" smtClean="0"/>
              <a:t>м'ясо-вовняне; овчино-шубне;</a:t>
            </a:r>
          </a:p>
          <a:p>
            <a:pPr eaLnBrk="1" hangingPunct="1">
              <a:defRPr/>
            </a:pPr>
            <a:r>
              <a:rPr lang="uk-UA" sz="1800" b="1" i="1" smtClean="0"/>
              <a:t>Птахівництво</a:t>
            </a:r>
            <a:r>
              <a:rPr lang="uk-UA" sz="1800" smtClean="0"/>
              <a:t> – кури, гуси, качки, цесарки, перепели, страуси.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uk-UA" sz="1800" b="1" i="1" smtClean="0"/>
              <a:t>    Напрями</a:t>
            </a:r>
            <a:r>
              <a:rPr lang="uk-UA" sz="1800" smtClean="0"/>
              <a:t> – яйцевий і м'ясний; 206904 тис. голів (2008 рік);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uk-UA" sz="1800" smtClean="0"/>
              <a:t>    Поширене в приміських зонах;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uk-UA" sz="1800" smtClean="0"/>
              <a:t>    Найвищий рівень – Київська, Дніпропетровська, Донецька обл.</a:t>
            </a:r>
            <a:endParaRPr lang="ru-RU" sz="1800" smtClean="0"/>
          </a:p>
        </p:txBody>
      </p:sp>
      <p:pic>
        <p:nvPicPr>
          <p:cNvPr id="17412" name="Picture 8" descr="Sheep-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50" y="3760788"/>
            <a:ext cx="3857625" cy="3097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il_fi" descr="http://ukrfoto.net/photos/Seredyuk/1204892112.jpg"/>
          <p:cNvPicPr>
            <a:picLocks noGrp="1"/>
          </p:cNvPicPr>
          <p:nvPr>
            <p:ph sz="half"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4429125" y="3714750"/>
            <a:ext cx="4500563" cy="3143250"/>
          </a:xfrm>
        </p:spPr>
      </p:pic>
      <p:pic>
        <p:nvPicPr>
          <p:cNvPr id="8" name="zoom" descr="http://ua.all-biz.info/img/ua/catalog/660994.jpe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58000" y="0"/>
            <a:ext cx="2286000" cy="200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74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74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Рисунок 7" descr="http://www.askania-nova-kanna.com.ua/images/foto/animals/0002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72225" y="2214563"/>
            <a:ext cx="2771775" cy="2071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7826" name="Rectangle 2"/>
          <p:cNvSpPr>
            <a:spLocks noGrp="1" noChangeArrowheads="1"/>
          </p:cNvSpPr>
          <p:nvPr>
            <p:ph type="title"/>
          </p:nvPr>
        </p:nvSpPr>
        <p:spPr>
          <a:xfrm>
            <a:off x="684213" y="-242888"/>
            <a:ext cx="7772400" cy="1143001"/>
          </a:xfrm>
        </p:spPr>
        <p:txBody>
          <a:bodyPr/>
          <a:lstStyle/>
          <a:p>
            <a:pPr eaLnBrk="1" hangingPunct="1">
              <a:defRPr/>
            </a:pPr>
            <a:r>
              <a:rPr lang="uk-UA" sz="3200" b="1" dirty="0" smtClean="0"/>
              <a:t>Інші галузі</a:t>
            </a:r>
            <a:endParaRPr lang="ru-RU" sz="3200" b="1" dirty="0" smtClean="0"/>
          </a:p>
        </p:txBody>
      </p:sp>
      <p:sp>
        <p:nvSpPr>
          <p:cNvPr id="7782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323850" y="620713"/>
            <a:ext cx="8496300" cy="6048375"/>
          </a:xfrm>
        </p:spPr>
        <p:txBody>
          <a:bodyPr/>
          <a:lstStyle/>
          <a:p>
            <a:pPr eaLnBrk="1" hangingPunct="1">
              <a:defRPr/>
            </a:pPr>
            <a:r>
              <a:rPr lang="uk-UA" sz="1800" b="1" i="1" smtClean="0"/>
              <a:t>Рибне господарство </a:t>
            </a:r>
            <a:r>
              <a:rPr lang="uk-UA" sz="1800" smtClean="0"/>
              <a:t>– на базі ставків, водосховищ Дніпра, Дністра та ін. річок;</a:t>
            </a:r>
          </a:p>
          <a:p>
            <a:pPr eaLnBrk="1" hangingPunct="1">
              <a:defRPr/>
            </a:pPr>
            <a:r>
              <a:rPr lang="uk-UA" sz="1800" smtClean="0"/>
              <a:t>Розводять – сазана, ляща, білого амура, судака, товстолобика, щуку, осетрових, форель;</a:t>
            </a:r>
          </a:p>
          <a:p>
            <a:pPr eaLnBrk="1" hangingPunct="1">
              <a:defRPr/>
            </a:pPr>
            <a:r>
              <a:rPr lang="uk-UA" sz="1800" b="1" i="1" smtClean="0"/>
              <a:t>Кліткове звірівництво - </a:t>
            </a:r>
            <a:r>
              <a:rPr lang="uk-UA" sz="1800" smtClean="0"/>
              <a:t>нутрії, норки, чорнобурі лисиці; 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uk-UA" sz="1800" smtClean="0"/>
              <a:t>	лісостеп, західна Україна;</a:t>
            </a:r>
          </a:p>
          <a:p>
            <a:pPr eaLnBrk="1" hangingPunct="1">
              <a:defRPr/>
            </a:pPr>
            <a:r>
              <a:rPr lang="uk-UA" sz="1800" b="1" i="1" smtClean="0"/>
              <a:t>Бджільництво</a:t>
            </a:r>
            <a:r>
              <a:rPr lang="uk-UA" sz="1800" smtClean="0"/>
              <a:t> – степ, лісостеп, Карпати;</a:t>
            </a:r>
          </a:p>
          <a:p>
            <a:pPr eaLnBrk="1" hangingPunct="1">
              <a:defRPr/>
            </a:pPr>
            <a:r>
              <a:rPr lang="uk-UA" sz="1800" b="1" i="1" smtClean="0"/>
              <a:t>Шовківництво </a:t>
            </a:r>
            <a:r>
              <a:rPr lang="uk-UA" sz="1800" smtClean="0"/>
              <a:t>– степ, лісостеп; розведення тутових і дубових шовкопрядів;</a:t>
            </a:r>
          </a:p>
          <a:p>
            <a:pPr eaLnBrk="1" hangingPunct="1">
              <a:defRPr/>
            </a:pPr>
            <a:r>
              <a:rPr lang="uk-UA" sz="1800" b="1" i="1" smtClean="0"/>
              <a:t>Конярство</a:t>
            </a:r>
            <a:r>
              <a:rPr lang="uk-UA" sz="1800" smtClean="0"/>
              <a:t> – використовується в приватних господарствах,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uk-UA" sz="1800" smtClean="0"/>
              <a:t>     у спортивній, природоохоронній, військових сферах.</a:t>
            </a:r>
            <a:endParaRPr lang="ru-RU" sz="1800" smtClean="0"/>
          </a:p>
        </p:txBody>
      </p:sp>
      <p:pic>
        <p:nvPicPr>
          <p:cNvPr id="18436" name="Picture 6" descr="00077293_n2"/>
          <p:cNvPicPr>
            <a:picLocks noChangeAspect="1" noChangeArrowheads="1"/>
          </p:cNvPicPr>
          <p:nvPr>
            <p:ph sz="half" idx="1"/>
          </p:nvPr>
        </p:nvPicPr>
        <p:blipFill>
          <a:blip r:embed="rId4" cstate="print"/>
          <a:srcRect/>
          <a:stretch>
            <a:fillRect/>
          </a:stretch>
        </p:blipFill>
        <p:spPr>
          <a:xfrm>
            <a:off x="3143250" y="4429125"/>
            <a:ext cx="2571750" cy="2451100"/>
          </a:xfrm>
          <a:noFill/>
        </p:spPr>
      </p:pic>
      <p:pic>
        <p:nvPicPr>
          <p:cNvPr id="18437" name="Picture 7" descr="95"/>
          <p:cNvPicPr>
            <a:picLocks noChangeAspect="1" noChangeArrowheads="1"/>
          </p:cNvPicPr>
          <p:nvPr>
            <p:ph sz="half" idx="2"/>
          </p:nvPr>
        </p:nvPicPr>
        <p:blipFill>
          <a:blip r:embed="rId5" cstate="print"/>
          <a:srcRect/>
          <a:stretch>
            <a:fillRect/>
          </a:stretch>
        </p:blipFill>
        <p:spPr>
          <a:xfrm>
            <a:off x="5786438" y="4429125"/>
            <a:ext cx="2962275" cy="2428875"/>
          </a:xfrm>
          <a:noFill/>
        </p:spPr>
      </p:pic>
      <p:pic>
        <p:nvPicPr>
          <p:cNvPr id="6" name="il_fi" descr="http://www.mezhenskyjv.narod.ru/foto_sortov/czornobrova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4429125"/>
            <a:ext cx="3143250" cy="2428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8" name="il_fi" descr="http://vkurse.ua/i/2009-03/v-yaponii-sozdali-robota.gif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0" y="5929313"/>
            <a:ext cx="3143250" cy="928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84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84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84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84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il_fi" descr="http://ukrfoto.net/photos/Stilet/117569057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50" y="0"/>
            <a:ext cx="8643938" cy="6643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9874" name="Rectangle 2"/>
          <p:cNvSpPr>
            <a:spLocks noGrp="1" noChangeArrowheads="1"/>
          </p:cNvSpPr>
          <p:nvPr>
            <p:ph type="title"/>
          </p:nvPr>
        </p:nvSpPr>
        <p:spPr>
          <a:xfrm>
            <a:off x="755650" y="0"/>
            <a:ext cx="7772400" cy="1143000"/>
          </a:xfrm>
        </p:spPr>
        <p:txBody>
          <a:bodyPr/>
          <a:lstStyle/>
          <a:p>
            <a:pPr eaLnBrk="1" hangingPunct="1">
              <a:defRPr/>
            </a:pPr>
            <a:r>
              <a:rPr lang="uk-UA" sz="3200" b="1" dirty="0" smtClean="0"/>
              <a:t>Зональна спеціалізація сільського господарства</a:t>
            </a:r>
            <a:endParaRPr lang="ru-RU" sz="3200" b="1" dirty="0" smtClean="0"/>
          </a:p>
        </p:txBody>
      </p:sp>
      <p:sp>
        <p:nvSpPr>
          <p:cNvPr id="798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0825" y="1125538"/>
            <a:ext cx="8785225" cy="5732462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uk-UA" sz="2400" b="1" i="1" smtClean="0"/>
              <a:t>Поліська </a:t>
            </a:r>
            <a:r>
              <a:rPr lang="uk-UA" sz="2400" smtClean="0"/>
              <a:t>– більша частина Полісся й прилеглі райони лісостепу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uk-UA" sz="2400" b="1" i="1" u="sng" smtClean="0"/>
              <a:t>Спеціалізація</a:t>
            </a:r>
            <a:r>
              <a:rPr lang="uk-UA" sz="2400" b="1" i="1" smtClean="0"/>
              <a:t> рослинництва:</a:t>
            </a:r>
            <a:r>
              <a:rPr lang="uk-UA" sz="2400" smtClean="0"/>
              <a:t> жито, овес, гречка, горох, льон-довгунець, хміль, картопля;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uk-UA" sz="2400" b="1" i="1" u="sng" smtClean="0"/>
              <a:t>Спеціалізація</a:t>
            </a:r>
            <a:r>
              <a:rPr lang="uk-UA" sz="2400" b="1" i="1" smtClean="0"/>
              <a:t> тваринництва: </a:t>
            </a:r>
            <a:r>
              <a:rPr lang="uk-UA" sz="2400" smtClean="0"/>
              <a:t>молочне та молочно-м'ясне скотарство, м'ясо-сальне свинарство.</a:t>
            </a:r>
          </a:p>
          <a:p>
            <a:pPr eaLnBrk="1" hangingPunct="1">
              <a:lnSpc>
                <a:spcPct val="90000"/>
              </a:lnSpc>
              <a:defRPr/>
            </a:pPr>
            <a:endParaRPr lang="uk-UA" sz="2000" smtClean="0"/>
          </a:p>
          <a:p>
            <a:pPr eaLnBrk="1" hangingPunct="1">
              <a:lnSpc>
                <a:spcPct val="90000"/>
              </a:lnSpc>
              <a:defRPr/>
            </a:pPr>
            <a:endParaRPr lang="uk-UA" sz="1600" smtClean="0"/>
          </a:p>
        </p:txBody>
      </p:sp>
      <p:pic>
        <p:nvPicPr>
          <p:cNvPr id="19461" name="il_fi" descr="http://netreferata.com/referat_ukr_unzip/3190/refimages/image00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57938" y="4929188"/>
            <a:ext cx="2524125" cy="171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2" name="il_fi" descr="http://www.propozitsiya.com/image.cgi?id=1534&amp;randid=kmFDRn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5750" y="5000625"/>
            <a:ext cx="1857375" cy="1681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3" name="Рисунок 7" descr="Картопля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143125" y="5000625"/>
            <a:ext cx="1928813" cy="1690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4" name="il_fi" descr="http://www.proza.ru/pics/2011/01/18/550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071938" y="5000625"/>
            <a:ext cx="2286000" cy="166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5" name="il_fi" descr="http://www.agrosector.com.ua/images/photobank/28/20b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14313" y="3571875"/>
            <a:ext cx="1928812" cy="155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il_fi" descr="http://vkurse.ua/i/2011-01/vzleteli-do-25-griven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071688" y="3643313"/>
            <a:ext cx="2643187" cy="1285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4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4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94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94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94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94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94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94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94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94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Прямоугольник 2"/>
          <p:cNvSpPr>
            <a:spLocks noChangeArrowheads="1"/>
          </p:cNvSpPr>
          <p:nvPr/>
        </p:nvSpPr>
        <p:spPr bwMode="auto">
          <a:xfrm>
            <a:off x="142875" y="285750"/>
            <a:ext cx="8786813" cy="3049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90000"/>
              </a:lnSpc>
            </a:pPr>
            <a:r>
              <a:rPr lang="uk-UA" sz="2400" b="1" i="1"/>
              <a:t>Лісостепова</a:t>
            </a:r>
            <a:r>
              <a:rPr lang="uk-UA" sz="2400"/>
              <a:t> – більша частина лісостепу й прилеглі райони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uk-UA" sz="2400" b="1" i="1" u="sng"/>
              <a:t>Спеціалізація</a:t>
            </a:r>
            <a:r>
              <a:rPr lang="uk-UA" sz="2400" b="1" i="1"/>
              <a:t>  рослинництва: </a:t>
            </a:r>
            <a:r>
              <a:rPr lang="uk-UA" sz="2400"/>
              <a:t>озима пшениця, кукурудза на зерно та зелений корм, цукрові буряки, овочі, фрукти;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uk-UA" sz="2400" b="1" i="1" u="sng"/>
              <a:t>Спеціалізація </a:t>
            </a:r>
            <a:r>
              <a:rPr lang="uk-UA" sz="2400" b="1" i="1"/>
              <a:t>тваринництва: </a:t>
            </a:r>
            <a:r>
              <a:rPr lang="uk-UA" sz="2400"/>
              <a:t>молочно-м'ясне та м'ясо-молочне скотарство, м'ясо-сальне свинарство, птахівництво, ставкове рибництво, шовківництво та бджільництво.</a:t>
            </a:r>
          </a:p>
        </p:txBody>
      </p:sp>
      <p:pic>
        <p:nvPicPr>
          <p:cNvPr id="20483" name="Рисунок 3" descr="http://grannas.at.ua/hat_of_sit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662613"/>
            <a:ext cx="7011988" cy="1195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72" name="il_fi" descr="http://www.objectiv.tv/news/16109/photo_small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000875" y="5643563"/>
            <a:ext cx="1262063" cy="1214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73" name="il_fi" descr="http://www.gur-mania.ru/userfiles/Image/0404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715250" y="5572125"/>
            <a:ext cx="1428750" cy="1285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6" name="rg_hi" descr="http://t1.gstatic.com/images?q=tbn:ANd9GcQv9VZMv4seE9MfR1djeXUdMHEGTaWri6bcDWUisJmUg56lvisA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0" y="3786188"/>
            <a:ext cx="2466975" cy="184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7" name="il_fi" descr="http://www.ukrmap.kiev.ua/program2010/g9/g9_43_files/image004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286500" y="3143250"/>
            <a:ext cx="2643188" cy="2500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8" name="Рисунок 9" descr="http://justus.com.ua/images/original/1050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4143375" y="3929063"/>
            <a:ext cx="2143125" cy="171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9" name="Рисунок 10" descr="http://www.selevana.ua/foto/riba.jp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2357438" y="3929063"/>
            <a:ext cx="1790700" cy="171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4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4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04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4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04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04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04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04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500"/>
                            </p:stCondLst>
                            <p:childTnLst>
                              <p:par>
                                <p:cTn id="24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04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04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15" descr="1501_18_52---Sweet-Corn_web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2875" y="142875"/>
            <a:ext cx="8858250" cy="6572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10" name="Rectangle 14"/>
          <p:cNvSpPr>
            <a:spLocks noGrp="1" noChangeArrowheads="1"/>
          </p:cNvSpPr>
          <p:nvPr>
            <p:ph type="subTitle" idx="1"/>
          </p:nvPr>
        </p:nvSpPr>
        <p:spPr>
          <a:xfrm>
            <a:off x="468313" y="571500"/>
            <a:ext cx="7991475" cy="5857875"/>
          </a:xfrm>
        </p:spPr>
        <p:txBody>
          <a:bodyPr/>
          <a:lstStyle/>
          <a:p>
            <a:pPr algn="l" eaLnBrk="1" hangingPunct="1">
              <a:lnSpc>
                <a:spcPct val="80000"/>
              </a:lnSpc>
              <a:defRPr/>
            </a:pPr>
            <a:r>
              <a:rPr lang="uk-UA" sz="2800" b="1" smtClean="0"/>
              <a:t>Сільське господарство -                                           </a:t>
            </a:r>
            <a:r>
              <a:rPr lang="uk-UA" sz="2800" smtClean="0"/>
              <a:t>провідна</a:t>
            </a:r>
            <a:r>
              <a:rPr lang="uk-UA" sz="2800" b="1" smtClean="0"/>
              <a:t> </a:t>
            </a:r>
            <a:r>
              <a:rPr lang="uk-UA" sz="2800" smtClean="0"/>
              <a:t>ланка АПК,  яка забезпечує населення продуктами харчування, а промисловість - сировиною.</a:t>
            </a:r>
          </a:p>
          <a:p>
            <a:pPr algn="l" eaLnBrk="1" hangingPunct="1">
              <a:lnSpc>
                <a:spcPct val="80000"/>
              </a:lnSpc>
              <a:defRPr/>
            </a:pPr>
            <a:endParaRPr lang="uk-UA" sz="2800" smtClean="0"/>
          </a:p>
          <a:p>
            <a:pPr algn="l" eaLnBrk="1" hangingPunct="1">
              <a:lnSpc>
                <a:spcPct val="80000"/>
              </a:lnSpc>
              <a:defRPr/>
            </a:pPr>
            <a:r>
              <a:rPr lang="ru-RU" sz="2800" b="1" smtClean="0"/>
              <a:t>АПК</a:t>
            </a:r>
            <a:r>
              <a:rPr lang="ru-RU" sz="2800" smtClean="0"/>
              <a:t> - сукуп</a:t>
            </a:r>
            <a:r>
              <a:rPr lang="uk-UA" sz="2800" smtClean="0"/>
              <a:t>ність ланок господарства,   які забезпечують </a:t>
            </a:r>
            <a:r>
              <a:rPr lang="uk-UA" sz="2800" b="1" i="1" smtClean="0"/>
              <a:t>виробництво</a:t>
            </a:r>
            <a:r>
              <a:rPr lang="uk-UA" sz="2800" smtClean="0"/>
              <a:t>, </a:t>
            </a:r>
            <a:r>
              <a:rPr lang="uk-UA" sz="2800" b="1" i="1" smtClean="0"/>
              <a:t>зберігання</a:t>
            </a:r>
            <a:r>
              <a:rPr lang="uk-UA" sz="2800" smtClean="0"/>
              <a:t>, </a:t>
            </a:r>
            <a:r>
              <a:rPr lang="uk-UA" sz="2800" b="1" i="1" smtClean="0"/>
              <a:t>переробку</a:t>
            </a:r>
            <a:r>
              <a:rPr lang="uk-UA" sz="2800" smtClean="0"/>
              <a:t> та </a:t>
            </a:r>
            <a:r>
              <a:rPr lang="uk-UA" sz="2800" b="1" i="1" smtClean="0"/>
              <a:t>збут</a:t>
            </a:r>
            <a:r>
              <a:rPr lang="uk-UA" sz="2800" smtClean="0"/>
              <a:t> сільськогосподарської продукції.</a:t>
            </a:r>
          </a:p>
          <a:p>
            <a:pPr algn="l" eaLnBrk="1" hangingPunct="1">
              <a:lnSpc>
                <a:spcPct val="80000"/>
              </a:lnSpc>
              <a:defRPr/>
            </a:pPr>
            <a:endParaRPr lang="uk-UA" sz="1500" b="1" smtClean="0"/>
          </a:p>
          <a:p>
            <a:pPr algn="l" eaLnBrk="1" hangingPunct="1">
              <a:lnSpc>
                <a:spcPct val="80000"/>
              </a:lnSpc>
              <a:defRPr/>
            </a:pPr>
            <a:endParaRPr lang="uk-UA" sz="1500" b="1" smtClean="0"/>
          </a:p>
          <a:p>
            <a:pPr algn="l" eaLnBrk="1" hangingPunct="1">
              <a:lnSpc>
                <a:spcPct val="80000"/>
              </a:lnSpc>
              <a:defRPr/>
            </a:pPr>
            <a:r>
              <a:rPr lang="ru-RU" sz="2800" b="1" smtClean="0"/>
              <a:t>Сільське господарство </a:t>
            </a:r>
            <a:r>
              <a:rPr lang="ru-RU" sz="2800" smtClean="0"/>
              <a:t>- галузь, що займається вирощуванням         сільськогосподарських культур та розведенням с/г тварин.</a:t>
            </a:r>
          </a:p>
          <a:p>
            <a:pPr algn="l" eaLnBrk="1" hangingPunct="1">
              <a:lnSpc>
                <a:spcPct val="80000"/>
              </a:lnSpc>
              <a:defRPr/>
            </a:pPr>
            <a:endParaRPr lang="uk-UA" sz="1500" smtClean="0"/>
          </a:p>
          <a:p>
            <a:pPr algn="l" eaLnBrk="1" hangingPunct="1">
              <a:lnSpc>
                <a:spcPct val="80000"/>
              </a:lnSpc>
              <a:defRPr/>
            </a:pPr>
            <a:endParaRPr lang="uk-UA" sz="1500" smtClean="0"/>
          </a:p>
          <a:p>
            <a:pPr algn="l" eaLnBrk="1" hangingPunct="1">
              <a:lnSpc>
                <a:spcPct val="80000"/>
              </a:lnSpc>
              <a:defRPr/>
            </a:pPr>
            <a:endParaRPr lang="uk-UA" sz="1500" smtClean="0"/>
          </a:p>
          <a:p>
            <a:pPr algn="l" eaLnBrk="1" hangingPunct="1">
              <a:lnSpc>
                <a:spcPct val="80000"/>
              </a:lnSpc>
              <a:defRPr/>
            </a:pPr>
            <a:endParaRPr lang="uk-UA" sz="1500" smtClean="0"/>
          </a:p>
          <a:p>
            <a:pPr algn="l" eaLnBrk="1" hangingPunct="1">
              <a:lnSpc>
                <a:spcPct val="80000"/>
              </a:lnSpc>
              <a:defRPr/>
            </a:pPr>
            <a:endParaRPr lang="uk-UA" sz="1500" smtClean="0"/>
          </a:p>
          <a:p>
            <a:pPr algn="l" eaLnBrk="1" hangingPunct="1">
              <a:lnSpc>
                <a:spcPct val="80000"/>
              </a:lnSpc>
              <a:defRPr/>
            </a:pPr>
            <a:endParaRPr lang="uk-UA" sz="1500" smtClean="0"/>
          </a:p>
          <a:p>
            <a:pPr algn="l" eaLnBrk="1" hangingPunct="1">
              <a:lnSpc>
                <a:spcPct val="80000"/>
              </a:lnSpc>
              <a:defRPr/>
            </a:pPr>
            <a:endParaRPr lang="uk-UA" sz="1500" smtClean="0"/>
          </a:p>
          <a:p>
            <a:pPr algn="l" eaLnBrk="1" hangingPunct="1">
              <a:lnSpc>
                <a:spcPct val="80000"/>
              </a:lnSpc>
              <a:defRPr/>
            </a:pPr>
            <a:endParaRPr lang="uk-UA" sz="1500" smtClean="0"/>
          </a:p>
          <a:p>
            <a:pPr algn="l" eaLnBrk="1" hangingPunct="1">
              <a:lnSpc>
                <a:spcPct val="80000"/>
              </a:lnSpc>
              <a:defRPr/>
            </a:pPr>
            <a:endParaRPr lang="uk-UA" sz="1500" smtClean="0"/>
          </a:p>
          <a:p>
            <a:pPr algn="l" eaLnBrk="1" hangingPunct="1">
              <a:lnSpc>
                <a:spcPct val="80000"/>
              </a:lnSpc>
              <a:defRPr/>
            </a:pPr>
            <a:endParaRPr lang="uk-UA" sz="1500" smtClean="0"/>
          </a:p>
          <a:p>
            <a:pPr algn="l" eaLnBrk="1" hangingPunct="1">
              <a:lnSpc>
                <a:spcPct val="80000"/>
              </a:lnSpc>
              <a:defRPr/>
            </a:pPr>
            <a:endParaRPr lang="uk-UA" sz="1500" smtClean="0"/>
          </a:p>
          <a:p>
            <a:pPr algn="l" eaLnBrk="1" hangingPunct="1">
              <a:lnSpc>
                <a:spcPct val="80000"/>
              </a:lnSpc>
              <a:defRPr/>
            </a:pPr>
            <a:endParaRPr lang="uk-UA" sz="1500" smtClean="0"/>
          </a:p>
          <a:p>
            <a:pPr algn="l" eaLnBrk="1" hangingPunct="1">
              <a:lnSpc>
                <a:spcPct val="80000"/>
              </a:lnSpc>
              <a:defRPr/>
            </a:pPr>
            <a:endParaRPr lang="uk-UA" sz="1500" smtClean="0"/>
          </a:p>
          <a:p>
            <a:pPr algn="l" eaLnBrk="1" hangingPunct="1">
              <a:lnSpc>
                <a:spcPct val="80000"/>
              </a:lnSpc>
              <a:defRPr/>
            </a:pPr>
            <a:endParaRPr lang="uk-UA" sz="1500" smtClean="0"/>
          </a:p>
          <a:p>
            <a:pPr algn="l" eaLnBrk="1" hangingPunct="1">
              <a:lnSpc>
                <a:spcPct val="80000"/>
              </a:lnSpc>
              <a:defRPr/>
            </a:pPr>
            <a:endParaRPr lang="uk-UA" sz="1500" smtClean="0"/>
          </a:p>
          <a:p>
            <a:pPr algn="l" eaLnBrk="1" hangingPunct="1">
              <a:lnSpc>
                <a:spcPct val="80000"/>
              </a:lnSpc>
              <a:defRPr/>
            </a:pPr>
            <a:endParaRPr lang="uk-UA" sz="1500" smtClean="0"/>
          </a:p>
          <a:p>
            <a:pPr algn="l" eaLnBrk="1" hangingPunct="1">
              <a:lnSpc>
                <a:spcPct val="80000"/>
              </a:lnSpc>
              <a:defRPr/>
            </a:pPr>
            <a:endParaRPr lang="uk-UA" sz="1500" smtClean="0"/>
          </a:p>
          <a:p>
            <a:pPr algn="l" eaLnBrk="1" hangingPunct="1">
              <a:lnSpc>
                <a:spcPct val="80000"/>
              </a:lnSpc>
              <a:defRPr/>
            </a:pPr>
            <a:endParaRPr lang="uk-UA" sz="1500" smtClean="0"/>
          </a:p>
          <a:p>
            <a:pPr algn="l" eaLnBrk="1" hangingPunct="1">
              <a:lnSpc>
                <a:spcPct val="80000"/>
              </a:lnSpc>
              <a:defRPr/>
            </a:pPr>
            <a:r>
              <a:rPr lang="uk-UA" sz="1500" smtClean="0"/>
              <a:t>Сільське господарство-галузь,що займається вирощуванням         сільськогосподарських культур та розведення с/г тварин.</a:t>
            </a:r>
          </a:p>
          <a:p>
            <a:pPr algn="l" eaLnBrk="1" hangingPunct="1">
              <a:lnSpc>
                <a:spcPct val="80000"/>
              </a:lnSpc>
              <a:defRPr/>
            </a:pPr>
            <a:endParaRPr lang="uk-UA" sz="1500" smtClean="0"/>
          </a:p>
          <a:p>
            <a:pPr algn="l" eaLnBrk="1" hangingPunct="1">
              <a:lnSpc>
                <a:spcPct val="80000"/>
              </a:lnSpc>
              <a:defRPr/>
            </a:pPr>
            <a:endParaRPr lang="uk-UA" sz="1500" smtClean="0"/>
          </a:p>
          <a:p>
            <a:pPr algn="l" eaLnBrk="1" hangingPunct="1">
              <a:lnSpc>
                <a:spcPct val="80000"/>
              </a:lnSpc>
              <a:defRPr/>
            </a:pPr>
            <a:endParaRPr lang="uk-UA" sz="1600" smtClean="0"/>
          </a:p>
          <a:p>
            <a:pPr algn="l" eaLnBrk="1" hangingPunct="1">
              <a:lnSpc>
                <a:spcPct val="80000"/>
              </a:lnSpc>
              <a:defRPr/>
            </a:pPr>
            <a:endParaRPr lang="uk-UA" sz="1600" smtClean="0"/>
          </a:p>
          <a:p>
            <a:pPr algn="l" eaLnBrk="1" hangingPunct="1">
              <a:lnSpc>
                <a:spcPct val="80000"/>
              </a:lnSpc>
              <a:defRPr/>
            </a:pPr>
            <a:endParaRPr lang="uk-UA" sz="1600" smtClean="0"/>
          </a:p>
          <a:p>
            <a:pPr algn="l" eaLnBrk="1" hangingPunct="1">
              <a:lnSpc>
                <a:spcPct val="80000"/>
              </a:lnSpc>
              <a:defRPr/>
            </a:pPr>
            <a:endParaRPr lang="uk-UA" sz="1600" smtClean="0"/>
          </a:p>
          <a:p>
            <a:pPr algn="l" eaLnBrk="1" hangingPunct="1">
              <a:lnSpc>
                <a:spcPct val="80000"/>
              </a:lnSpc>
              <a:defRPr/>
            </a:pPr>
            <a:endParaRPr lang="uk-UA" sz="1600" smtClean="0"/>
          </a:p>
          <a:p>
            <a:pPr eaLnBrk="1" hangingPunct="1">
              <a:lnSpc>
                <a:spcPct val="80000"/>
              </a:lnSpc>
              <a:defRPr/>
            </a:pPr>
            <a:r>
              <a:rPr lang="uk-UA" sz="1600" smtClean="0"/>
              <a:t>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41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41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41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41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41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41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000"/>
                            </p:stCondLst>
                            <p:childTnLst>
                              <p:par>
                                <p:cTn id="2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0">
                                            <p:txEl>
                                              <p:pRg st="24" end="2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4110">
                                            <p:txEl>
                                              <p:pRg st="24" end="2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4110">
                                            <p:txEl>
                                              <p:pRg st="24" end="2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000"/>
                            </p:stCondLst>
                            <p:childTnLst>
                              <p:par>
                                <p:cTn id="2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0">
                                            <p:txEl>
                                              <p:pRg st="32" end="3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4110">
                                            <p:txEl>
                                              <p:pRg st="32" end="3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4110">
                                            <p:txEl>
                                              <p:pRg st="32" end="3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10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il_fi" descr="http://upload.wikimedia.org/wikipedia/uk/c/cc/%D0%9F%D1%80%D0%BE%D0%B2%D0%B0%D0%BB%D1%8C%D1%81%D1%8C%D0%BA%D0%B8%D0%B9_%D1%81%D1%82%D0%B5%D0%BF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313" y="214313"/>
            <a:ext cx="8715375" cy="6357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08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9388" y="260350"/>
            <a:ext cx="8785225" cy="6337300"/>
          </a:xfrm>
        </p:spPr>
        <p:txBody>
          <a:bodyPr/>
          <a:lstStyle/>
          <a:p>
            <a:pPr eaLnBrk="1" hangingPunct="1">
              <a:defRPr/>
            </a:pPr>
            <a:r>
              <a:rPr lang="uk-UA" sz="2400" b="1" smtClean="0"/>
              <a:t>Степова</a:t>
            </a:r>
            <a:r>
              <a:rPr lang="uk-UA" sz="2400" smtClean="0"/>
              <a:t> – більша частина степу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uk-UA" sz="2400" b="1" i="1" u="sng" smtClean="0"/>
              <a:t>Спеціалізація</a:t>
            </a:r>
            <a:r>
              <a:rPr lang="uk-UA" sz="2400" b="1" i="1" smtClean="0"/>
              <a:t>  рослинництва: </a:t>
            </a:r>
            <a:r>
              <a:rPr lang="uk-UA" sz="2400" smtClean="0"/>
              <a:t> озима пшениця, кукурудза, просо, квасоля; соняшник, тютюн, коноплі; кавуни, дині; рис і соя; садівництво, овочівництво, виноградарство;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uk-UA" sz="2400" b="1" i="1" u="sng" smtClean="0"/>
              <a:t>Спеціалізація </a:t>
            </a:r>
            <a:r>
              <a:rPr lang="uk-UA" sz="2400" b="1" i="1" smtClean="0"/>
              <a:t> тваринництва: </a:t>
            </a:r>
            <a:r>
              <a:rPr lang="uk-UA" sz="2400" smtClean="0"/>
              <a:t> м’ясо-молочне та м'ясне скотарство, свинарство, вівчарство.</a:t>
            </a:r>
            <a:endParaRPr lang="uk-UA" sz="2400" b="1" i="1" u="sng" smtClean="0"/>
          </a:p>
        </p:txBody>
      </p:sp>
      <p:pic>
        <p:nvPicPr>
          <p:cNvPr id="21508" name="il_fi" descr="http://vse1.com.ua/upload/iblock/bcc/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4313" y="3786188"/>
            <a:ext cx="2571750" cy="285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9" name="il_fi" descr="http://a7d.com.ua/uploads/posts/2008-06/1214229455_8-1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714625" y="4786313"/>
            <a:ext cx="2428875" cy="1857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10" name="il_fi" descr="http://nvp.loga.gov.ua/netcat_files/Image/sonjwnuk(1)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143500" y="4786313"/>
            <a:ext cx="2000250" cy="1857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11" name="Рисунок 6" descr="http://nvp.loga.gov.ua/netcat_files/Image/kolosok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786563" y="4071938"/>
            <a:ext cx="2114550" cy="2571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15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15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215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215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15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15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15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15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Прямоугольник 2"/>
          <p:cNvSpPr>
            <a:spLocks noChangeArrowheads="1"/>
          </p:cNvSpPr>
          <p:nvPr/>
        </p:nvSpPr>
        <p:spPr bwMode="auto">
          <a:xfrm>
            <a:off x="357188" y="357188"/>
            <a:ext cx="8501062" cy="4108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uk-UA" sz="2400" b="1"/>
              <a:t>Карпати і Кримські гори </a:t>
            </a:r>
            <a:r>
              <a:rPr lang="uk-UA" sz="2400"/>
              <a:t>– переважає тваринництво: скотарство, вівчарство, </a:t>
            </a:r>
            <a:endParaRPr lang="uk-UA" sz="2400" b="1"/>
          </a:p>
          <a:p>
            <a:pPr>
              <a:buFont typeface="Wingdings" pitchFamily="2" charset="2"/>
              <a:buNone/>
            </a:pPr>
            <a:r>
              <a:rPr lang="uk-UA" sz="2400"/>
              <a:t>   а також садівництво і виноградарство.</a:t>
            </a:r>
          </a:p>
          <a:p>
            <a:pPr>
              <a:buFont typeface="Wingdings" pitchFamily="2" charset="2"/>
              <a:buNone/>
            </a:pPr>
            <a:endParaRPr lang="uk-UA" sz="2400"/>
          </a:p>
          <a:p>
            <a:pPr>
              <a:buFont typeface="Wingdings" pitchFamily="2" charset="2"/>
              <a:buNone/>
            </a:pPr>
            <a:endParaRPr lang="uk-UA" sz="2400"/>
          </a:p>
          <a:p>
            <a:pPr>
              <a:buFont typeface="Wingdings" pitchFamily="2" charset="2"/>
              <a:buNone/>
            </a:pPr>
            <a:endParaRPr lang="uk-UA" sz="2400"/>
          </a:p>
          <a:p>
            <a:pPr>
              <a:buFont typeface="Wingdings" pitchFamily="2" charset="2"/>
              <a:buNone/>
            </a:pPr>
            <a:endParaRPr lang="uk-UA" sz="2400"/>
          </a:p>
          <a:p>
            <a:pPr>
              <a:buFont typeface="Wingdings" pitchFamily="2" charset="2"/>
              <a:buNone/>
            </a:pPr>
            <a:endParaRPr lang="uk-UA" sz="2400"/>
          </a:p>
          <a:p>
            <a:r>
              <a:rPr lang="uk-UA" sz="2400" b="1"/>
              <a:t>Приміські сільськогосподарські райони </a:t>
            </a:r>
            <a:r>
              <a:rPr lang="uk-UA" sz="2400"/>
              <a:t>–  </a:t>
            </a:r>
            <a:r>
              <a:rPr lang="uk-UA" sz="2400" b="1"/>
              <a:t> </a:t>
            </a:r>
            <a:r>
              <a:rPr lang="uk-UA" sz="2400"/>
              <a:t>овочівництво, ягідництво, молочне скотарство, свинарство, птахівництво.</a:t>
            </a:r>
            <a:endParaRPr lang="ru-RU" sz="2400"/>
          </a:p>
        </p:txBody>
      </p:sp>
      <p:pic>
        <p:nvPicPr>
          <p:cNvPr id="22531" name="il_fi" descr="http://ua.all-biz.info/img/ua/catalog/small/712025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50" y="1643063"/>
            <a:ext cx="2081213" cy="1500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2" name="Рисунок 5" descr="http://fitoapteka.org/plugins/content/joomthumbnail/upload_images/1354_4.jpg">
            <a:hlinkClick r:id="rId3" tooltip="&quot;&quot;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43500" y="1500188"/>
            <a:ext cx="1357313" cy="1785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3" name="Рисунок 6" descr="http://fitoapteka.org/images/foto/389/7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429375" y="1500188"/>
            <a:ext cx="2486025" cy="1785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4" name="Picture 6" descr="009_124366115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357438" y="1643063"/>
            <a:ext cx="2786062" cy="1500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6" name="Рисунок 9" descr="Добрі господарі обирають найкраще!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072188" y="4357688"/>
            <a:ext cx="3071812" cy="2500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7" name="Рисунок 10" descr="http://www.selevana.ua/foto/krolik.jpe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357688" y="5429250"/>
            <a:ext cx="1662112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Рисунок 11" descr="Як правильно вибирати овочі та фрукти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0" y="4500563"/>
            <a:ext cx="3314700" cy="2357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Рисунок 12" descr="http://www.chl.kiev.ua/95/ROS_2/Yagod.jp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3286125" y="4500563"/>
            <a:ext cx="1928813" cy="1500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25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25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225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225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225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225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225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225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3000"/>
                            </p:stCondLst>
                            <p:childTnLst>
                              <p:par>
                                <p:cTn id="24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1000" fill="hold"/>
                                        <p:tgtEl>
                                          <p:spTgt spid="225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225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000"/>
                            </p:stCondLst>
                            <p:childTnLst>
                              <p:par>
                                <p:cTn id="33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1000" fill="hold"/>
                                        <p:tgtEl>
                                          <p:spTgt spid="225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1000" fill="hold"/>
                                        <p:tgtEl>
                                          <p:spTgt spid="225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0"/>
                            </p:stCondLst>
                            <p:childTnLst>
                              <p:par>
                                <p:cTn id="38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sz="quarter"/>
          </p:nvPr>
        </p:nvSpPr>
        <p:spPr>
          <a:xfrm>
            <a:off x="685800" y="188913"/>
            <a:ext cx="7772400" cy="719137"/>
          </a:xfrm>
        </p:spPr>
        <p:txBody>
          <a:bodyPr/>
          <a:lstStyle/>
          <a:p>
            <a:pPr>
              <a:defRPr/>
            </a:pPr>
            <a:r>
              <a:rPr lang="uk-UA" sz="4800" dirty="0" smtClean="0"/>
              <a:t>Склад АПК</a:t>
            </a:r>
            <a:endParaRPr lang="ru-RU" sz="48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sz="quarter" idx="1"/>
          </p:nvPr>
        </p:nvSpPr>
        <p:spPr>
          <a:xfrm>
            <a:off x="179388" y="1052513"/>
            <a:ext cx="8785225" cy="5616575"/>
          </a:xfrm>
        </p:spPr>
        <p:txBody>
          <a:bodyPr/>
          <a:lstStyle/>
          <a:p>
            <a:pPr marL="342900" indent="-342900" algn="l">
              <a:lnSpc>
                <a:spcPct val="80000"/>
              </a:lnSpc>
              <a:buFont typeface="Arial" charset="0"/>
              <a:buChar char="•"/>
              <a:defRPr/>
            </a:pPr>
            <a:r>
              <a:rPr lang="uk-UA" sz="2400" b="1" smtClean="0"/>
              <a:t>Сільське господарство;</a:t>
            </a:r>
          </a:p>
          <a:p>
            <a:pPr marL="342900" indent="-342900" algn="l">
              <a:lnSpc>
                <a:spcPct val="80000"/>
              </a:lnSpc>
              <a:buFont typeface="Arial" charset="0"/>
              <a:buChar char="•"/>
              <a:defRPr/>
            </a:pPr>
            <a:r>
              <a:rPr lang="uk-UA" sz="2400" b="1" smtClean="0"/>
              <a:t>Галузі, що переробляють сільськогосподарську продукцію                </a:t>
            </a:r>
            <a:r>
              <a:rPr lang="uk-UA" sz="2200" smtClean="0"/>
              <a:t>(харчова і легка промисловість);</a:t>
            </a:r>
          </a:p>
          <a:p>
            <a:pPr marL="342900" indent="-342900" algn="l">
              <a:lnSpc>
                <a:spcPct val="80000"/>
              </a:lnSpc>
              <a:buFont typeface="Arial" charset="0"/>
              <a:buChar char="•"/>
              <a:defRPr/>
            </a:pPr>
            <a:r>
              <a:rPr lang="uk-UA" sz="2400" b="1" smtClean="0"/>
              <a:t>Виробництво засобів виробництва                     </a:t>
            </a:r>
            <a:r>
              <a:rPr lang="uk-UA" sz="2400" b="1" smtClean="0">
                <a:latin typeface="Arial" charset="0"/>
              </a:rPr>
              <a:t>- </a:t>
            </a:r>
            <a:r>
              <a:rPr lang="uk-UA" sz="2200" smtClean="0">
                <a:latin typeface="Arial" charset="0"/>
              </a:rPr>
              <a:t>сільськогосподарське </a:t>
            </a:r>
            <a:r>
              <a:rPr lang="uk-UA" sz="2200" smtClean="0"/>
              <a:t>машинобудування</a:t>
            </a:r>
            <a:r>
              <a:rPr lang="uk-UA" sz="2200" smtClean="0">
                <a:latin typeface="Arial" charset="0"/>
              </a:rPr>
              <a:t> </a:t>
            </a:r>
          </a:p>
          <a:p>
            <a:pPr marL="342900" indent="-342900" algn="l">
              <a:lnSpc>
                <a:spcPct val="80000"/>
              </a:lnSpc>
              <a:buFont typeface="Arial" charset="0"/>
              <a:buChar char="•"/>
              <a:defRPr/>
            </a:pPr>
            <a:r>
              <a:rPr lang="uk-UA" sz="2200" smtClean="0">
                <a:latin typeface="Arial" charset="0"/>
              </a:rPr>
              <a:t>- виробництво</a:t>
            </a:r>
            <a:r>
              <a:rPr lang="uk-UA" sz="2200" smtClean="0"/>
              <a:t> устаткування для харчової і легкої промисловості </a:t>
            </a:r>
            <a:endParaRPr lang="uk-UA" sz="2200" smtClean="0">
              <a:latin typeface="Arial" charset="0"/>
            </a:endParaRPr>
          </a:p>
          <a:p>
            <a:pPr marL="342900" indent="-342900" algn="l">
              <a:lnSpc>
                <a:spcPct val="80000"/>
              </a:lnSpc>
              <a:buFont typeface="Arial" charset="0"/>
              <a:buChar char="•"/>
              <a:defRPr/>
            </a:pPr>
            <a:r>
              <a:rPr lang="uk-UA" sz="2200" smtClean="0">
                <a:latin typeface="Arial" charset="0"/>
              </a:rPr>
              <a:t>- </a:t>
            </a:r>
            <a:r>
              <a:rPr lang="uk-UA" sz="2200" smtClean="0"/>
              <a:t>ремонт техніки </a:t>
            </a:r>
            <a:endParaRPr lang="uk-UA" sz="2200" smtClean="0">
              <a:latin typeface="Arial" charset="0"/>
            </a:endParaRPr>
          </a:p>
          <a:p>
            <a:pPr marL="342900" indent="-342900" algn="l">
              <a:lnSpc>
                <a:spcPct val="80000"/>
              </a:lnSpc>
              <a:buFont typeface="Arial" charset="0"/>
              <a:buChar char="•"/>
              <a:defRPr/>
            </a:pPr>
            <a:r>
              <a:rPr lang="uk-UA" sz="2200" smtClean="0">
                <a:latin typeface="Arial" charset="0"/>
              </a:rPr>
              <a:t>- </a:t>
            </a:r>
            <a:r>
              <a:rPr lang="uk-UA" sz="2200" smtClean="0"/>
              <a:t>хімічна промисловість </a:t>
            </a:r>
            <a:r>
              <a:rPr lang="uk-UA" sz="2200" smtClean="0">
                <a:latin typeface="Arial" charset="0"/>
              </a:rPr>
              <a:t>(</a:t>
            </a:r>
            <a:r>
              <a:rPr lang="uk-UA" sz="2200" smtClean="0"/>
              <a:t>мінеральні добрива, отрутохімікати, засоби захисту рослин)</a:t>
            </a:r>
            <a:endParaRPr lang="ru-RU" sz="2200" b="1" smtClean="0"/>
          </a:p>
          <a:p>
            <a:pPr marL="342900" indent="-342900" algn="l">
              <a:lnSpc>
                <a:spcPct val="80000"/>
              </a:lnSpc>
              <a:buFont typeface="Arial" charset="0"/>
              <a:buChar char="•"/>
              <a:defRPr/>
            </a:pPr>
            <a:r>
              <a:rPr lang="uk-UA" sz="2400" smtClean="0"/>
              <a:t>  </a:t>
            </a:r>
            <a:r>
              <a:rPr lang="uk-UA" sz="2400" b="1" smtClean="0"/>
              <a:t>Виробнича і соціальна інфраструктура          </a:t>
            </a:r>
            <a:r>
              <a:rPr lang="uk-UA" sz="2200" smtClean="0"/>
              <a:t>  </a:t>
            </a:r>
            <a:r>
              <a:rPr lang="uk-UA" sz="2200" smtClean="0">
                <a:latin typeface="Arial" charset="0"/>
              </a:rPr>
              <a:t>- </a:t>
            </a:r>
            <a:r>
              <a:rPr lang="uk-UA" sz="2200" smtClean="0"/>
              <a:t>заготівля, транспортування, зберігання с/г                        продукції </a:t>
            </a:r>
            <a:endParaRPr lang="uk-UA" sz="2200" smtClean="0">
              <a:latin typeface="Arial" charset="0"/>
            </a:endParaRPr>
          </a:p>
          <a:p>
            <a:pPr marL="342900" indent="-342900" algn="l">
              <a:lnSpc>
                <a:spcPct val="80000"/>
              </a:lnSpc>
              <a:buFont typeface="Arial" charset="0"/>
              <a:buChar char="•"/>
              <a:defRPr/>
            </a:pPr>
            <a:r>
              <a:rPr lang="uk-UA" sz="2200" smtClean="0">
                <a:latin typeface="Arial" charset="0"/>
              </a:rPr>
              <a:t>- </a:t>
            </a:r>
            <a:r>
              <a:rPr lang="uk-UA" sz="2200" smtClean="0"/>
              <a:t>торгівля й громадське харчування </a:t>
            </a:r>
            <a:endParaRPr lang="uk-UA" sz="2200" smtClean="0">
              <a:latin typeface="Arial" charset="0"/>
            </a:endParaRPr>
          </a:p>
          <a:p>
            <a:pPr marL="342900" indent="-342900" algn="l">
              <a:lnSpc>
                <a:spcPct val="80000"/>
              </a:lnSpc>
              <a:buFont typeface="Arial" charset="0"/>
              <a:buChar char="•"/>
              <a:defRPr/>
            </a:pPr>
            <a:r>
              <a:rPr lang="uk-UA" sz="2200" smtClean="0">
                <a:latin typeface="Arial" charset="0"/>
              </a:rPr>
              <a:t>- </a:t>
            </a:r>
            <a:r>
              <a:rPr lang="uk-UA" sz="2200" smtClean="0"/>
              <a:t>освітні й наукові заклади, які готують працівників і розробляють наукові проекти</a:t>
            </a:r>
            <a:endParaRPr lang="ru-RU" sz="220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500"/>
                            </p:stCondLst>
                            <p:childTnLst>
                              <p:par>
                                <p:cTn id="2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500"/>
                            </p:stCondLst>
                            <p:childTnLst>
                              <p:par>
                                <p:cTn id="2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4500"/>
                            </p:stCondLst>
                            <p:childTnLst>
                              <p:par>
                                <p:cTn id="3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500"/>
                            </p:stCondLst>
                            <p:childTnLst>
                              <p:par>
                                <p:cTn id="3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6500"/>
                            </p:stCondLst>
                            <p:childTnLst>
                              <p:par>
                                <p:cTn id="4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7500"/>
                            </p:stCondLst>
                            <p:childTnLst>
                              <p:par>
                                <p:cTn id="4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8500"/>
                            </p:stCondLst>
                            <p:childTnLst>
                              <p:par>
                                <p:cTn id="5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71" name="Rectangle 71"/>
          <p:cNvSpPr>
            <a:spLocks noGrp="1" noChangeArrowheads="1"/>
          </p:cNvSpPr>
          <p:nvPr>
            <p:ph type="body" idx="1"/>
          </p:nvPr>
        </p:nvSpPr>
        <p:spPr>
          <a:xfrm>
            <a:off x="250825" y="188913"/>
            <a:ext cx="8642350" cy="5907087"/>
          </a:xfrm>
        </p:spPr>
        <p:txBody>
          <a:bodyPr/>
          <a:lstStyle/>
          <a:p>
            <a:pPr algn="ctr" eaLnBrk="1" hangingPunct="1">
              <a:buFont typeface="Wingdings" pitchFamily="2" charset="2"/>
              <a:buNone/>
              <a:defRPr/>
            </a:pPr>
            <a:r>
              <a:rPr lang="uk-UA" sz="2000" dirty="0" smtClean="0"/>
              <a:t>  </a:t>
            </a:r>
            <a:r>
              <a:rPr lang="uk-UA" sz="2400" b="1" dirty="0" smtClean="0"/>
              <a:t> Умови, що необхідні  для розвитку  сільського господарства</a:t>
            </a:r>
            <a:endParaRPr lang="ru-RU" sz="2400" b="1" dirty="0" smtClean="0"/>
          </a:p>
        </p:txBody>
      </p:sp>
      <p:graphicFrame>
        <p:nvGraphicFramePr>
          <p:cNvPr id="2" name="Схема 1"/>
          <p:cNvGraphicFramePr/>
          <p:nvPr/>
        </p:nvGraphicFramePr>
        <p:xfrm>
          <a:off x="0" y="1124744"/>
          <a:ext cx="9036496" cy="57332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12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12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71" grpId="0" build="p"/>
      <p:bldGraphic spid="2" grpId="0">
        <p:bldAsOne/>
      </p:bldGraphic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7" descr="3"/>
          <p:cNvPicPr>
            <a:picLocks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79388" y="4652963"/>
            <a:ext cx="3600450" cy="2205037"/>
          </a:xfrm>
          <a:noFill/>
        </p:spPr>
      </p:pic>
      <p:sp>
        <p:nvSpPr>
          <p:cNvPr id="5325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188913"/>
            <a:ext cx="8964613" cy="6669087"/>
          </a:xfrm>
        </p:spPr>
        <p:txBody>
          <a:bodyPr/>
          <a:lstStyle/>
          <a:p>
            <a:pPr algn="ctr" eaLnBrk="1" hangingPunct="1">
              <a:buFont typeface="Wingdings" pitchFamily="2" charset="2"/>
              <a:buNone/>
              <a:defRPr/>
            </a:pPr>
            <a:r>
              <a:rPr lang="uk-UA" sz="2800" b="1" u="sng" smtClean="0"/>
              <a:t>Галузевий склад </a:t>
            </a:r>
          </a:p>
          <a:p>
            <a:pPr algn="ctr" eaLnBrk="1" hangingPunct="1">
              <a:buFont typeface="Wingdings" pitchFamily="2" charset="2"/>
              <a:buNone/>
              <a:defRPr/>
            </a:pPr>
            <a:r>
              <a:rPr lang="uk-UA" sz="2800" b="1" u="sng" smtClean="0"/>
              <a:t>сільського господарства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uk-UA" sz="2000" smtClean="0"/>
              <a:t>                              </a:t>
            </a:r>
          </a:p>
          <a:p>
            <a:pPr algn="ctr" eaLnBrk="1" hangingPunct="1">
              <a:buFont typeface="Wingdings" pitchFamily="2" charset="2"/>
              <a:buNone/>
              <a:defRPr/>
            </a:pPr>
            <a:endParaRPr lang="uk-UA" sz="2400" b="1" smtClean="0"/>
          </a:p>
          <a:p>
            <a:pPr algn="ctr" eaLnBrk="1" hangingPunct="1">
              <a:buFont typeface="Wingdings" pitchFamily="2" charset="2"/>
              <a:buNone/>
              <a:defRPr/>
            </a:pPr>
            <a:endParaRPr lang="uk-UA" sz="2400" b="1" smtClean="0"/>
          </a:p>
          <a:p>
            <a:pPr algn="ctr" eaLnBrk="1" hangingPunct="1">
              <a:buFont typeface="Wingdings" pitchFamily="2" charset="2"/>
              <a:buNone/>
              <a:defRPr/>
            </a:pPr>
            <a:endParaRPr lang="uk-UA" sz="2400" b="1" smtClean="0"/>
          </a:p>
          <a:p>
            <a:pPr algn="ctr" eaLnBrk="1" hangingPunct="1">
              <a:buFont typeface="Wingdings" pitchFamily="2" charset="2"/>
              <a:buNone/>
              <a:defRPr/>
            </a:pPr>
            <a:endParaRPr lang="uk-UA" sz="2400" b="1" smtClean="0"/>
          </a:p>
          <a:p>
            <a:pPr algn="ctr" eaLnBrk="1" hangingPunct="1">
              <a:buFont typeface="Wingdings" pitchFamily="2" charset="2"/>
              <a:buNone/>
              <a:defRPr/>
            </a:pPr>
            <a:endParaRPr lang="uk-UA" sz="2400" b="1" smtClean="0"/>
          </a:p>
          <a:p>
            <a:pPr algn="ctr" eaLnBrk="1" hangingPunct="1">
              <a:buFont typeface="Wingdings" pitchFamily="2" charset="2"/>
              <a:buNone/>
              <a:defRPr/>
            </a:pPr>
            <a:r>
              <a:rPr lang="uk-UA" sz="2400" b="1" smtClean="0"/>
              <a:t>Земельний фонд – 60,4 млн. га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uk-UA" sz="2400" b="1" smtClean="0"/>
              <a:t>                </a:t>
            </a:r>
            <a:r>
              <a:rPr lang="uk-UA" sz="1800" b="1" smtClean="0"/>
              <a:t>Землі несільськогосподарського призначення – 30%</a:t>
            </a:r>
          </a:p>
          <a:p>
            <a:pPr algn="ctr" eaLnBrk="1" hangingPunct="1">
              <a:buFont typeface="Wingdings" pitchFamily="2" charset="2"/>
              <a:buNone/>
              <a:defRPr/>
            </a:pPr>
            <a:r>
              <a:rPr lang="uk-UA" sz="1800" b="1" smtClean="0"/>
              <a:t>                         Сільськогосподарські угіддя – 70 % (42,3 млн. га):</a:t>
            </a:r>
          </a:p>
          <a:p>
            <a:pPr algn="ctr" eaLnBrk="1" hangingPunct="1">
              <a:buFont typeface="Wingdings" pitchFamily="2" charset="2"/>
              <a:buNone/>
              <a:defRPr/>
            </a:pPr>
            <a:r>
              <a:rPr lang="uk-UA" sz="1800" b="1" smtClean="0"/>
              <a:t>                                                   Рілля – 33,9 млн. га (56 %);</a:t>
            </a:r>
          </a:p>
          <a:p>
            <a:pPr algn="ctr" eaLnBrk="1" hangingPunct="1">
              <a:buFont typeface="Wingdings" pitchFamily="2" charset="2"/>
              <a:buNone/>
              <a:defRPr/>
            </a:pPr>
            <a:r>
              <a:rPr lang="uk-UA" sz="1800" b="1" smtClean="0"/>
              <a:t>                                                         Пасовища – 4,8 млн. га ((8 %);</a:t>
            </a:r>
          </a:p>
          <a:p>
            <a:pPr algn="ctr" eaLnBrk="1" hangingPunct="1">
              <a:buFont typeface="Wingdings" pitchFamily="2" charset="2"/>
              <a:buNone/>
              <a:defRPr/>
            </a:pPr>
            <a:r>
              <a:rPr lang="uk-UA" sz="1800" b="1" smtClean="0"/>
              <a:t>                                                    Сіножаті – 2,4 млн. га (4 %);</a:t>
            </a:r>
          </a:p>
          <a:p>
            <a:pPr algn="ctr" eaLnBrk="1" hangingPunct="1">
              <a:buFont typeface="Wingdings" pitchFamily="2" charset="2"/>
              <a:buNone/>
              <a:defRPr/>
            </a:pPr>
            <a:r>
              <a:rPr lang="uk-UA" sz="1800" b="1" smtClean="0"/>
              <a:t>                                         Сади і виноградники – </a:t>
            </a:r>
          </a:p>
          <a:p>
            <a:pPr algn="ctr" eaLnBrk="1" hangingPunct="1">
              <a:buFont typeface="Wingdings" pitchFamily="2" charset="2"/>
              <a:buNone/>
              <a:defRPr/>
            </a:pPr>
            <a:r>
              <a:rPr lang="uk-UA" sz="1800" b="1" smtClean="0"/>
              <a:t>                                                                           1,2 млн. га (2 %)</a:t>
            </a:r>
          </a:p>
          <a:p>
            <a:pPr algn="ctr" eaLnBrk="1" hangingPunct="1">
              <a:buFont typeface="Wingdings" pitchFamily="2" charset="2"/>
              <a:buNone/>
              <a:defRPr/>
            </a:pPr>
            <a:r>
              <a:rPr lang="uk-UA" sz="1800" b="1" smtClean="0"/>
              <a:t>                        </a:t>
            </a:r>
          </a:p>
        </p:txBody>
      </p:sp>
      <p:pic>
        <p:nvPicPr>
          <p:cNvPr id="18436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27125" y="765175"/>
            <a:ext cx="6529388" cy="3170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532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532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532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532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532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532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5325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5325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5325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5325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5325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5325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5325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5325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1000" fill="hold"/>
                                        <p:tgtEl>
                                          <p:spTgt spid="53251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1000" fill="hold"/>
                                        <p:tgtEl>
                                          <p:spTgt spid="53251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1000" fill="hold"/>
                                        <p:tgtEl>
                                          <p:spTgt spid="53251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1000" fill="hold"/>
                                        <p:tgtEl>
                                          <p:spTgt spid="53251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1000" fill="hold"/>
                                        <p:tgtEl>
                                          <p:spTgt spid="53251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1000" fill="hold"/>
                                        <p:tgtEl>
                                          <p:spTgt spid="53251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1000" fill="hold"/>
                                        <p:tgtEl>
                                          <p:spTgt spid="53251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1000" fill="hold"/>
                                        <p:tgtEl>
                                          <p:spTgt spid="53251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1000" fill="hold"/>
                                        <p:tgtEl>
                                          <p:spTgt spid="53251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1000" fill="hold"/>
                                        <p:tgtEl>
                                          <p:spTgt spid="53251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251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0825" y="115888"/>
            <a:ext cx="8642350" cy="6313487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  <a:defRPr/>
            </a:pPr>
            <a:r>
              <a:rPr lang="uk-UA" sz="2800" dirty="0" smtClean="0"/>
              <a:t>    </a:t>
            </a:r>
            <a:endParaRPr lang="ru-RU" sz="2800" dirty="0" smtClean="0"/>
          </a:p>
        </p:txBody>
      </p:sp>
      <p:graphicFrame>
        <p:nvGraphicFramePr>
          <p:cNvPr id="2" name="Схема 1"/>
          <p:cNvGraphicFramePr/>
          <p:nvPr/>
        </p:nvGraphicFramePr>
        <p:xfrm>
          <a:off x="0" y="332656"/>
          <a:ext cx="9036496" cy="65253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AsOne/>
      </p:bldGraphic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115888"/>
            <a:ext cx="9144000" cy="6553200"/>
          </a:xfrm>
        </p:spPr>
        <p:txBody>
          <a:bodyPr/>
          <a:lstStyle/>
          <a:p>
            <a:pPr marL="609600" indent="-609600" algn="ctr" eaLnBrk="1" hangingPunct="1">
              <a:buFont typeface="Wingdings" pitchFamily="2" charset="2"/>
              <a:buNone/>
              <a:defRPr/>
            </a:pPr>
            <a:r>
              <a:rPr lang="uk-UA" sz="2400" b="1" smtClean="0"/>
              <a:t>Проблеми розвитку</a:t>
            </a:r>
          </a:p>
          <a:p>
            <a:pPr marL="609600" indent="-609600" algn="ctr" eaLnBrk="1" hangingPunct="1">
              <a:buFont typeface="Wingdings" pitchFamily="2" charset="2"/>
              <a:buNone/>
              <a:defRPr/>
            </a:pPr>
            <a:r>
              <a:rPr lang="uk-UA" sz="2400" b="1" smtClean="0"/>
              <a:t> сільського господарства України</a:t>
            </a:r>
          </a:p>
          <a:p>
            <a:pPr marL="609600" indent="-609600" eaLnBrk="1" hangingPunct="1">
              <a:defRPr/>
            </a:pPr>
            <a:r>
              <a:rPr lang="uk-UA" sz="2000" b="1" smtClean="0"/>
              <a:t>Екологічні</a:t>
            </a:r>
            <a:r>
              <a:rPr lang="uk-UA" sz="2000" smtClean="0"/>
              <a:t> </a:t>
            </a:r>
            <a:r>
              <a:rPr lang="uk-UA" sz="2000" b="1" smtClean="0"/>
              <a:t>проблеми</a:t>
            </a:r>
            <a:r>
              <a:rPr lang="uk-UA" sz="2000" smtClean="0"/>
              <a:t>: деградація ґрунтів (ерозія ґрунту, вторинне засолення, забруднення пестицидами, радіоактивне забруднення, неправильна агротехніка);</a:t>
            </a:r>
          </a:p>
          <a:p>
            <a:pPr marL="609600" indent="-609600" eaLnBrk="1" hangingPunct="1">
              <a:defRPr/>
            </a:pPr>
            <a:r>
              <a:rPr lang="uk-UA" sz="2000" b="1" smtClean="0"/>
              <a:t>Соціально-економічні проблеми:  </a:t>
            </a:r>
            <a:r>
              <a:rPr lang="uk-UA" sz="2000" smtClean="0"/>
              <a:t>низький розвиток соціальної інфраструктури у сільській місцевості;</a:t>
            </a:r>
          </a:p>
          <a:p>
            <a:pPr marL="609600" indent="-609600" eaLnBrk="1" hangingPunct="1">
              <a:defRPr/>
            </a:pPr>
            <a:r>
              <a:rPr lang="uk-UA" sz="2000" b="1" smtClean="0"/>
              <a:t>Економічні: </a:t>
            </a:r>
            <a:r>
              <a:rPr lang="uk-UA" sz="2000" smtClean="0"/>
              <a:t>скорочення сільськогосподарського виробництва</a:t>
            </a:r>
            <a:r>
              <a:rPr lang="uk-UA" sz="2000" smtClean="0">
                <a:latin typeface="Arial" charset="0"/>
              </a:rPr>
              <a:t>,</a:t>
            </a:r>
            <a:r>
              <a:rPr lang="uk-UA" sz="2000" smtClean="0"/>
              <a:t> велика розораність території внаслідок екстенсивного шляху розвитку; </a:t>
            </a:r>
          </a:p>
          <a:p>
            <a:pPr marL="609600" indent="-609600" eaLnBrk="1" hangingPunct="1">
              <a:buFont typeface="Wingdings" pitchFamily="2" charset="2"/>
              <a:buNone/>
              <a:defRPr/>
            </a:pPr>
            <a:r>
              <a:rPr lang="uk-UA" sz="2000" smtClean="0"/>
              <a:t>    непродумані меліоративні заходи; </a:t>
            </a:r>
          </a:p>
          <a:p>
            <a:pPr marL="609600" indent="-609600" eaLnBrk="1" hangingPunct="1">
              <a:buFont typeface="Wingdings" pitchFamily="2" charset="2"/>
              <a:buNone/>
              <a:defRPr/>
            </a:pPr>
            <a:r>
              <a:rPr lang="uk-UA" sz="2000" smtClean="0"/>
              <a:t>    нераціональне використання мінеральних добрив;</a:t>
            </a:r>
          </a:p>
          <a:p>
            <a:pPr marL="609600" indent="-609600" eaLnBrk="1" hangingPunct="1">
              <a:buFont typeface="Wingdings" pitchFamily="2" charset="2"/>
              <a:buNone/>
              <a:defRPr/>
            </a:pPr>
            <a:r>
              <a:rPr lang="uk-UA" sz="2000" smtClean="0"/>
              <a:t>    низький рівень механізації в  господарстві, </a:t>
            </a:r>
            <a:endParaRPr lang="uk-UA" sz="2000" smtClean="0">
              <a:latin typeface="Arial" charset="0"/>
            </a:endParaRPr>
          </a:p>
          <a:p>
            <a:pPr marL="609600" indent="-609600" eaLnBrk="1" hangingPunct="1">
              <a:buFont typeface="Wingdings" pitchFamily="2" charset="2"/>
              <a:buNone/>
              <a:defRPr/>
            </a:pPr>
            <a:r>
              <a:rPr lang="uk-UA" sz="2000" smtClean="0">
                <a:latin typeface="Arial" charset="0"/>
              </a:rPr>
              <a:t>     </a:t>
            </a:r>
            <a:r>
              <a:rPr lang="uk-UA" sz="2000" smtClean="0"/>
              <a:t>застаріла техніка,</a:t>
            </a:r>
          </a:p>
          <a:p>
            <a:pPr marL="609600" indent="-609600" eaLnBrk="1" hangingPunct="1">
              <a:buFont typeface="Wingdings" pitchFamily="2" charset="2"/>
              <a:buNone/>
              <a:defRPr/>
            </a:pPr>
            <a:r>
              <a:rPr lang="uk-UA" sz="2000" smtClean="0"/>
              <a:t>    висока частка ручної праці;</a:t>
            </a:r>
          </a:p>
          <a:p>
            <a:pPr marL="609600" indent="-609600" eaLnBrk="1" hangingPunct="1">
              <a:buFont typeface="Wingdings" pitchFamily="2" charset="2"/>
              <a:buNone/>
              <a:defRPr/>
            </a:pPr>
            <a:r>
              <a:rPr lang="uk-UA" sz="2000" smtClean="0"/>
              <a:t>    величезні втрати продукції при транспортуванні та зберіганні.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1187450" y="260350"/>
            <a:ext cx="7777163" cy="5040313"/>
          </a:xfrm>
        </p:spPr>
        <p:txBody>
          <a:bodyPr/>
          <a:lstStyle/>
          <a:p>
            <a:pPr algn="ctr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uk-UA" b="1" dirty="0" smtClean="0"/>
              <a:t>  Галузева структура рослинництва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endParaRPr lang="uk-UA" sz="2000" dirty="0" smtClean="0"/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endParaRPr lang="uk-UA" sz="2000" dirty="0" smtClean="0"/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uk-UA" sz="2000" dirty="0" smtClean="0"/>
              <a:t>                                               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uk-UA" sz="2000" dirty="0" smtClean="0"/>
              <a:t>                                        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uk-UA" sz="1400" dirty="0" smtClean="0"/>
              <a:t>      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endParaRPr lang="uk-UA" sz="1400" dirty="0" smtClean="0"/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endParaRPr lang="uk-UA" sz="1400" dirty="0" smtClean="0"/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endParaRPr lang="uk-UA" sz="1400" dirty="0" smtClean="0"/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endParaRPr lang="uk-UA" sz="1400" dirty="0" smtClean="0"/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endParaRPr lang="uk-UA" sz="1400" dirty="0" smtClean="0"/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endParaRPr lang="uk-UA" sz="1400" dirty="0" smtClean="0"/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endParaRPr lang="uk-UA" sz="1400" dirty="0" smtClean="0"/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endParaRPr lang="uk-UA" sz="1400" dirty="0" smtClean="0"/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endParaRPr lang="uk-UA" sz="1400" dirty="0" smtClean="0"/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uk-UA" sz="900" dirty="0" smtClean="0"/>
              <a:t>                                                 Виноград                                                                                 Пшениця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endParaRPr lang="ru-RU" sz="900" dirty="0" smtClean="0"/>
          </a:p>
        </p:txBody>
      </p:sp>
      <p:graphicFrame>
        <p:nvGraphicFramePr>
          <p:cNvPr id="2" name="Схема 1"/>
          <p:cNvGraphicFramePr/>
          <p:nvPr/>
        </p:nvGraphicFramePr>
        <p:xfrm>
          <a:off x="12700" y="987078"/>
          <a:ext cx="9144000" cy="37039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9221" name="Picture 68" descr="wheat-production"/>
          <p:cNvPicPr>
            <a:picLocks noChangeAspect="1" noChangeArrowheads="1"/>
          </p:cNvPicPr>
          <p:nvPr>
            <p:ph sz="quarter" idx="2"/>
          </p:nvPr>
        </p:nvPicPr>
        <p:blipFill>
          <a:blip r:embed="rId7" cstate="print"/>
          <a:srcRect/>
          <a:stretch>
            <a:fillRect/>
          </a:stretch>
        </p:blipFill>
        <p:spPr>
          <a:xfrm>
            <a:off x="468313" y="4087813"/>
            <a:ext cx="4025900" cy="2752725"/>
          </a:xfrm>
          <a:noFill/>
        </p:spPr>
      </p:pic>
      <p:pic>
        <p:nvPicPr>
          <p:cNvPr id="9219" name="Picture 71" descr="10"/>
          <p:cNvPicPr>
            <a:picLocks noChangeAspect="1" noChangeArrowheads="1"/>
          </p:cNvPicPr>
          <p:nvPr>
            <p:ph sz="quarter" idx="3"/>
          </p:nvPr>
        </p:nvPicPr>
        <p:blipFill>
          <a:blip r:embed="rId8" cstate="print"/>
          <a:srcRect/>
          <a:stretch>
            <a:fillRect/>
          </a:stretch>
        </p:blipFill>
        <p:spPr>
          <a:xfrm>
            <a:off x="4716463" y="4076700"/>
            <a:ext cx="4032250" cy="2665413"/>
          </a:xfr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2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2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4" name="Rectangle 4"/>
          <p:cNvSpPr>
            <a:spLocks noGrp="1" noChangeArrowheads="1"/>
          </p:cNvSpPr>
          <p:nvPr>
            <p:ph type="title"/>
          </p:nvPr>
        </p:nvSpPr>
        <p:spPr>
          <a:xfrm>
            <a:off x="611188" y="6424613"/>
            <a:ext cx="7772400" cy="433387"/>
          </a:xfrm>
        </p:spPr>
        <p:txBody>
          <a:bodyPr/>
          <a:lstStyle/>
          <a:p>
            <a:pPr algn="l" eaLnBrk="1" hangingPunct="1">
              <a:defRPr/>
            </a:pPr>
            <a:r>
              <a:rPr lang="uk-UA" sz="1600" smtClean="0"/>
              <a:t>Кукурудза                                                            Ячмінь</a:t>
            </a:r>
            <a:endParaRPr lang="ru-RU" sz="1600" smtClean="0"/>
          </a:p>
        </p:txBody>
      </p:sp>
      <p:sp>
        <p:nvSpPr>
          <p:cNvPr id="6144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323850" y="188913"/>
            <a:ext cx="8496300" cy="6480175"/>
          </a:xfrm>
        </p:spPr>
        <p:txBody>
          <a:bodyPr/>
          <a:lstStyle/>
          <a:p>
            <a:pPr marL="609600" indent="-609600" eaLnBrk="1" hangingPunct="1">
              <a:buFont typeface="Wingdings" pitchFamily="2" charset="2"/>
              <a:buNone/>
              <a:defRPr/>
            </a:pPr>
            <a:r>
              <a:rPr lang="uk-UA" sz="1400" smtClean="0"/>
              <a:t>  </a:t>
            </a:r>
            <a:r>
              <a:rPr lang="uk-UA" sz="2000" smtClean="0"/>
              <a:t>                     </a:t>
            </a:r>
            <a:r>
              <a:rPr lang="uk-UA" sz="2800" b="1" smtClean="0"/>
              <a:t>Географія рослинництва</a:t>
            </a:r>
          </a:p>
          <a:p>
            <a:pPr marL="609600" indent="-609600" eaLnBrk="1" hangingPunct="1">
              <a:buFont typeface="Wingdings" pitchFamily="2" charset="2"/>
              <a:buNone/>
              <a:defRPr/>
            </a:pPr>
            <a:r>
              <a:rPr lang="uk-UA" sz="1800" b="1" smtClean="0"/>
              <a:t>        Зернові</a:t>
            </a:r>
            <a:r>
              <a:rPr lang="uk-UA" sz="1800" smtClean="0"/>
              <a:t> – пшениця, ячмінь, кукурудза, жито, овес, просо, рис.</a:t>
            </a:r>
          </a:p>
          <a:p>
            <a:pPr marL="609600" indent="-609600" eaLnBrk="1" hangingPunct="1">
              <a:defRPr/>
            </a:pPr>
            <a:r>
              <a:rPr lang="uk-UA" sz="1800" b="1" i="1" smtClean="0"/>
              <a:t>Пшениця</a:t>
            </a:r>
            <a:r>
              <a:rPr lang="uk-UA" sz="1800" smtClean="0"/>
              <a:t> – 20% посівних площ зернових культур (6 млн. га), 50% валового збору – лісостеп і пн. частина степу</a:t>
            </a:r>
          </a:p>
          <a:p>
            <a:pPr marL="609600" indent="-609600" eaLnBrk="1" hangingPunct="1">
              <a:defRPr/>
            </a:pPr>
            <a:r>
              <a:rPr lang="uk-UA" sz="1800" b="1" i="1" smtClean="0"/>
              <a:t>Ярий ячмінь - </a:t>
            </a:r>
            <a:r>
              <a:rPr lang="uk-UA" sz="1800" smtClean="0"/>
              <a:t>друга</a:t>
            </a:r>
            <a:r>
              <a:rPr lang="uk-UA" sz="1800" b="1" i="1" smtClean="0"/>
              <a:t> </a:t>
            </a:r>
            <a:r>
              <a:rPr lang="uk-UA" sz="1800" smtClean="0"/>
              <a:t>за площею посівів та валовим збором зернова культура - степ, лісостеп, Крим, гірські р-ни Врожайність  12-30 ц/га</a:t>
            </a:r>
          </a:p>
          <a:p>
            <a:pPr marL="609600" indent="-609600" eaLnBrk="1" hangingPunct="1">
              <a:defRPr/>
            </a:pPr>
            <a:r>
              <a:rPr lang="uk-UA" sz="1800" b="1" i="1" smtClean="0"/>
              <a:t>Кукурудза</a:t>
            </a:r>
            <a:r>
              <a:rPr lang="uk-UA" sz="1800" smtClean="0"/>
              <a:t> – третя за площею посівів і 15% валового збору зерна; врожайність 45 ц/га – лісостеп, Закарпатська, Чернівецька і Одеська області</a:t>
            </a:r>
          </a:p>
          <a:p>
            <a:pPr marL="609600" indent="-609600" eaLnBrk="1" hangingPunct="1">
              <a:defRPr/>
            </a:pPr>
            <a:r>
              <a:rPr lang="uk-UA" sz="1800" b="1" i="1" smtClean="0"/>
              <a:t>Жито </a:t>
            </a:r>
            <a:r>
              <a:rPr lang="uk-UA" sz="1800" smtClean="0"/>
              <a:t>- 2% площі зернових - Полісся, західні області України</a:t>
            </a:r>
          </a:p>
          <a:p>
            <a:pPr marL="609600" indent="-609600" eaLnBrk="1" hangingPunct="1">
              <a:defRPr/>
            </a:pPr>
            <a:r>
              <a:rPr lang="uk-UA" sz="1800" b="1" i="1" smtClean="0"/>
              <a:t>Овес </a:t>
            </a:r>
            <a:r>
              <a:rPr lang="uk-UA" sz="1800" smtClean="0"/>
              <a:t>- Полісся, Прикарпаття</a:t>
            </a:r>
            <a:endParaRPr lang="uk-UA" sz="1400" smtClean="0"/>
          </a:p>
          <a:p>
            <a:pPr marL="609600" indent="-609600" eaLnBrk="1" hangingPunct="1">
              <a:defRPr/>
            </a:pPr>
            <a:endParaRPr lang="ru-RU" sz="1400" smtClean="0"/>
          </a:p>
        </p:txBody>
      </p:sp>
      <p:pic>
        <p:nvPicPr>
          <p:cNvPr id="10244" name="Picture 8" descr="1501_18_1---Sweet-Corn_web"/>
          <p:cNvPicPr>
            <a:picLocks noChangeAspect="1" noChangeArrowheads="1"/>
          </p:cNvPicPr>
          <p:nvPr>
            <p:ph sz="quarter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50825" y="4076700"/>
            <a:ext cx="4249738" cy="2447925"/>
          </a:xfrm>
          <a:noFill/>
        </p:spPr>
      </p:pic>
      <p:pic>
        <p:nvPicPr>
          <p:cNvPr id="10245" name="Picture 9" descr="pic_makingbeer_barley2"/>
          <p:cNvPicPr>
            <a:picLocks noChangeAspect="1" noChangeArrowheads="1"/>
          </p:cNvPicPr>
          <p:nvPr>
            <p:ph sz="quarter" idx="3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4786313" y="3929063"/>
            <a:ext cx="4176712" cy="2571750"/>
          </a:xfr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2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2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Глобус">
  <a:themeElements>
    <a:clrScheme name="Глобус 3">
      <a:dk1>
        <a:srgbClr val="003B76"/>
      </a:dk1>
      <a:lt1>
        <a:srgbClr val="FFFFFF"/>
      </a:lt1>
      <a:dk2>
        <a:srgbClr val="0066CC"/>
      </a:dk2>
      <a:lt2>
        <a:srgbClr val="CCECFF"/>
      </a:lt2>
      <a:accent1>
        <a:srgbClr val="33CCCC"/>
      </a:accent1>
      <a:accent2>
        <a:srgbClr val="66CCFF"/>
      </a:accent2>
      <a:accent3>
        <a:srgbClr val="AAB8E2"/>
      </a:accent3>
      <a:accent4>
        <a:srgbClr val="DADADA"/>
      </a:accent4>
      <a:accent5>
        <a:srgbClr val="ADE2E2"/>
      </a:accent5>
      <a:accent6>
        <a:srgbClr val="5CB9E7"/>
      </a:accent6>
      <a:hlink>
        <a:srgbClr val="FFFFCC"/>
      </a:hlink>
      <a:folHlink>
        <a:srgbClr val="FFCC66"/>
      </a:folHlink>
    </a:clrScheme>
    <a:fontScheme name="Глобус">
      <a:majorFont>
        <a:latin typeface="Arial"/>
        <a:ea typeface=""/>
        <a:cs typeface=""/>
      </a:majorFont>
      <a:minorFont>
        <a:latin typeface="Verdan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Глобус 1">
        <a:dk1>
          <a:srgbClr val="622100"/>
        </a:dk1>
        <a:lt1>
          <a:srgbClr val="FFFFFF"/>
        </a:lt1>
        <a:dk2>
          <a:srgbClr val="800000"/>
        </a:dk2>
        <a:lt2>
          <a:srgbClr val="FFFFCC"/>
        </a:lt2>
        <a:accent1>
          <a:srgbClr val="E42B00"/>
        </a:accent1>
        <a:accent2>
          <a:srgbClr val="996600"/>
        </a:accent2>
        <a:accent3>
          <a:srgbClr val="C0AAAA"/>
        </a:accent3>
        <a:accent4>
          <a:srgbClr val="DADADA"/>
        </a:accent4>
        <a:accent5>
          <a:srgbClr val="EFACAA"/>
        </a:accent5>
        <a:accent6>
          <a:srgbClr val="8A5C00"/>
        </a:accent6>
        <a:hlink>
          <a:srgbClr val="FADF6C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Глобус 2">
        <a:dk1>
          <a:srgbClr val="5F4545"/>
        </a:dk1>
        <a:lt1>
          <a:srgbClr val="FFFFFF"/>
        </a:lt1>
        <a:dk2>
          <a:srgbClr val="8F6969"/>
        </a:dk2>
        <a:lt2>
          <a:srgbClr val="FFFFCC"/>
        </a:lt2>
        <a:accent1>
          <a:srgbClr val="CC6600"/>
        </a:accent1>
        <a:accent2>
          <a:srgbClr val="924C0C"/>
        </a:accent2>
        <a:accent3>
          <a:srgbClr val="C6B9B9"/>
        </a:accent3>
        <a:accent4>
          <a:srgbClr val="DADADA"/>
        </a:accent4>
        <a:accent5>
          <a:srgbClr val="E2B8AA"/>
        </a:accent5>
        <a:accent6>
          <a:srgbClr val="84440A"/>
        </a:accent6>
        <a:hlink>
          <a:srgbClr val="CFD375"/>
        </a:hlink>
        <a:folHlink>
          <a:srgbClr val="98BB9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Глобус 3">
        <a:dk1>
          <a:srgbClr val="003B76"/>
        </a:dk1>
        <a:lt1>
          <a:srgbClr val="FFFFFF"/>
        </a:lt1>
        <a:dk2>
          <a:srgbClr val="0066CC"/>
        </a:dk2>
        <a:lt2>
          <a:srgbClr val="CCECFF"/>
        </a:lt2>
        <a:accent1>
          <a:srgbClr val="33CCCC"/>
        </a:accent1>
        <a:accent2>
          <a:srgbClr val="66CCFF"/>
        </a:accent2>
        <a:accent3>
          <a:srgbClr val="AAB8E2"/>
        </a:accent3>
        <a:accent4>
          <a:srgbClr val="DADADA"/>
        </a:accent4>
        <a:accent5>
          <a:srgbClr val="ADE2E2"/>
        </a:accent5>
        <a:accent6>
          <a:srgbClr val="5CB9E7"/>
        </a:accent6>
        <a:hlink>
          <a:srgbClr val="FFFFCC"/>
        </a:hlink>
        <a:folHlink>
          <a:srgbClr val="FFCC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Глобус 4">
        <a:dk1>
          <a:srgbClr val="005856"/>
        </a:dk1>
        <a:lt1>
          <a:srgbClr val="FFFFFF"/>
        </a:lt1>
        <a:dk2>
          <a:srgbClr val="008080"/>
        </a:dk2>
        <a:lt2>
          <a:srgbClr val="FFFFCC"/>
        </a:lt2>
        <a:accent1>
          <a:srgbClr val="0099CC"/>
        </a:accent1>
        <a:accent2>
          <a:srgbClr val="00CCFF"/>
        </a:accent2>
        <a:accent3>
          <a:srgbClr val="AAC0C0"/>
        </a:accent3>
        <a:accent4>
          <a:srgbClr val="DADADA"/>
        </a:accent4>
        <a:accent5>
          <a:srgbClr val="AACAE2"/>
        </a:accent5>
        <a:accent6>
          <a:srgbClr val="00B9E7"/>
        </a:accent6>
        <a:hlink>
          <a:srgbClr val="1ACE9F"/>
        </a:hlink>
        <a:folHlink>
          <a:srgbClr val="948CCE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Глобус 5">
        <a:dk1>
          <a:srgbClr val="3C5436"/>
        </a:dk1>
        <a:lt1>
          <a:srgbClr val="FFFFFF"/>
        </a:lt1>
        <a:dk2>
          <a:srgbClr val="5F8656"/>
        </a:dk2>
        <a:lt2>
          <a:srgbClr val="D6D8C0"/>
        </a:lt2>
        <a:accent1>
          <a:srgbClr val="61733D"/>
        </a:accent1>
        <a:accent2>
          <a:srgbClr val="324A39"/>
        </a:accent2>
        <a:accent3>
          <a:srgbClr val="B6C3B4"/>
        </a:accent3>
        <a:accent4>
          <a:srgbClr val="DADADA"/>
        </a:accent4>
        <a:accent5>
          <a:srgbClr val="B7BCAF"/>
        </a:accent5>
        <a:accent6>
          <a:srgbClr val="2C4233"/>
        </a:accent6>
        <a:hlink>
          <a:srgbClr val="73D588"/>
        </a:hlink>
        <a:folHlink>
          <a:srgbClr val="6F99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Глобус 6">
        <a:dk1>
          <a:srgbClr val="5B7B65"/>
        </a:dk1>
        <a:lt1>
          <a:srgbClr val="FFFFFF"/>
        </a:lt1>
        <a:dk2>
          <a:srgbClr val="9ABE9D"/>
        </a:dk2>
        <a:lt2>
          <a:srgbClr val="336600"/>
        </a:lt2>
        <a:accent1>
          <a:srgbClr val="00CC66"/>
        </a:accent1>
        <a:accent2>
          <a:srgbClr val="4E7050"/>
        </a:accent2>
        <a:accent3>
          <a:srgbClr val="CADBCC"/>
        </a:accent3>
        <a:accent4>
          <a:srgbClr val="DADADA"/>
        </a:accent4>
        <a:accent5>
          <a:srgbClr val="AAE2B8"/>
        </a:accent5>
        <a:accent6>
          <a:srgbClr val="466548"/>
        </a:accent6>
        <a:hlink>
          <a:srgbClr val="FFFFCC"/>
        </a:hlink>
        <a:folHlink>
          <a:srgbClr val="9CE8A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Глобус 7">
        <a:dk1>
          <a:srgbClr val="4C4E44"/>
        </a:dk1>
        <a:lt1>
          <a:srgbClr val="FFFFFF"/>
        </a:lt1>
        <a:dk2>
          <a:srgbClr val="686B5D"/>
        </a:dk2>
        <a:lt2>
          <a:srgbClr val="D6D5C6"/>
        </a:lt2>
        <a:accent1>
          <a:srgbClr val="898D79"/>
        </a:accent1>
        <a:accent2>
          <a:srgbClr val="4D4F45"/>
        </a:accent2>
        <a:accent3>
          <a:srgbClr val="B9BAB6"/>
        </a:accent3>
        <a:accent4>
          <a:srgbClr val="DADADA"/>
        </a:accent4>
        <a:accent5>
          <a:srgbClr val="C4C5BE"/>
        </a:accent5>
        <a:accent6>
          <a:srgbClr val="45473E"/>
        </a:accent6>
        <a:hlink>
          <a:srgbClr val="58BE67"/>
        </a:hlink>
        <a:folHlink>
          <a:srgbClr val="C0C64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Глобус 8">
        <a:dk1>
          <a:srgbClr val="000000"/>
        </a:dk1>
        <a:lt1>
          <a:srgbClr val="FFFFDD"/>
        </a:lt1>
        <a:dk2>
          <a:srgbClr val="000000"/>
        </a:dk2>
        <a:lt2>
          <a:srgbClr val="98977A"/>
        </a:lt2>
        <a:accent1>
          <a:srgbClr val="BDCDA7"/>
        </a:accent1>
        <a:accent2>
          <a:srgbClr val="A0D060"/>
        </a:accent2>
        <a:accent3>
          <a:srgbClr val="FFFFEB"/>
        </a:accent3>
        <a:accent4>
          <a:srgbClr val="000000"/>
        </a:accent4>
        <a:accent5>
          <a:srgbClr val="DBE3D0"/>
        </a:accent5>
        <a:accent6>
          <a:srgbClr val="91BC56"/>
        </a:accent6>
        <a:hlink>
          <a:srgbClr val="FADD4E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1320</TotalTime>
  <Words>1331</Words>
  <Application>Microsoft Office PowerPoint</Application>
  <PresentationFormat>Экран (4:3)</PresentationFormat>
  <Paragraphs>303</Paragraphs>
  <Slides>21</Slides>
  <Notes>6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6" baseType="lpstr">
      <vt:lpstr>Verdana</vt:lpstr>
      <vt:lpstr>Arial</vt:lpstr>
      <vt:lpstr>Wingdings</vt:lpstr>
      <vt:lpstr>Calibri</vt:lpstr>
      <vt:lpstr>Глобус</vt:lpstr>
      <vt:lpstr>Сільське господарство</vt:lpstr>
      <vt:lpstr>Слайд 2</vt:lpstr>
      <vt:lpstr>Склад АПК</vt:lpstr>
      <vt:lpstr>Слайд 4</vt:lpstr>
      <vt:lpstr>Слайд 5</vt:lpstr>
      <vt:lpstr>Слайд 6</vt:lpstr>
      <vt:lpstr>Слайд 7</vt:lpstr>
      <vt:lpstr>Слайд 8</vt:lpstr>
      <vt:lpstr>Кукурудза                                                            Ячмінь</vt:lpstr>
      <vt:lpstr>Круп'яні культури  </vt:lpstr>
      <vt:lpstr>Технічні культури</vt:lpstr>
      <vt:lpstr>Слайд 12</vt:lpstr>
      <vt:lpstr>ТВАРИННИЦТВО</vt:lpstr>
      <vt:lpstr>Скотарство</vt:lpstr>
      <vt:lpstr>Свинарство</vt:lpstr>
      <vt:lpstr>Вівчарство</vt:lpstr>
      <vt:lpstr>Інші галузі</vt:lpstr>
      <vt:lpstr>Зональна спеціалізація сільського господарства</vt:lpstr>
      <vt:lpstr>Слайд 19</vt:lpstr>
      <vt:lpstr>Слайд 20</vt:lpstr>
      <vt:lpstr>Слайд 21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Tianka</dc:creator>
  <cp:lastModifiedBy>Татьяна</cp:lastModifiedBy>
  <cp:revision>100</cp:revision>
  <dcterms:created xsi:type="dcterms:W3CDTF">1601-01-01T00:00:00Z</dcterms:created>
  <dcterms:modified xsi:type="dcterms:W3CDTF">2014-03-11T16:28:37Z</dcterms:modified>
</cp:coreProperties>
</file>