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79" r:id="rId25"/>
    <p:sldId id="26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5" r:id="rId36"/>
    <p:sldId id="289" r:id="rId37"/>
    <p:sldId id="292" r:id="rId38"/>
    <p:sldId id="291" r:id="rId39"/>
    <p:sldId id="290" r:id="rId40"/>
    <p:sldId id="293" r:id="rId41"/>
    <p:sldId id="294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2AACB0-74D1-4FE5-A4A1-F38A1EE3DFAC}">
          <p14:sldIdLst>
            <p14:sldId id="256"/>
          </p14:sldIdLst>
        </p14:section>
        <p14:section name="Раздел без заголовка" id="{BDCAEC08-DD8D-4163-BCD2-B8AEB997D806}">
          <p14:sldIdLst>
            <p14:sldId id="296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Раздел без заголовка" id="{11F2800D-80E4-48CA-B403-4C1E473593F8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Раздел без заголовка" id="{6533F9A9-3422-4C9F-A6A5-5343FA266F25}">
          <p14:sldIdLst>
            <p14:sldId id="266"/>
            <p14:sldId id="267"/>
            <p14:sldId id="279"/>
            <p14:sldId id="268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Раздел без заголовка" id="{DD981390-F16A-4799-BFA7-EB959030AE21}">
          <p14:sldIdLst>
            <p14:sldId id="286"/>
            <p14:sldId id="287"/>
            <p14:sldId id="288"/>
            <p14:sldId id="295"/>
            <p14:sldId id="289"/>
            <p14:sldId id="292"/>
            <p14:sldId id="291"/>
            <p14:sldId id="290"/>
            <p14:sldId id="293"/>
            <p14:sldId id="294"/>
            <p14:sldId id="297"/>
            <p14:sldId id="298"/>
            <p14:sldId id="299"/>
          </p14:sldIdLst>
        </p14:section>
        <p14:section name="Раздел без заголовка" id="{1A2A974A-CF91-4313-B781-238B2BA65D41}">
          <p14:sldIdLst>
            <p14:sldId id="3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2" autoAdjust="0"/>
    <p:restoredTop sz="94660"/>
  </p:normalViewPr>
  <p:slideViewPr>
    <p:cSldViewPr>
      <p:cViewPr>
        <p:scale>
          <a:sx n="100" d="100"/>
          <a:sy n="100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222-3F32-42A6-A395-172278CB1B0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8D3D-9740-4525-8B6C-F096A38CF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92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222-3F32-42A6-A395-172278CB1B0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8D3D-9740-4525-8B6C-F096A38CF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4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222-3F32-42A6-A395-172278CB1B0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8D3D-9740-4525-8B6C-F096A38CF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9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222-3F32-42A6-A395-172278CB1B0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8D3D-9740-4525-8B6C-F096A38CF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3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222-3F32-42A6-A395-172278CB1B0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8D3D-9740-4525-8B6C-F096A38CF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4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222-3F32-42A6-A395-172278CB1B0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8D3D-9740-4525-8B6C-F096A38CF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7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222-3F32-42A6-A395-172278CB1B0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8D3D-9740-4525-8B6C-F096A38CF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6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222-3F32-42A6-A395-172278CB1B0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8D3D-9740-4525-8B6C-F096A38CF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7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222-3F32-42A6-A395-172278CB1B0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8D3D-9740-4525-8B6C-F096A38CF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88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222-3F32-42A6-A395-172278CB1B0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8D3D-9740-4525-8B6C-F096A38CF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6222-3F32-42A6-A395-172278CB1B0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8D3D-9740-4525-8B6C-F096A38CF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61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6222-3F32-42A6-A395-172278CB1B00}" type="datetimeFigureOut">
              <a:rPr lang="ru-RU" smtClean="0"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8D3D-9740-4525-8B6C-F096A38CF3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3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5.jpe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7.jpeg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9.jpeg"/><Relationship Id="rId4" Type="http://schemas.microsoft.com/office/2007/relationships/hdphoto" Target="../media/hdphoto9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2.jpeg"/><Relationship Id="rId4" Type="http://schemas.microsoft.com/office/2007/relationships/hdphoto" Target="../media/hdphoto1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24.png"/><Relationship Id="rId4" Type="http://schemas.microsoft.com/office/2007/relationships/hdphoto" Target="../media/hdphoto13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632848" cy="1152128"/>
          </a:xfrm>
        </p:spPr>
        <p:txBody>
          <a:bodyPr>
            <a:no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Презентація на тему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Аз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ії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6093296"/>
            <a:ext cx="2552328" cy="62562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Виконав учень 10-Б класу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Карпин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Роман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25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8092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6886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азіатських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характерна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багатоуклад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Поряд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родоплемінними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феодальними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відносинами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сформувалися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видами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екстенсивне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60-80 %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добувна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Обробна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державах,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Казахстані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Ізраїлі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КНДР,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індустріальних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окремих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невиробничої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осередком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банківської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справи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фінансовими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торговельними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центрами стали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Ліван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Сінгапур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Сянган.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Курортне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прибутків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Кіпру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Туреччині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ОАЕ,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Ізраїлю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Таїланду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91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8092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Сільське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господарство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є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провідною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галуззю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більшості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країн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У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його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галузевій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структурі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переважає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рослинництво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яке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відзначається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високою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працемісткістю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екстенсивністю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В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аграрних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відносинах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сформувалися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високотоварний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дрібнотоварний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сектори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Перший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спеціалізується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вирощуванні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експортних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культур (чаю,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бавовнику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джуту,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цукрової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тростини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гевеї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спецій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кокосової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пальми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тропічних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фруктів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),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другий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постачає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продукцію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внутрішній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ринок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(рис,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пшеницю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просо, сою, батат).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Основним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типом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господарств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високотоварному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секторі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є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плантації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які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минулому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належали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іноземним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власникам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нині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як правило, є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власністю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держави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Розміщення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сільськогосподарських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культур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залежить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кліматичних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умов та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типів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ґрунтів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У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мусонних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областях на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червоноземах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жовтоземах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чорних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тропічних</a:t>
            </a:r>
            <a:r>
              <a:rPr lang="ru-RU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ґрунтах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зосереджені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основні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райони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землеробства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Азії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Із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зернових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культур тут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вирощують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рис та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пшеницю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переважно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для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власних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потреб.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Країни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Азії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дають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90 %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світового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збору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рису,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під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яким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зайнято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понад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50 %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ріллі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Під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пшеницею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площ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удвічі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менше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Світовими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лідерами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за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зборами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рису та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пшениці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є Китай та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Індія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З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технічних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культур тут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вирощують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експортують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чай (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понад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3/4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світового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виробництва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найбільші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плантації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— в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Індії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Китаї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на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Шрі-Ланці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),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бавовник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(Китай,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Індія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Пакистан), джут (Бангладеш,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Індія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Пакистан),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цукрову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тростину (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Індія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Таїланд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Китай,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Індонезія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), тютюн (Китай),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прянощі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Індія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Малайзія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Шрі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-Ланка,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Індо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-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незія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Філіппіни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Таїланд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). Для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власного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споживання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вирощують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сою та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бульбоплідні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культури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047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Обробна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багатьох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представлена 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кустарно-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ремісничими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килими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Іран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Афганіс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тканини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Ірак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ювелірні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Іран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хутряний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одяг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Афганістан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тощо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Набули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левкої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харчової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Багатопрофільна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представлена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електроенергетикою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металургією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хімічною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наявна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небагатьох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таких як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Китай,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Корея, КНДР,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В'єтнам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Казахстан. На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точного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легкій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спеціалізуються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індустріальні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Для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Ізраїлю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характерна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військової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точного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медична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електроніка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електротехніка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авіабудування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алмазообробної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Перської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затоки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часом почали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розвиватися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нафтопереробка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синтез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мінеральних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добрив.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цілому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розвинений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слабо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Корея,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Китаю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видом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більшості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залізничний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де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залізниці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зовсім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відсутні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Афганістан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Оман, ОАЕ,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Кіпр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Ємен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Бутан,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Мальдіви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Лаос.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ґрунтові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дороги,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часто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використовується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гужовий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в'ючний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транспорт.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нафтодобувних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швидкими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темпами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розвивається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автомобільний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транспорт. За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протяжністю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залізниць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автодоріг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вирізняються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Китай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забезпечує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перевезення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при-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морським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флотом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Китай,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Філіппіни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Сінгапур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Корея, 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вантажообігом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транспорту 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Китай.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Авіаційний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 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багатьох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азіатських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До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аеропортів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належать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японські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летовища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Токіо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Осаці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Отже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рівнем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світовій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економіці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політиці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610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Японія. Візитна картка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0552"/>
            <a:ext cx="4860032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372,2 тис. км2 (61-ше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19-те — в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127,5 млн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(10-те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б-те — в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Столиця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Токіо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високорозвинута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держава,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сімки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». ВВП на душу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$38 095. </a:t>
            </a:r>
            <a:endParaRPr lang="ru-RU" sz="2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Державний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устрій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конституційна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монархія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імперія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унітарна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держава. Склад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47 префектур. Член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міжнародних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організацій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ООН, АТЕС та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Офіційна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японська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Релігії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буддизм,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синтоїзм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Валюта 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єна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029" name="Picture 5" descr="F:\Users\Twinkle94\Desktop\japan_flag_blowin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5"/>
            <a:ext cx="3661680" cy="240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Users\Twinkle94\Desktop\Japonija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4248472" cy="3645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7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5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5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5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45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450"/>
                            </p:stCondLst>
                            <p:childTnLst>
                              <p:par>
                                <p:cTn id="4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450"/>
                            </p:stCondLst>
                            <p:childTnLst>
                              <p:par>
                                <p:cTn id="5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450"/>
                            </p:stCondLst>
                            <p:childTnLst>
                              <p:par>
                                <p:cTn id="6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Економіко-географічне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5472608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острівна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держава.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островах Хоккайдо, Хонсю,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Кюсю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Сікоку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омиваються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морями Тихого океану.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належать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 тис.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дрібних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островів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географічно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найближчими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Корея, КНДР, Китай, Тайвань.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Сусідні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політичним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устроєм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економічним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потенціалом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Корея і Тайвань 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індустріальні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хвилі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високими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показниками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Китай і КНДР 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соціалістичні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Китай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поєднує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адміністративно-командну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ринкову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моделі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 ООН,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співробітництва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Азіатсько-Ти-хоокеанського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співробітництва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поблизу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мінеральні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Китаю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для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важливим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Найважливіша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комора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копалин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Австралія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зручних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шляхах до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Сонця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сходить.</a:t>
            </a:r>
          </a:p>
          <a:p>
            <a:pPr marL="0" indent="0">
              <a:buNone/>
            </a:pP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центром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але й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Більшість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сусідніх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динамічно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розвиваються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ресурсний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потенціали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з часом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закономірно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відіграватимуть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sz="16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sz="16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F:\Users\Twinkle94\Desktop\y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85" y="3807693"/>
            <a:ext cx="3528392" cy="288032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Users\Twinkle94\Desktop\66_278_map_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15" y="908720"/>
            <a:ext cx="3435473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6554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29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бідна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мінерально-сировинні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кам'яне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незначні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газу,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металів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мідь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свинець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миш'як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вісмут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цинк).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сірку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будівельна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доломіт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гіпс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вапняки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Потреби у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більшості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видів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мінеральної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забезпечуються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рахунок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газу 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99 %,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кам'яного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на 90 %,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міді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на 3/4,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залізної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на 99,9 %,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' половину 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свинцю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цинку.</a:t>
            </a:r>
          </a:p>
          <a:p>
            <a:pPr marL="0" indent="0">
              <a:buNone/>
            </a:pP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основному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гірські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використовуються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для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зрошення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так і для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отримання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електроенергії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Важливим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джерелом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питної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води 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численні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невеликі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озера.</a:t>
            </a:r>
          </a:p>
          <a:p>
            <a:pPr marL="0" indent="0">
              <a:buNone/>
            </a:pP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Лісами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вкрито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63 %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хвойні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широколистяні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субтропічні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лісових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вистачає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задоволення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</a:p>
          <a:p>
            <a:pPr marL="0" indent="0">
              <a:buNone/>
            </a:pP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гірська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Гори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займають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3/5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багатьох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місцях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підходять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моря. Над центральною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частиною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о. Хонсю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височіє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вулкан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Фудзіяма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(3776 м).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рівнини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центральній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о. Хонсю (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рівнина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Канто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перетинають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численні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іригаційні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канали.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Складний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рельєф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змушує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будувати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численні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підземні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тунелі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Брак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рівнинних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земель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змушує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штучно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намивати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затоках для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розбудови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великих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прибережних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Характерною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особливістю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умов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сейсмічність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Інколи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землетруси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спричиняють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появу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величезних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хвиль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цунамі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субтропічний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мусонний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Хокайдо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помірний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Улітку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панує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південно-східний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мусон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характеризується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переважанням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жаркого та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вологого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Зимовий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північно-західний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мусон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спричиняє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інтенсивні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снігопади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Опадів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тут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випадає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1000 до 3000 мм на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Агрокліматично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вологій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помірного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сприятливій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вирощування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жита, ячменю,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озимої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пшениці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картоплі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зернобобових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і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субтропічного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цитрусові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тютюн, рис)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поясів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Базою для туризму і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рекреації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природа і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самобутня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культурна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спадщина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541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93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високорозвинена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входить до складу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":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розмірами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ВНП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дол. США) вона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поступається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та Китаю.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1950—1960-х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темпами.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Сьогодні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відіграють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весь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корпорації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"Тойота",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Ніс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-сан" і "Хонда",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Касіо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й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Тошіба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99 %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ком-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належать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малого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бізнесу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припадає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електротехнічного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електронного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почала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перебудову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метою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розширення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внутрішнього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попиту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підвищення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послуг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інформатики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подальшого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науково-технічного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потенціалу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Пріоритетними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стали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потенційного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високо-технологічні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наукоємні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напрямки: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телекомунікації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мікроелек-троніка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оптико-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волоконні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авіація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космонавтика, медицина,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біотехнологія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захист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довкілля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свідчить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оптимальний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розподіл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ВНП за сферами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припадає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1,3 %,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обробну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24,7 %, сферу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послуг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74 %.</a:t>
            </a:r>
          </a:p>
          <a:p>
            <a:pPr marL="0" indent="0">
              <a:buNone/>
            </a:pPr>
            <a:endParaRPr lang="ru-RU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66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1095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7332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припадає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3/4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проблем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енергоносіїв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 основою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енергетики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вода та деревина.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масштаби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коксівного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газу почали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стрімко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нафтопереробні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(Йокогама,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Нагоя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Кітакюсю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теплових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електростанціях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сконцентровані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районах, центрах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доставки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Потужні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ГЕС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побудовано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Хонсю.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зумовило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подальший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ріст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спричинило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атомної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енергетики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альтернативних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Сьогодні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атомних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реакторів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базується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основному,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довізній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Модернізована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найпотужніших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щорічно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виплавляє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 млн 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(друге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Китаю).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охоплює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цинку,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свинцю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алюмінію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алюмінію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позиції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Боксити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завозять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Південно-Східної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Латинської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Америки, Африки,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Австралії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галузевій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виділяються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верстатобудування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електротехнічних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електроніки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гірничошахтного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устаткування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будівельних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машин,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оптичної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апаратури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устаткування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текстильної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харчової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побутових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електротоварів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8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3264"/>
            <a:ext cx="8229600" cy="66247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Особливе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місце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посідає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транспортне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машинобудування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суднобудування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припадає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тоннажу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спущених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воду суден.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Щорічне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сягає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легкових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3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вантажних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мотоциклів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рівнем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широким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асортиментом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виділяються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електронна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спеціалізується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електронних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приладів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апаратів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-, теле-,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відеоапаратури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навігаційних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приладів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обладнання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околицях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Токіо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Осахи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Наґої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Кавасакі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біохімії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орієнтуються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нафтопереробні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комплекси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о. Хонсю.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деревообробна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целюлозно-паперова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поліграфічна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текстильна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Традиційними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натурального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шовку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порцеляни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кераміки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ляльок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іграшок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зосереджена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о. Хонсю.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індустріальну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зону, яка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простягнулась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Токіо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Нагасакі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припадає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3/4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всієї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Токіо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зосереджені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сталевари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машинобудівні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електротехнічні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суднобудівні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нафтопереробні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Агломерація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Наґої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виділяється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авіаційними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автомобільними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нафтохімією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Осаки, Кобе,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Кіото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2/5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прокату, 1/4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Суднобудування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Осаки і Кобе.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0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494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Обробляється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12 % земель, а </a:t>
            </a:r>
            <a:r>
              <a:rPr lang="ru-RU" dirty="0" err="1"/>
              <a:t>пасовища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2 % </a:t>
            </a:r>
            <a:r>
              <a:rPr lang="ru-RU" dirty="0" err="1"/>
              <a:t>площі</a:t>
            </a:r>
            <a:r>
              <a:rPr lang="ru-RU" dirty="0"/>
              <a:t>. </a:t>
            </a:r>
            <a:r>
              <a:rPr lang="ru-RU" dirty="0" err="1"/>
              <a:t>Зрошується</a:t>
            </a:r>
            <a:r>
              <a:rPr lang="ru-RU" dirty="0"/>
              <a:t> 2,8 млн га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. </a:t>
            </a:r>
            <a:r>
              <a:rPr lang="ru-RU" dirty="0" err="1"/>
              <a:t>Понад</a:t>
            </a:r>
            <a:r>
              <a:rPr lang="ru-RU" dirty="0"/>
              <a:t> 2/3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господарств</a:t>
            </a:r>
            <a:r>
              <a:rPr lang="ru-RU" dirty="0"/>
              <a:t> є </a:t>
            </a:r>
            <a:r>
              <a:rPr lang="ru-RU" dirty="0" err="1"/>
              <a:t>дрібними</a:t>
            </a:r>
            <a:r>
              <a:rPr lang="ru-RU" dirty="0"/>
              <a:t> </a:t>
            </a:r>
            <a:r>
              <a:rPr lang="ru-RU" dirty="0" err="1"/>
              <a:t>селянськими</a:t>
            </a:r>
            <a:r>
              <a:rPr lang="ru-RU" dirty="0"/>
              <a:t> </a:t>
            </a:r>
            <a:r>
              <a:rPr lang="ru-RU" dirty="0" err="1"/>
              <a:t>господарствами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земельними</a:t>
            </a:r>
            <a:r>
              <a:rPr lang="ru-RU" dirty="0"/>
              <a:t> </a:t>
            </a:r>
            <a:r>
              <a:rPr lang="ru-RU" dirty="0" err="1"/>
              <a:t>ділянками</a:t>
            </a:r>
            <a:r>
              <a:rPr lang="ru-RU" dirty="0"/>
              <a:t> </a:t>
            </a:r>
            <a:r>
              <a:rPr lang="ru-RU" dirty="0" err="1"/>
              <a:t>площею</a:t>
            </a:r>
            <a:r>
              <a:rPr lang="ru-RU" dirty="0"/>
              <a:t> до 1 га. Держава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створенню</a:t>
            </a:r>
            <a:r>
              <a:rPr lang="ru-RU" dirty="0"/>
              <a:t> великих </a:t>
            </a:r>
            <a:r>
              <a:rPr lang="ru-RU" dirty="0" err="1"/>
              <a:t>спеціалізованих</a:t>
            </a:r>
            <a:r>
              <a:rPr lang="ru-RU" dirty="0"/>
              <a:t> ферм,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виробникам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заходам </a:t>
            </a:r>
            <a:r>
              <a:rPr lang="ru-RU" dirty="0" err="1"/>
              <a:t>японське</a:t>
            </a:r>
            <a:r>
              <a:rPr lang="ru-RU" dirty="0"/>
              <a:t> 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 на 70 % </a:t>
            </a:r>
            <a:r>
              <a:rPr lang="ru-RU" dirty="0" err="1"/>
              <a:t>забезпечує</a:t>
            </a:r>
            <a:r>
              <a:rPr lang="ru-RU" dirty="0"/>
              <a:t> потреби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Найважливішою</a:t>
            </a:r>
            <a:r>
              <a:rPr lang="ru-RU" dirty="0"/>
              <a:t> </a:t>
            </a:r>
            <a:r>
              <a:rPr lang="ru-RU" dirty="0" err="1"/>
              <a:t>галуззю</a:t>
            </a:r>
            <a:r>
              <a:rPr lang="ru-RU" dirty="0"/>
              <a:t>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є </a:t>
            </a:r>
            <a:r>
              <a:rPr lang="ru-RU" dirty="0" err="1"/>
              <a:t>рослинництво</a:t>
            </a:r>
            <a:r>
              <a:rPr lang="ru-RU" dirty="0"/>
              <a:t>. Головна </a:t>
            </a:r>
            <a:r>
              <a:rPr lang="ru-RU" dirty="0" err="1"/>
              <a:t>зернова</a:t>
            </a:r>
            <a:r>
              <a:rPr lang="ru-RU" dirty="0"/>
              <a:t> культура — рис. На </a:t>
            </a:r>
            <a:r>
              <a:rPr lang="ru-RU" dirty="0" err="1"/>
              <a:t>півночі</a:t>
            </a:r>
            <a:r>
              <a:rPr lang="ru-RU" dirty="0"/>
              <a:t> о. Хонсю і о. Хоккайдо є </a:t>
            </a:r>
            <a:r>
              <a:rPr lang="ru-RU" dirty="0" err="1"/>
              <a:t>посіви</a:t>
            </a:r>
            <a:r>
              <a:rPr lang="ru-RU" dirty="0"/>
              <a:t> </a:t>
            </a:r>
            <a:r>
              <a:rPr lang="ru-RU" dirty="0" err="1"/>
              <a:t>пшениці</a:t>
            </a:r>
            <a:r>
              <a:rPr lang="ru-RU" dirty="0"/>
              <a:t>, ячменю, проса, </a:t>
            </a:r>
            <a:r>
              <a:rPr lang="ru-RU" dirty="0" err="1"/>
              <a:t>кукурудзи</a:t>
            </a:r>
            <a:r>
              <a:rPr lang="ru-RU" dirty="0"/>
              <a:t> і </a:t>
            </a:r>
            <a:r>
              <a:rPr lang="ru-RU" dirty="0" err="1"/>
              <a:t>вівса</a:t>
            </a:r>
            <a:r>
              <a:rPr lang="ru-RU" dirty="0"/>
              <a:t>. З </a:t>
            </a:r>
            <a:r>
              <a:rPr lang="ru-RU" dirty="0" err="1"/>
              <a:t>овочевих</a:t>
            </a:r>
            <a:r>
              <a:rPr lang="ru-RU" dirty="0"/>
              <a:t> культур </a:t>
            </a:r>
            <a:r>
              <a:rPr lang="ru-RU" dirty="0" err="1"/>
              <a:t>найважливішою</a:t>
            </a:r>
            <a:r>
              <a:rPr lang="ru-RU" dirty="0"/>
              <a:t> є батат (</a:t>
            </a:r>
            <a:r>
              <a:rPr lang="ru-RU" dirty="0" err="1"/>
              <a:t>п'яте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),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вирощують</a:t>
            </a:r>
            <a:r>
              <a:rPr lang="ru-RU" dirty="0"/>
              <a:t> </a:t>
            </a:r>
            <a:r>
              <a:rPr lang="ru-RU" dirty="0" err="1"/>
              <a:t>картоплю</a:t>
            </a:r>
            <a:r>
              <a:rPr lang="ru-RU" dirty="0"/>
              <a:t>. </a:t>
            </a:r>
            <a:r>
              <a:rPr lang="ru-RU" dirty="0" err="1"/>
              <a:t>Найпоширеніші</a:t>
            </a:r>
            <a:r>
              <a:rPr lang="ru-RU" dirty="0"/>
              <a:t>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в </a:t>
            </a:r>
            <a:r>
              <a:rPr lang="ru-RU" dirty="0" err="1"/>
              <a:t>Японії</a:t>
            </a:r>
            <a:r>
              <a:rPr lang="ru-RU" dirty="0"/>
              <a:t> — тютюн, чай. </a:t>
            </a:r>
            <a:r>
              <a:rPr lang="ru-RU" dirty="0" err="1"/>
              <a:t>Традиційно</a:t>
            </a:r>
            <a:r>
              <a:rPr lang="ru-RU" dirty="0"/>
              <a:t> </a:t>
            </a:r>
            <a:r>
              <a:rPr lang="ru-RU" dirty="0" err="1"/>
              <a:t>високорозвиненими</a:t>
            </a:r>
            <a:r>
              <a:rPr lang="ru-RU" dirty="0"/>
              <a:t> є </a:t>
            </a:r>
            <a:r>
              <a:rPr lang="ru-RU" dirty="0" err="1"/>
              <a:t>городництво</a:t>
            </a:r>
            <a:r>
              <a:rPr lang="ru-RU" dirty="0"/>
              <a:t> і </a:t>
            </a:r>
            <a:r>
              <a:rPr lang="ru-RU" dirty="0" err="1"/>
              <a:t>садівництво</a:t>
            </a:r>
            <a:r>
              <a:rPr lang="ru-RU" dirty="0"/>
              <a:t>. В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культивують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квітів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приділяється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птахівництва</a:t>
            </a:r>
            <a:r>
              <a:rPr lang="ru-RU" dirty="0"/>
              <a:t> і молочного </a:t>
            </a:r>
            <a:r>
              <a:rPr lang="ru-RU" dirty="0" err="1"/>
              <a:t>тваринництва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 </a:t>
            </a:r>
            <a:r>
              <a:rPr lang="ru-RU" dirty="0" err="1"/>
              <a:t>харчовому</a:t>
            </a:r>
            <a:r>
              <a:rPr lang="ru-RU" dirty="0"/>
              <a:t> </a:t>
            </a:r>
            <a:r>
              <a:rPr lang="ru-RU" dirty="0" err="1"/>
              <a:t>раціоні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моря. </a:t>
            </a:r>
            <a:r>
              <a:rPr lang="ru-RU" dirty="0" err="1"/>
              <a:t>Японія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 друге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за </a:t>
            </a:r>
            <a:r>
              <a:rPr lang="ru-RU" dirty="0" err="1"/>
              <a:t>виловом</a:t>
            </a:r>
            <a:r>
              <a:rPr lang="ru-RU" dirty="0"/>
              <a:t> </a:t>
            </a:r>
            <a:r>
              <a:rPr lang="ru-RU" dirty="0" err="1"/>
              <a:t>риби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37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230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F:\Users\Twinkle94\Desktop\asia_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5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9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Острівне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Тихому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океані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торгового флоту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цивільної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авіації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флот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відіграє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зовнішніх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але й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внутрішніх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перевезеннях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якірних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стоянок. За тоннажем флоту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аеропортів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рейсами,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Токіо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Осака,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Наріта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Гірські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хребти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ускладнюють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сухопутні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всередині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Зручний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гірський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прохід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Великий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250 км),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перетинає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о. Хонсю.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Уздовж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нього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прокладені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сполучення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Токіо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портами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моря.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Автомобільний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друге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вантажообігом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Дороги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інженерних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споруд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(мости,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тунелі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естакади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віадуки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островами Хонсю і Хоккайдо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підводний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тунель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Сейкан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(54 км).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Споруджена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система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островами Хонсю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Сікоку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перевезеннях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пасажирів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залізниць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23 тис. км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 тис. км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електрифіковані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система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швидкісних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залізниць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Сінкансен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протяжністю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2000 км.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космодром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Танегосіма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009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829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Зовнішньоекономічні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зв'язки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4752528" cy="5949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величезними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450 млрд дол. США)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350 млрд дол. США).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устаткування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kern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судна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прилади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метали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металовироби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традиційні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партнери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США і Канада,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ЄС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Південно-Східної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Китай.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Найважливіша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тенденція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зовнішньоекономічної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торгівлі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інтенсивної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інвестиційної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капіталу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став головною формою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зовнішньоекономічної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Токійська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фондова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біржа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"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фінансовим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пульсом"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F:\Users\Twinkle94\Desktop\1_1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403244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F:\Users\Twinkle94\Desktop\perspektivy_grafiki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05672"/>
            <a:ext cx="4032448" cy="2952328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bliqueTopLef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59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1095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Китай. Візитна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06" y="826096"/>
            <a:ext cx="4464496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Китайська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Народна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1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9,6 млн км2 (3-те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2-ге — в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1,33 млрд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(1-ше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в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endParaRPr lang="ru-RU" sz="1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Пекін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1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плановою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1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ВВП 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душу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$ 2 968.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устрій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соціалістична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унітарна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держава. </a:t>
            </a:r>
            <a:endParaRPr lang="ru-RU" sz="1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23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провінції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5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автономних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4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центрального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підпорядкування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Пекін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Шанхай,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Тяньцзінь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Чунцін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2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спеціальні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адміністративні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Сянган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Аоминь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1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Член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ООН,АТЕС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1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китайська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1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буддизм,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конфуціанство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даосизм, Валюта юань. </a:t>
            </a:r>
          </a:p>
        </p:txBody>
      </p:sp>
      <p:pic>
        <p:nvPicPr>
          <p:cNvPr id="1026" name="Picture 2" descr="F:\Users\Twinkle94\Desktop\chin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15752"/>
            <a:ext cx="4216102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Users\Twinkle94\Desktop\6179721079_486bd24378_z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216102" cy="2788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34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0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4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400"/>
                            </p:stCondLst>
                            <p:childTnLst>
                              <p:par>
                                <p:cTn id="4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400"/>
                            </p:stCondLst>
                            <p:childTnLst>
                              <p:par>
                                <p:cTn id="5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400"/>
                            </p:stCondLst>
                            <p:childTnLst>
                              <p:par>
                                <p:cTn id="6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40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400"/>
                            </p:stCondLst>
                            <p:childTnLst>
                              <p:par>
                                <p:cTn id="7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400"/>
                            </p:stCondLst>
                            <p:childTnLst>
                              <p:par>
                                <p:cTn id="8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494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Економіко-географічне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Китай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розміщений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регіоні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Східної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Азії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Протяжність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території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із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заходу на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схід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— 5 тис. км,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із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півночі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південь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— 4 тис. км. Китай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омивається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водами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морів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Тихого океану. Китаю належать ряд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островів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найбільші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серед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них —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Хайнань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і Тайвань.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Щоправда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Тайвань де-факто є суверенною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невизнаною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світовою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спільнотою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китайською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державою.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Наприкінці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1990-х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рр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до складу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території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КНР в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якості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спеціальних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адміністративних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районів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увійшли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колишні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британська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колонія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Гонконг (Сянган) і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португальська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Макао (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Аоминь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).</a:t>
            </a:r>
          </a:p>
          <a:p>
            <a:pPr marL="0" indent="0">
              <a:buNone/>
            </a:pP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півночі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КНР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межує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з Казахстаном,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Монголією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Російською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Федерацією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на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північному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сході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— з КНДР, На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півдні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— з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В'єтнамом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Лаосом,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М'янмою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Бутаном, Непалом, на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заході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— з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Індією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Афганістаном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Таджикистаном і Киргизстаном.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Державний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кордон Китаю проходить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переважно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природними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кордонами,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які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особливо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важкодоступні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південному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заході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півдні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країни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де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височіють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хребти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Каракоруму,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Гімалаїв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Бірманських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гір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Більш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доступними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є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південний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кордон з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В'єтнамом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Вигідним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є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близькість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Китаю до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економічно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високорозвинених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Японії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Південної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Кореї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умовах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сучасного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динамічного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розвитку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китайської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економіки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власних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паливно-енергетичних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ресурсів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не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вистачає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тому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важливе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значення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має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сусідство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держави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з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багатими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паливні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мінеральні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лісові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ресурси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регіонами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Росії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(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Західний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Східний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Сибір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), Казахстаном.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Морським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шляхом Китай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має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змогу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імпортувати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нафтопродукти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з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багатих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нафту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Індонезії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Малайзії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та Брунею,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мінеральну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сировину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— з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Австралії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Особливістю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економіко-географічного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положення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Китаю є те,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через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його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територію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пролягають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найкоротші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наземні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шляхи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від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берегів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Тихого океану до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країн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Європи</a:t>
            </a:r>
            <a:r>
              <a:rPr lang="ru-RU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31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5293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602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мінеральні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ресурси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Китай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дуже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багатий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недарма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його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називають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"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геологічною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коморою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світу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". КНР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має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значні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запаси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кам'яного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вугілля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(за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його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видобутком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посідає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перше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місце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майже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1,3 млрд т на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рік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розвідані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значні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запаси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нафти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газу (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північний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схід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захід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Китаю, шельф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морів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), горючих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сланців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північний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схід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південь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Китаю).</a:t>
            </a:r>
          </a:p>
          <a:p>
            <a:pPr marL="0" indent="0">
              <a:buNone/>
            </a:pP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Значні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поклади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залізної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руди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сконцентровані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північному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сході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Китаю. Через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східні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території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простягається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Тихоокеанський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металогенічний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пояс, з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яким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пов'язані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родовища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мангану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вольфраму,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молібдену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олова,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сурми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ртуті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й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інших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металів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Так, Китай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посідає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перше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місце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 запасами вольфраму, олова,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сурми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титану, цинку, магнезиту,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літію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бури,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рідкоземельних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металів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; друге — за запасами фосфору,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нікелю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ртуті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молібдену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ніобію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;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третє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за запасами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вугілля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залізної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руди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У центральному й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південному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Китаї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нерудні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корисні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копалини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сірка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солі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гіпс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), особливо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значні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поклади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фосфоритів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Водними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ресурсами Китай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забезпечений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нерівномірно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Є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дефіцит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води у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західних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північно-західних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пустельних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напівпустельних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районах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Гідроенергоресурси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КНР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найбільші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але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використовуються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лише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3—5 %.</a:t>
            </a:r>
          </a:p>
          <a:p>
            <a:pPr marL="0" indent="0">
              <a:buNone/>
            </a:pP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Лісистість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Китаї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невисока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13 %,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ліси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збіднені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через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господарську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діяльність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Природні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умови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значною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мірою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визначають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розвиток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господарства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розселення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Динамічніше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розвивається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східна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центральна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частина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Китаю, де в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рельєфі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переважають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рівнини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басейни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річок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Хуанхе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Янцзи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Сіцзян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Ляохе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На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північному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сході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Маньчжуро-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Корейські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гори, Великий і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Малий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Хінган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; -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невеликі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гірські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системи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простягаються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півдні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Західна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частина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країна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зайнята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Тибетським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нагір'ям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середня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висота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4500 м).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Його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обрамляють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гірські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системи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Гімалаїв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Каракоруму,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Куньлуню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Наньшаню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Клімат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Китаю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має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значні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відмінності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На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заході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він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різко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континентальний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на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сході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переважно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мусонний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Кліматичні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умови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центрально- та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південно-східної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частин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сприятливі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для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вирощування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двох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урожаїв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упродовж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року.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Середня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температура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липня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+20 °С до +28 °С.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Річна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кількість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опадів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зменшується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2500 мм на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півдні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сході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до 50 мм на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півночі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заході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Ґрунтовий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покрив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характеризується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значною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різноманітністю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У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Китаї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представлені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всі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види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ґрунтів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Євразійського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континенту,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крім-тундрових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північної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тайги. 45 %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території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піскові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кам'янисті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пустелі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інші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землі</a:t>
            </a:r>
            <a:r>
              <a:rPr lang="ru-RU" sz="1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endParaRPr lang="ru-RU" sz="1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733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529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Китайська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народна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1,3 млрд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 Держава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дотримується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жорсткої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демографічної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зниження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приросту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чином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відобразилось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природного приросту,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додатний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6 на 1000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2005 р.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КНР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поступово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перейшла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міграційноактивний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народ, про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свідчить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від'ємний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сальдо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міграції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(-0,4 на 1000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Особи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походження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утворюють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іммігрантські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азійсько-тихоокеанського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92 %.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етнічних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меншин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Китаю належать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чжуани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хубей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тибетці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іцзу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уйгури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мяо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монголи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корейці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маньчжури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окраїнних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однойменної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сіно-тибетської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сім'ї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сповідують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конфуціанство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даосизм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різновид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буддизму — махаяну.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густота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130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 км2.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нерівномірно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80%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1/10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Найзаселеніші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нижньої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течії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Хуанхе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долин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Янцзи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Сіцзяну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окремі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Північно-Східного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Китаю. Тут густота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перевищує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400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 км2. Мало заселена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північно-західна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Тибеті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одна особа на 1 км2гЄ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взагалі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незаселені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урбанізації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ЗО %.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ЗО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міст-мільйонерів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74 %, а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всього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15 %.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 млн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безробітних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62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економіці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Китаю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поєднуються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командно-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адміністративний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плановий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і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ринковий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уклади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 початком реформ (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1982 р.) Китай став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однією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наймогутніших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ВНП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становив 4,5 трлн дол. США у 2000 р.,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домігся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стабільності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економіці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політиці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підвищив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реальні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доходи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громадян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2—3 рази.</a:t>
            </a:r>
          </a:p>
          <a:p>
            <a:pPr marL="0" indent="0">
              <a:buNone/>
            </a:pP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Соціально-економічні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досягнення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КНР є одними з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найпомітніших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світовій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економічній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історії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останніх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десятиліть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 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Китай є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світовим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лідером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виробництвом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цементу, зерна,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м'яса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бавовни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утримує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позиції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видобутком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виробництвом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електроенергії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корпорації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розглядають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Китай як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найперспективнішу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країну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світового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ринку.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активно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залучає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іноземний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капітал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друге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за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кількістю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іноземними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інвестиціями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Досягнувши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суттєвих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результатів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темпах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економічного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зростання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динаміці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обсягах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промислового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сільськогосподарського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Китай,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продовжує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відставати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провідних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промислових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середньорозвинутою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економікою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рівнем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продуктивністю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доходами на одну особу та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рівнем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1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2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494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Паливно-енергетичний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комплекс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набув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але через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енергоємність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(у 4 рази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задовольняє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Вугільна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зосереджена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Північно-Західному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(80 %).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Нафтовидобувна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1/5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паливно-енергетичного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балансу.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родовища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багатьох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провінціях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але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родовища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малорозвинутих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Нафтопереробка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зосереджена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Нівнічно-Східному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Газ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енергобалансі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2 %.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Видобувають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основному,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Електроенергетика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теплової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(80 %)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гідроенергетики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(20 %).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декілька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АЕС.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Найпотужніша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енергосистема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базі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ТЕС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ГЕС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збудовані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Хуанхе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Сунгарі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притоках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Янцзи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комплекс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течії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Янци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готується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пуску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найпотужніша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ГЕС.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Металургійна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районах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Тибету), але 90 %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чавуну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прокату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концентрується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металургійні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комбінати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Аньшанський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Шанхайський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Пекінський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70 %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металургійних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очисних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споруд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вистачає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високосортних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прокату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купують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(1/4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потреби) за кордоном.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зосереджена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провінціях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Китаю.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мінеральних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видобуваються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50,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експортуються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попитом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ринку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користується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олово,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сурма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ртуть,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вольфрамовий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молібденовий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концентрати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169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507288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Розвинуте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різногалузеве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машинобудування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Країна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практично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повністю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забезпечує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себе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устаткуванням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для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чорної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металургії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коксохімічної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промисловості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локомотивами,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верстатами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ковальсько-пресовим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обладнанням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багатьма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видами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двигунів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електрохімічним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обладнанням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іншою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продукцією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Найбільші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центри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— Шанхай (1/5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всієї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продукції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),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Шеньян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Тяньцзинь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Харбін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Пекін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Лоян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Далянь.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Верстатобудування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(друге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місце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світі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за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верстатним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парком)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зосереджено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північному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сході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держави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У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Китаї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виготовляють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Пасажирські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військові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літаки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ракети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штучні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супутники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Землі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й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космічне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обладнання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Новітні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наукоємні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виробництва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зосереджені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вільних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економічних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зонах, де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виготовляють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комплектуючі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для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комп'ютерної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техніки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ін</a:t>
            </a:r>
            <a:r>
              <a:rPr lang="ru-RU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200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ru-RU" sz="20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Лісопереробна</a:t>
            </a:r>
            <a:r>
              <a:rPr lang="ru-RU" sz="2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промисловість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дає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70 млн м3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деревини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щорічно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За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виробництвом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паперу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і картону Китай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посідає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четверте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місце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світі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після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США,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Японії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Канади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Легка та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харчова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промисловість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є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провідними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галузями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промисловості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їх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підприємства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розташовані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Східному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Північному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Центральному та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Південному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Китаї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На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північному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сході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зосереджені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підприємства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цукрової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м'ясомолочної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промисловості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на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північному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заході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—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переробка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продукції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тваринництва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бавовни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на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південному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заході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—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харчова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промисловість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Основні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центри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— Шанхай,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Тяньцзінь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Циндао,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Пекін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, Гуанчжоу.</a:t>
            </a:r>
          </a:p>
          <a:p>
            <a:pPr marL="0" indent="0">
              <a:buNone/>
            </a:pP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Китаї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важливою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залишається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роль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ремісничого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виробництва</a:t>
            </a:r>
            <a:r>
              <a:rPr lang="ru-RU" sz="2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sz="20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93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58092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616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сільськогосподарського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рослинництво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Для Китаю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характерним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дрібне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землеволодіння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(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 га на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Обробляється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10 %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пасовища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становлять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43 %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угідь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Основу зернового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становлять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рис і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пшениця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Рис 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продовольча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культура Китаю (перше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виробництвом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Вирощують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субтропічному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тропічному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поясах з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достатнім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зволоженням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збираючи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щороку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середньому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200 млн т за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врожайності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56 ц/га (в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окремих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ділянках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найвища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75—80 ц/га).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рисосіяння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на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Хуанхе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де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вирощують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два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врожаї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Культивують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пшеницю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(перше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кукурудзу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(друге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гаолян (сорго), чумизу.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використовують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продовольчих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харчових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цілях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Найважливіші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зернові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провінції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центрально-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східної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технічних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найважливішими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бавовник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цукрова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тростина та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цукровий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буряк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Олійні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представлені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рапсом,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арахісом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соєю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Традиційною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культурою в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чай,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батьківщиною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Китай.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вирощування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провінції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південно-східної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Традиційною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галуззю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Китаю 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вирощування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лікарських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Високорозвиненими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овочівництво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садівництво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галузей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тваринництва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найшвидше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розвиваються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свинарство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птахівництво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поголів'ям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свиней і курей Китай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перше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Велика рогата худоба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використовується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тяглова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сила,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крім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 в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немає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споживання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коров'ячого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молока,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тому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поголів'я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рогатої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худоби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незамінною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твариною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сільському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буйволи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Поголів'я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овець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120 млн,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кіз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100 млн. Степи,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напівпустелі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гори </a:t>
            </a:r>
            <a:r>
              <a:rPr lang="ru-RU" sz="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північного</a:t>
            </a:r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заходу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вівчарства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Традиційними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галузями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тваринництва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бджолярство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шовківництво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третє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вилову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риби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морепродуктів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Розвинене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рибництво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штучне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розведення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молюсків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узбережних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лагунах і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прісноводних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водоймах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Янцзи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Хуанхе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вважають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найпродуктивнішими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рибу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річками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5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542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ЗАГАЛЬНА ХАРАКТЕРИСТИКА АЗІАТСЬКОГО РЕГІОНУ. ГЕОГРАФІЧНЕ ПОЛОЖЕННЯ.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5892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площею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44,4 млн км2,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третину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суходолу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 млрд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тобто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61,2 %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знаходиться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48 держав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того, 2/3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47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суверенними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них, Тайвань де-факто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самостійною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державою,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де-юре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являє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собою одну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провінцій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Китаю.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азіат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Тайваню) є членами ООН.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свою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незалежність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веде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боротьбу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Палестина,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окупована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1948 р.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Ізраїлем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жаль не раз через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терористичні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збоку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арабських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екстремістів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зривалися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мирні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переговори про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землям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автономії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рівнем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держав: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високорозви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перехідною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плановою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Лише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азіатські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типу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високорозвинених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Ізраїль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переселенську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34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неоднаковими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рівнем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географічному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успіхів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досягли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індустріальні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(НІК),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перебуває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фазі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стрімкого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підйому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Корея,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Сінгапур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Тайвань,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Малайзія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Таїланд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Індонезія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нафтодобувних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прибутками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затоки та Бруней.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середніх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можливостей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Пакистан,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Іран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Йорданію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Філіппіни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-Ланку. За статистикою ООН,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найменш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розвинених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включено 9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азіатських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держав: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Афганістан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Бангладеш, Непал, Бутан,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М'янму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Камбоджу, Лаос,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Тімор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Мальдіви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9 держав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перехідною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3 — з плановою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80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5293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перевезення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забезпечують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добре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транспорту.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мережа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розвинена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нерівномірно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пов'язано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регіональними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відмінностями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густоті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Найкраще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інфраструктура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розвинена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північно-східній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Китаю, 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найгірше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Тибетському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Синцзян-Уйгурському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автономних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районах. Особливо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велике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морський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залізничний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останніми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роками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зростають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вантажні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пасажирські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перевезення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авто- та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авіатранспортом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Побудовано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залізничні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магістралі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Пекін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Сянган,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Пекін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Улан-Батор, Ля-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ньюиьган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Дружба (Казахстан),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частинами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євразійських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трансконтинентальних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залізниць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Найважливіші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автошляхи'з'єднують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Китаю,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ведуть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сусідніх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Судноплавство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здійснюється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річках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Янцзи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аеропортів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постійними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рейсами. Китай активно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розвиває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космічну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галузь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Космодроми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розташовані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провінціях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Ганьсу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Сичуань</a:t>
            </a:r>
            <a:r>
              <a:rPr lang="ru-RU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93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u="sng" dirty="0" smtClean="0"/>
              <a:t/>
            </a:r>
            <a:br>
              <a:rPr lang="ru-RU" sz="4800" b="1" u="sng" dirty="0" smtClean="0"/>
            </a:br>
            <a:r>
              <a:rPr lang="ru-RU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Зовнішньоекономічні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зв'язки</a:t>
            </a:r>
            <a:r>
              <a:rPr lang="ru-RU" sz="4800" b="1" u="sng" dirty="0"/>
              <a:t/>
            </a:r>
            <a:br>
              <a:rPr lang="ru-RU" sz="4800" b="1" u="sng" dirty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483488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Китаю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швидкими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темпами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зростає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мало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поступається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йому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товарів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1/3 становить текстиль і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текстильні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соя, чай, тютюн,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шовк-сирець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металорізальні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верстати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озброєння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телекомунікаційне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обладнання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електротехнічні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пластмаси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медикаменти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переважають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металовироби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хімікати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сталь,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руда,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бавовна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олія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зерно.</a:t>
            </a:r>
          </a:p>
          <a:p>
            <a:pPr marL="0" indent="0">
              <a:buNone/>
            </a:pP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торгові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партнери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Тайвань, США.</a:t>
            </a:r>
          </a:p>
          <a:p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F:\Users\Twinkle94\Desktop\china_map1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01" y="908720"/>
            <a:ext cx="4091855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Users\Twinkle94\Desktop\7-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336" y="4005064"/>
            <a:ext cx="4176464" cy="2777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113" y="69032"/>
            <a:ext cx="8229600" cy="78296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Індія. Візитна картка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4320480" cy="55263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3,3 млн км2 (7-те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- 1,2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млрд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(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2-ге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Столиця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Нью-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ВВП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душу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$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1081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устрій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федеративна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25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7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союзних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Член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ООН,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Руху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неприєднання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гінді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індуїзм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Валюта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індійська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рупія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F:\Users\Twinkle94\Desktop\india-flag_en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600400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Users\Twinkle94\Desktop\362_original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81" y="3501008"/>
            <a:ext cx="388843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1901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400"/>
                            </p:stCondLst>
                            <p:childTnLst>
                              <p:par>
                                <p:cTn id="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400"/>
                            </p:stCondLst>
                            <p:childTnLst>
                              <p:par>
                                <p:cTn id="6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400"/>
                            </p:stCondLst>
                            <p:childTnLst>
                              <p:par>
                                <p:cTn id="7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400"/>
                            </p:stCondLst>
                            <p:childTnLst>
                              <p:par>
                                <p:cTn id="8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400"/>
                            </p:stCondLst>
                            <p:childTnLst>
                              <p:par>
                                <p:cTn id="9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400"/>
                            </p:stCondLst>
                            <p:childTnLst>
                              <p:par>
                                <p:cTn id="10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400"/>
                            </p:stCondLst>
                            <p:childTnLst>
                              <p:par>
                                <p:cTn id="1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494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Економіко-географічне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Індія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є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найбільшою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за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площею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населенням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найпотужнішою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за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економічним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потенціалом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найвпливовішою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державою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регіону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Південної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Азії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Територія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Індії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охоплює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материкову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півострівну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частини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Більша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частина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території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розташована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півострові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Індостан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Береги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Індії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омивають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води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Аравійського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моря і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Бенгальської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затоки.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Індії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належать три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великі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архіпелаги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північному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заході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країна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межує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 Пакистаном, на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сході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— з Бангладеш і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М'янмою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по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гірських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хребтах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Гімалаїв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— з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Китаєм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Непалом і Бутаном. Протока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відділяє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Індію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від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Шрі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-Ланки.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Найбільш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економічно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розвиненими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політично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впливовими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сусідніми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країнами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є Китай і Пакистан,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всі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інші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крім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Шрі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-Ланки,— є одними з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найменш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розвинутих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держав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світу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Велике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значення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має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близьке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розташування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до держав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регіону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Перської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затоки,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світових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лідерів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нафто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 і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газовидобутку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Брак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сухопутних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міжнародних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магістралей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які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б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перетинали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територію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країни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компенсується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інтенсивними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вантажопотоками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морського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транспорту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світового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значення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які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склалися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протягом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століть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проходять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вздовж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західного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південного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узбереж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Індії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спрямовані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Європи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Близького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Сходу до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Південно-Східної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Азії</a:t>
            </a:r>
            <a:r>
              <a:rPr lang="ru-RU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69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494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мінеральні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припадає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запасів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паливно-енергетичних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Поблизу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Колкати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урану. Запаси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газу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незначні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родовища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зосереджені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Знайдені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континентальному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шельфі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Камбейської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Бенгальської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заток.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сконцентровані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перших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запасами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мангану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родовища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хромових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видобутком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алюмінієвих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нерудну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магнезит,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графіт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слюду,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азбест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Наноси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золота.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перенаселеність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недостатньо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забезпечена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ресурсами.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Поверхневий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нерівномірний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70—80 % стоку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припадає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сезон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дощів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90 % води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зрошування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гідроенергетичні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але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освоєння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ускладнене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нестійкістю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режиму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негативними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екологічними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наслідками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77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552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роки велика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увага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приділяється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заготівлі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бамбуку, як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паперу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півострова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Індостан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плоскогір'я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Декан,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простягнулась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Індо-Ґавґська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низовина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найвищі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гори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Гімалаї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Каракорум.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плоскогір'ями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3/4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веденню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будівництву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розгалуженої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мережі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наземних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шляхів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субекваторіальний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тропічний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мусонний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змогу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займатися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температури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січня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+15 °С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до +29 °С.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500 до 2000 мм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Сезонний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характер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їхнього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випадання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обмежує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Приблизно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70—80 %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опадів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припадає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червень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-листопад.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тропічна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пустеля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Тар,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Гімалаях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чітко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виражена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висотна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поясність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алювіальні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грунти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тропічні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чорноземи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червоноземи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088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293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кількістю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друга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Китаю держава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Для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приросту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(1,4 %).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народжуваності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зумовлений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етнічними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релігійними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традиціями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здійснює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цілеспрямовану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демографічну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політику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спрямована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скорочення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приросту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оскільки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зумовлюють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бідність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безробіття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неписьменність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інфекційних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хвороб.</a:t>
            </a:r>
          </a:p>
          <a:p>
            <a:pPr marL="0" indent="0">
              <a:buNone/>
            </a:pP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віковій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молодші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вікові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тривалість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невисока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62,5 року. Для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статевої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характерним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кількості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Громадяни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активними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мігрантами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сальдо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міграції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характеризується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доволі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значними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від'ємними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величинами.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емігрантів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становлять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висококваліфіковані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спеціалісти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програмісти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лікарі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інженери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виїжджають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Британії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США,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високорозвинутих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держав.</a:t>
            </a:r>
          </a:p>
          <a:p>
            <a:pPr marL="0" indent="0">
              <a:buNone/>
            </a:pP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півночі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північному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живуть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представники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європеоїдної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частково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становлять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гілку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австралоїдної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Практично увесь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заселений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представниками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південноіндійської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перехідної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проживає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500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етносів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розмовляють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1600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мовами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діалектами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Найчисельніші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етноси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хіндустанці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бенгальці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на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північному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сході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Жителі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належать до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мовних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сімей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індоарійської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індоєвропейської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сім'ї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бенгальці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біхарці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хіндустанці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.);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дравідійської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сім'ї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таміли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малаялі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телугу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.);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китайсько-тибетської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сім'ї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шерпи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мови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хінді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англійська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Більшість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(85 %)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сповідують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індуїзм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мусульман,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буддистів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християн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послідовників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релігій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754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найгустіше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густонаселеними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(400—1000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 км2)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Ґанґу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Брахмапутра,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приморські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низовини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родючі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південно-західних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Необжитими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часу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Гімалаї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соляні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болота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псевдоурбанізації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тобто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рахунок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зубожілого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суцільну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зону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жителів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випереджає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ріст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індустріалізації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64 %,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16%.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9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8772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патріархальні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господарювання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роки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незалежності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досягнула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успіхів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шляху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індустріалізації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особливо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відобразилось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галузей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енергетики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Сьогодні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втілюється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модель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відкритої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2006 р. вона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вийшла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друге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привабливістю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іноземних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інвесторів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ТНК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освітній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працівників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галузей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вкладають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гроші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галузями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інвестування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інформаційні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Ураховуючи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потенціал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очікуються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ВНП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найближчу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перспективу.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через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демографічну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ситуацію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підвищення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макрое-кономічних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пов'язане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труднощами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межею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бідності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Всесвітнього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банку,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63 %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найбідніших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людей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ВНП на одну особу вона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найвідсталіших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основною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галуззю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(25 %),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обробна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24 %, сфера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послуг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51 %.</a:t>
            </a:r>
          </a:p>
          <a:p>
            <a:endParaRPr lang="ru-RU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02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93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40 %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кустарних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дрібних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Наприкінці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1990-х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мала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(до 12 %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Дедалі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ВВП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фармацевтичної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галузей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мінеральне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щорічний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видобуток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200 млн т.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половини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потреби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нафті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задовольняється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рахунок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Електроенергію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чотири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АЕС, 3/5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теплові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електростанції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ГЕС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сконцентровані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притоках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Гангу.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роль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відіграють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непромислові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Металургійні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зосереджені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поблизу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родовищ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(долина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Дамодар)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видобувають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мідну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свинцево-цинкову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руду, золото..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галузей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алюмінієва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базується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сировині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виплавки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алюмінію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м.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Хіракуд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656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48464" cy="6595020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Федеративних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9. До них належать: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складається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25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Пакистан (4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провінції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М'янма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(14 областей),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Малайзія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13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штатів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ОАЕ (7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князівств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Грузія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Азербайджан, Узбекистан, Таджикистан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своєму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автономні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За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площею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великих держав.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них, Китай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Китаю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дорівнює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всієї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разом. З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боку, в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карликові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Бахрейн (695 км2),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Сінгапур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(639 км2)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Мальдіви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(300 км2).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Економіко-географічне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розташовані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перетині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шляхів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сполучають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Тихим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Індійським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океанами.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Більшість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приморське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виходять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заток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трьох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океанів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сформувалися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універсальних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портів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велетнів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8 з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знаходяться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{Кобе,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Тіба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гоя,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Токіо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10 —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Шанхай та Сянган).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вантажообігом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портом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Сінгапур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крізь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проходить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щорічно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646 млн тонн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вантажів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Ряд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острівне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положення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архіпелаги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13 держав 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континентальні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без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виходу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моря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Більшість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входять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організації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Рух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неприєднання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Членом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військово-політичного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блоку НАТО 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Туреччина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11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Аравійського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півострова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беруть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участь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Ліги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арабських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 (ЛАД), 10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Південно-Східноі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АСЕАН, 12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вихід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Тихого океану, —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Форумі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Азіатсько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Тихоокеанського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співробітництва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Перської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зато-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Індонезія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ОПЕК.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зберігаються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численні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осередки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напруги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не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припиняються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громадянські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Афганістані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Таджикистані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триває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протистояння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грецькою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турецькою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громадами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Кіпрі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гостро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проявляються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релігійні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територіальні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конфлікти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Індією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Пакистаном, часто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відбуваються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терористичні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окупованих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Ізраїлем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палестинських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землях і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прикордонних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районах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Туреччини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Ірану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Іраку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заселених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курдами. </a:t>
            </a:r>
          </a:p>
        </p:txBody>
      </p:sp>
    </p:spTree>
    <p:extLst>
      <p:ext uri="{BB962C8B-B14F-4D97-AF65-F5344CB8AC3E}">
        <p14:creationId xmlns:p14="http://schemas.microsoft.com/office/powerpoint/2010/main" val="17656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5527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металургійних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підприємств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побудовані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заводи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Ранчі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Джамешдпурі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рухомого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складу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залізниць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суден,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мотоциклів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велосипедів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автомашин).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тракторів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(90 тис.) вона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належить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провідних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устаткування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харчової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електротехнічна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радіоприймачів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телевізорів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комплектуючих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комп'ютерів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Мумбай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Кол ката,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Ченнай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Банґалорі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науково-технологічним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центром.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виробляють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комп'ютери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комунікаційні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мережі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програмне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2005 р.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компанія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Microsoft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відкрила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Хайдерабад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,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налагоджено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кислот,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лугів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добрив,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фарб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штучного та синтетичного волокон. Тут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потужних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заводів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простого суперфосфату і сульфату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амонію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зосереджені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південно-західних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районах.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набули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целюлозно-паперова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пиломатеріалів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паперу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картону.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галузей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легкої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спеціалізується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бавовняній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Мумбай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Ахмадабад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джутовій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(район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Колкати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64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494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886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земельного фонду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рілля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50 %,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пасовища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4 %. Характерною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дрібних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малопродуктивних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60 % з них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земельні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наділи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2 га.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чотири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землеробства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зрошуване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достатнім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зволоженням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суходільне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гірське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рослинництво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ньому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продовольчих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передусім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зернових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культур.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плантаційне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джуту,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гевеї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кокосової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пальми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чаю.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сільськогосподарська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рис.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1/5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45 %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збору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зернових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концентрація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посівів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пшениці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спостерігається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рівнинах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Пенджабу,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Індо-Ґангського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вододілу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верхнього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Ґанґу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пшеницю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завдяки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зрошуванню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Просо, яке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посухостійкою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культурою,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районах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слабо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іригацією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плоскогір'я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Декан).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батьківщиною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цукрової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тростини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валового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збору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Повсюдно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олійні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арахіс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кунжут, рицину,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гірчицю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льон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кокосову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пальму.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бобові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червоний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стручковий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перець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ананаси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лимони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манго,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апельсини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банани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32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одним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експортерів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чаю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Три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чверті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чаю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припадає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Чайні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плантації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зазвичай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горах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1200—2100 м над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рівнем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моря. Добре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зволожені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схили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Гімалаїв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гірських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масивів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дренованими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родючими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чорноземами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сприятливі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чайних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дерев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кущів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великим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виробником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джуту.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спеціалізується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вирощуванні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каучуконосу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гевеї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обмежується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незначною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площею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пасовищ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тваринництві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найважливіше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розведення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робочої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худоби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поголів'я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рогатої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худоби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(воли,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буйволи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верблюди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тяглова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сила. Через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релігійні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переконання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м'ясне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тваринництво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розведення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овець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свійської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птиці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тваринництва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шкіра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виробництвом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шкіри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перших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6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529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Транспортна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інфраструктура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є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достатньо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розвинутою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залізниць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63 тис. км.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вид транспорту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припадає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3/4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вантажних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1/3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пасажирських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перевезень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автодоріг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3,3 тис. км.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Більшість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них не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твердого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покриття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16 тис. км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річкових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шляхів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річкове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судноплавство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недостатньо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морські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порти: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Мумбай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Ченнай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Кочин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Вішакхапатнам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60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аеропортів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постійними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рейсами,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у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Мумбаї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Нью-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Делі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активно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розвиває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власну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космічну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галузь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діє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космодром на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18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9762"/>
            <a:ext cx="8229600" cy="65293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Зовнішньоекономічні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020" y="764704"/>
            <a:ext cx="468052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незначний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поступається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обсягам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імпорту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експорту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переважає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текстиль, кустарно-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ремісничі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(чай,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цукор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прянощі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продукція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машинобудування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кам'яне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нерудні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корисні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копалини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чавун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пластмаси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добрива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гумові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пробкова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кора,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медикаменти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імпорті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домінує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паливо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машини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хімії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добрива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зброя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торгові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партнери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США,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Німеччина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10% бюджету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формується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рахунок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надходжень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туризму.</a:t>
            </a:r>
          </a:p>
          <a:p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F:\Users\Twinkle94\Desktop\7db12010_02_16_09405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13" y="4378395"/>
            <a:ext cx="4217867" cy="2452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Users\Twinkle94\Desktop\india_map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13" y="764704"/>
            <a:ext cx="4217867" cy="3275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4959046" y="4039841"/>
            <a:ext cx="3792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Структура экспорта Индии, 2008-2009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рр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313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988840"/>
            <a:ext cx="5328592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Кінець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43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29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історію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зв'язків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європейськими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Вони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зробили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великий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внесок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цивілізації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початку </a:t>
            </a:r>
            <a:r>
              <a:rPr lang="en-US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 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важливою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частиною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колоніальних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імперій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розвинених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Державами-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метрополіями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тут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Британія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(яка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володіла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Індією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Шрі-Ланкою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Перської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затоки,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Малайзією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(мала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колонії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півострові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Індокитай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Нідерланди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підкорили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Індонезію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США (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панували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іспанців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Філіппінах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перетворила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колонії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Корею, Тайвань,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острови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Мікронезії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Португалія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захопила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невеликі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Індонезії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ніколи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колоніями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Китай,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Туреччина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Іран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Афганістан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Таїланд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Але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більшість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них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перебували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напівколоній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будучи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поділеними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Деколонізація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охопила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азіатські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Ослаблені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війнами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метрополії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в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змозі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утримувати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колоніальні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порядки в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Незалежність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здобули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Індонезія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В'єтнам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Корея (1945 р.),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Філіппіни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(1946 р.),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Пакистан (1947 р.),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М'янма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Шрі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-Ланка (1948 р.), Камбоджа та Лаос (1958 р,).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залишалися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британськими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протекторатами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нафту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1971 р.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суверенітет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здобули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Перської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затоки, а у 1984 р. Бруней.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уламки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колоніалізму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ліквідовані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поверненні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Китаю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Сян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гану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(Гонконгу) Великою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Британією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1997 р.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Аоминю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(Макао) Порту-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галією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1999 р. У 2002 р.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звільнився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Тімор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протягом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окупований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Індонезією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Казахстан,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Закавказзя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здобули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незалежність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1991 р.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розпаду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Радянського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Союзу. </a:t>
            </a:r>
          </a:p>
        </p:txBody>
      </p:sp>
    </p:spTree>
    <p:extLst>
      <p:ext uri="{BB962C8B-B14F-4D97-AF65-F5344CB8AC3E}">
        <p14:creationId xmlns:p14="http://schemas.microsoft.com/office/powerpoint/2010/main" val="244789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6429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err="1"/>
              <a:t>Природні</a:t>
            </a:r>
            <a:r>
              <a:rPr lang="ru-RU" sz="3200" dirty="0"/>
              <a:t> </a:t>
            </a:r>
            <a:r>
              <a:rPr lang="ru-RU" sz="3200" dirty="0" err="1"/>
              <a:t>умови</a:t>
            </a:r>
            <a:r>
              <a:rPr lang="ru-RU" sz="3200" dirty="0"/>
              <a:t> та </a:t>
            </a:r>
            <a:r>
              <a:rPr lang="ru-RU" sz="3200" dirty="0" err="1"/>
              <a:t>природні</a:t>
            </a:r>
            <a:r>
              <a:rPr lang="ru-RU" sz="3200" dirty="0"/>
              <a:t> </a:t>
            </a:r>
            <a:r>
              <a:rPr lang="ru-RU" sz="3200" dirty="0" err="1"/>
              <a:t>ресурси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Природні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умови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Азії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вирізняються</a:t>
            </a:r>
            <a:r>
              <a:rPr lang="ru-RU" sz="1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великою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різноманітністю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Тут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поруч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із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високими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горами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знаходяться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величезні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за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площею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рівнини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типи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клімату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—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майже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всі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існують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планеті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За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особливостями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рельєфу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Азія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—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найвища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частина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світу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 гори,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нагір'я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плоскогір'я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займають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3/4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її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площі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Гірські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системи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тягнуться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трьома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великими поясами: на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півдні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сході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—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молоді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*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сейсмічно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активні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гори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Альпійсько-Гімалайського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і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Тихоокеанського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поясів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у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центрі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—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давні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різні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за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висотою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хребти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Урало-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Монгольського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поясу.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Між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ними </a:t>
            </a:r>
            <a:r>
              <a:rPr lang="ru-RU" sz="16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знаходяться</a:t>
            </a:r>
            <a:r>
              <a:rPr lang="ru-RU" sz="1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великі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за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площею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рівнини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 в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Росії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—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Західносибірська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низовина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Середньосибірське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плоскогір'я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на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сході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Китаю — Велика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Китайська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рівнина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в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Індії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—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плоскогір'я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Декан, у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Саудівській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Аравії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—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Аравійське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плоскогір'я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в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країнах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Середньої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Азії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—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Туранська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низовина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Кліматичні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умови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регіоні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дуже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різноманітні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Азія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простягається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від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арктичного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кліматичного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поясу на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півночі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до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екваторіального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півдні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При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просуванні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від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узбережжя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Тихого та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Індійського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океанів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вглиб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материка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клімат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змінюється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від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мусонного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(з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вологим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літом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і сухою зимою) до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дуже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посушливого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континентального. На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крайньому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заході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спостерігається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се-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редземноморський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тип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клімату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спекотним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сухим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літом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і теплою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вологою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зимою. Людина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змушена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пристосовуватися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до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різноманітних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кліматичних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умов,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враховуючи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їх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особливості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при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веденні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господарської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діяльності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16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Клімат</a:t>
            </a:r>
            <a:r>
              <a:rPr lang="ru-RU" sz="1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визначає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спеціалізацію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сільського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господарства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різних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частин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регіону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Природну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перешкоду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для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освоєння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окремих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територій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Росії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Монголії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та Китаю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створює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багаторічна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мерзлота, яка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займає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майже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чверть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площі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Азії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Азіатські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країни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багаті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різні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види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природних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ресурсів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Запаси </a:t>
            </a:r>
            <a:r>
              <a:rPr lang="ru-RU" sz="16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деяких</a:t>
            </a:r>
            <a:r>
              <a:rPr lang="ru-RU" sz="16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із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них є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унікальними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мають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світове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значення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Різноманітними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є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мінеральні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ресурси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поклади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яких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пов'язані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з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будовою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6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земної</a:t>
            </a:r>
            <a:r>
              <a:rPr lang="ru-RU" sz="16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кори. 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Азії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розміщені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величезні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запаси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паливних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ресурсів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у першу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чергу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нафти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та природного газу.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Найбільшим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нафтовим</a:t>
            </a:r>
            <a:r>
              <a:rPr lang="ru-RU" sz="15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районом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світу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є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басейн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Перської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затоки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в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якому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розміщено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15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унікальних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родовищ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кожне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з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яких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має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запаси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понад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1 млрд тонн.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Родовище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Гавар у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Саудівській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Аравії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вважають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найбільшим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світі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його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поклади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становлять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майже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12 млрд тонн!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Якість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нафти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дуже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висока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 в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ній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мало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сірки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та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переважають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легкі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фракції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що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йдуть</a:t>
            </a:r>
            <a:r>
              <a:rPr lang="ru-RU" sz="15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 </a:t>
            </a:r>
            <a:r>
              <a:rPr lang="ru-RU" sz="1500" dirty="0" err="1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виробництво</a:t>
            </a:r>
            <a:r>
              <a:rPr lang="ru-RU" sz="1500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бензину.</a:t>
            </a:r>
          </a:p>
        </p:txBody>
      </p:sp>
    </p:spTree>
    <p:extLst>
      <p:ext uri="{BB962C8B-B14F-4D97-AF65-F5344CB8AC3E}">
        <p14:creationId xmlns:p14="http://schemas.microsoft.com/office/powerpoint/2010/main" val="12758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525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різноманітні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приурочені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здебільшого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щитів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платформ. До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десятки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запасами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входять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Китай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Північно-Східний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басейни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басейни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Сибір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Казахстан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Північний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басейн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Родовища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марганцевих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щитах платформ.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виявлені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Казахстані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поблизу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залізорудних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басейнів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кольорових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основному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залягають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поясах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складчастості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тому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родовища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тягнуться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довгими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пасмами. В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Альпійсько-гімалайському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поясі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знайдені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хромових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поліметалевих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мідних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молібденових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сурм'яних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ртутних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запаси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вивчені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недостатньо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Тихоокеанському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поясі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родовища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олов'яних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Малайзія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Індонезія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Таїланд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вольфрамових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(Китай) руд. До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давнього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Урало-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Монгольського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поясу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приурочені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запаси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поліметалевих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мідних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Казахстан), 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унікальні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мідно-молібденових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Монголія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З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нерудних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поклади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калійних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солей 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Мертвого 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моря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Ізраїль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фосфоритів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Ізраїль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Йорданія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Сирія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Казахстан),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слюди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графіту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Шрі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-Ланка,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самородної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сірки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(Туркменистан,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Туреччина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алмазів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Індонезія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коштовного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каміння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М'янма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Камбоджа). У Червоному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Перській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затоці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ведуть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видобуток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перлин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коралів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залежно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особливостей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вкрай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нерівномірно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Найкраще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ними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забезпечені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той час як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дефіцит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води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відчувають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південно-західні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Найважливішими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джерелами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водопостачання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(Об,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Єнісей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Лена), Китаю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Янцзи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Хуанхе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{Ганг), 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Пакистану 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Бангладеш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Іраваді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Іраку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(Тигр), Туркменистану та Узбекистану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Амудар'я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Багаті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гідроенерго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річки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Сибіру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плоскогір'я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Декан (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Тибету (Китай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  <a:endParaRPr lang="ru-RU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07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8092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НАСЕЛЕННЯ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демографічної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ситуації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азіатських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природного приросту,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варіюються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9-19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./тис, (Китай,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Ізраїль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Сінгапур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Таїланд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Казахстан,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Грузія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до 80-40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арабські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Щоправда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завдяки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активній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демографічній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демографічний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вибух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тенденцію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спаду. Перший тип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досягла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природного приросту 2,2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завдяки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активній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демографічній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50-60-х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рр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Міграції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азіатського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активними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другій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половині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XIX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Тоді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вихідці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Китаю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пошуках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виїздили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Америки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островів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Океанії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поширилися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міждержавні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міграції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межах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причини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потягли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собою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китайців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Південно-Східної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індійців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Шрі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-Ланку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плантаціях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тропічних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культур,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закладених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європейцями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затоки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направляються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потоки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емігрантів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азіатських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великих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непальців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сторожами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домашньою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прислугою.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релігійні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міграції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Індією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Пакистаном,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почалися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розпаду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Британської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1947 р.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міркувань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виїздять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районів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напруги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утворюючи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потоки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біженців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характерно,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для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Афганістану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Палестини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Камбоджі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КНДР. </a:t>
            </a:r>
          </a:p>
        </p:txBody>
      </p:sp>
    </p:spTree>
    <p:extLst>
      <p:ext uri="{BB962C8B-B14F-4D97-AF65-F5344CB8AC3E}">
        <p14:creationId xmlns:p14="http://schemas.microsoft.com/office/powerpoint/2010/main" val="19672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597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середньою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густотою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поступається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86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./км2, а густота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тут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найбільша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60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./км2.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розміщене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нерівномірно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До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заселених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територій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належать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Південна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Східна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де густота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сягає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600 до 10 тис.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./км2. Разом з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тим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мало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заселені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Центральна,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Північна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частково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Південно-Західна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Більшості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притаманні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середній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урбанізації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темпи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приросту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міського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країнах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розвиваються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темпи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урбанізації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випереджають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темпи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приросту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промисловості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будівни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цтва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сфери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послуг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тому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виникає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явище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хибної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урбанізації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Високим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рівнем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урбанізації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вирізняються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Сінгапур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(100 %),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Ізраїль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(91%),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(80 %),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Республіка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Корея (81 %), КНДР (61 %),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Монголія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(61 % ), Казахстан (60 %), а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арабські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Кувейт — 97 %) та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Закавказзя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Низький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урбанізації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Афганіс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тан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(20 %), Бангладеш (18 %), Непал (13 %), Оман (13 %), Бутан (6 % ).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Специфічною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рисою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урбанізації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зосередження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більшої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части- ни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городян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великих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містах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18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міст-мультимільйонерів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9 з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проживають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 млн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До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найбільших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належать Шанхай (18,9 млн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Карачі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(18,1 млн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.), Стамбул (16,8 млн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Токіо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(15,6 млн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Мумбай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(13,9 млн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Дака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(12,7 млн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Маніла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(12,3 млн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Делі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(12 млн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.), Сеул (10,4 млн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.).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виникли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агломерації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найпотужнішими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Токійсько-Йокогамська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(35,7 млн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 та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Сеульська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(22,7 млн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.). В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сформувався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ший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мегаполіс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Токайдо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якому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проживає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70 млн </a:t>
            </a:r>
            <a:r>
              <a:rPr lang="ru-RU" sz="19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661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8384</Words>
  <Application>Microsoft Office PowerPoint</Application>
  <PresentationFormat>Экран (4:3)</PresentationFormat>
  <Paragraphs>184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Презентація на тему: Країни Азії</vt:lpstr>
      <vt:lpstr>Сучасна політична карта Азії</vt:lpstr>
      <vt:lpstr>ЗАГАЛЬНА ХАРАКТЕРИСТИКА АЗІАТСЬКОГО РЕГІОНУ. ГЕОГРАФІЧНЕ ПОЛОЖЕННЯ. </vt:lpstr>
      <vt:lpstr>Презентация PowerPoint</vt:lpstr>
      <vt:lpstr>Формування політичної карти Азії</vt:lpstr>
      <vt:lpstr>Природні умови та природні ресурси</vt:lpstr>
      <vt:lpstr>Презентация PowerPoint</vt:lpstr>
      <vt:lpstr> НАСЕЛЕННЯ</vt:lpstr>
      <vt:lpstr>Презентация PowerPoint</vt:lpstr>
      <vt:lpstr>Господарство</vt:lpstr>
      <vt:lpstr>Сільське господарство</vt:lpstr>
      <vt:lpstr>Презентация PowerPoint</vt:lpstr>
      <vt:lpstr>Японія. Візитна картка</vt:lpstr>
      <vt:lpstr> Економіко-географічне положення </vt:lpstr>
      <vt:lpstr> Природні умови і ресурси </vt:lpstr>
      <vt:lpstr> Загальні риси господарства </vt:lpstr>
      <vt:lpstr> Промисловість </vt:lpstr>
      <vt:lpstr>Презентация PowerPoint</vt:lpstr>
      <vt:lpstr> Сільське господарство </vt:lpstr>
      <vt:lpstr> Транспорт </vt:lpstr>
      <vt:lpstr> Зовнішньоекономічні зв'язки </vt:lpstr>
      <vt:lpstr>Китай. Візитна картка</vt:lpstr>
      <vt:lpstr> Економіко-географічне положення </vt:lpstr>
      <vt:lpstr> Природні умови і ресурси </vt:lpstr>
      <vt:lpstr> Населення </vt:lpstr>
      <vt:lpstr> Загальні риси господарства </vt:lpstr>
      <vt:lpstr> Промисловість </vt:lpstr>
      <vt:lpstr>Презентация PowerPoint</vt:lpstr>
      <vt:lpstr> Сільське господарство </vt:lpstr>
      <vt:lpstr> Транспорт </vt:lpstr>
      <vt:lpstr> Зовнішньоекономічні зв'язки </vt:lpstr>
      <vt:lpstr>Індія. Візитна картка</vt:lpstr>
      <vt:lpstr> Економіко-географічне положення </vt:lpstr>
      <vt:lpstr> Природні умови і ресурси </vt:lpstr>
      <vt:lpstr>Презентация PowerPoint</vt:lpstr>
      <vt:lpstr> Населення </vt:lpstr>
      <vt:lpstr>Презентация PowerPoint</vt:lpstr>
      <vt:lpstr>  Загальні риси господарства  </vt:lpstr>
      <vt:lpstr> Промисловість </vt:lpstr>
      <vt:lpstr>Презентация PowerPoint</vt:lpstr>
      <vt:lpstr> Сільське господарство </vt:lpstr>
      <vt:lpstr>Презентация PowerPoint</vt:lpstr>
      <vt:lpstr> Транспорт </vt:lpstr>
      <vt:lpstr> Зовнішньоекономічні зв'язки 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країни Азії</dc:title>
  <dc:creator>Twinkle94</dc:creator>
  <cp:lastModifiedBy>Twinkle94</cp:lastModifiedBy>
  <cp:revision>36</cp:revision>
  <dcterms:created xsi:type="dcterms:W3CDTF">2013-04-04T13:09:52Z</dcterms:created>
  <dcterms:modified xsi:type="dcterms:W3CDTF">2013-04-16T17:21:54Z</dcterms:modified>
</cp:coreProperties>
</file>