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54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4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89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7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4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7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4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6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1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0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3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5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5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1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C94B9-FF81-4990-B524-354297094CFA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8A5DF6-868B-47B5-8943-1F48651CF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3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023" y="-31959"/>
            <a:ext cx="93623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4000" b="1" i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Забруднення</a:t>
            </a:r>
            <a:r>
              <a:rPr lang="ru-RU" sz="40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i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навколишнього</a:t>
            </a:r>
            <a:r>
              <a:rPr lang="ru-RU" sz="40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.</a:t>
            </a:r>
            <a:r>
              <a:rPr lang="ru-RU" sz="4000" b="1" i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середовища</a:t>
            </a:r>
            <a:r>
              <a:rPr lang="ru-RU" sz="40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4000" b="1" i="1" u="sng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639" y="1945079"/>
            <a:ext cx="6698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Унаслідок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господарської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людини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у природному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середовищі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нагромаджуються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не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властиві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йому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речовини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Серед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них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тверді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відходи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сміття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 та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хімічні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сполуки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призводять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до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забруднення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довкілля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Забрудненою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може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бути невелика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територія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зазвичай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навколо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промислового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підприємства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населеного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пункту.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Якщо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ж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забруднення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охоплює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всю планету і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виявляється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у будь-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якій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точці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Землі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навіть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значній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відстані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джерела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забруднення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то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говорять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про </a:t>
            </a:r>
            <a:r>
              <a:rPr lang="ru-RU" sz="2400" b="1" i="1" dirty="0" err="1" smtClean="0">
                <a:effectLst/>
                <a:latin typeface="arial" panose="020B0604020202020204" pitchFamily="34" charset="0"/>
              </a:rPr>
              <a:t>глобальне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1" i="1" dirty="0" err="1" smtClean="0">
                <a:effectLst/>
                <a:latin typeface="arial" panose="020B0604020202020204" pitchFamily="34" charset="0"/>
              </a:rPr>
              <a:t>забруднення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1026" name="Picture 2" descr="http://zz.te.ua/wp-content/uploads/2012/09/images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45" y="194507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avotoday.in.ua/imgs/press-centre/news/99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akarpattya.net.ua/images/zakarpattya200903262305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728393"/>
            <a:ext cx="25717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1.poltava.pl.ua/news/98/9748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27" y="3810000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89" y="187236"/>
            <a:ext cx="7937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ПРОБЛЕМА ЗАБРУДНЕННЯ ПОВІТРЯ.</a:t>
            </a:r>
            <a:r>
              <a:rPr lang="ru-RU" b="0" i="0" dirty="0" smtClean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60505" y="77201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effectLst/>
                <a:latin typeface="arial" panose="020B0604020202020204" pitchFamily="34" charset="0"/>
              </a:rPr>
              <a:t>Основними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джерелами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повітря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є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промислові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підприємства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(заводи, фабрики,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теплові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електростанції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) і транспорт.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Спалюючи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паливо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виробляючи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продукцію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вони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викидають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 атмосферу пил, сажу,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різні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хімічні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сполуки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повітря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стає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загрозою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всього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живого.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Воно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 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подразнює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очі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ніс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та горло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людини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викликає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отруєння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вбиває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рослини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повітря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охоплює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великі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райони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безперешкодно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надходить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різні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країни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залежно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напрямку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вітрів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Наслідками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атмосферного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повітря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стали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такі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глобальні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проблеми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як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потепління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клімату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випадання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кислотних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дощів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утворення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озонових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дір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2052" name="Picture 4" descr="http://vkurse.ua/i/2012-11/lider-po-zagryazneniyu-vozduk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" y="1254037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kurse.ua/i/2009-07/nizkim-i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" y="3676934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lon.ru/images2/blog_photo/truba/27_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5" y="2944813"/>
            <a:ext cx="33337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nplit.ru/books/item/f00/s00/z0000023/pic/00001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46" y="4680039"/>
            <a:ext cx="3307264" cy="19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knews.info/uploads/posts/2013-03/1362149364_www.cknews.inf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32" y="4510081"/>
            <a:ext cx="3333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забрудненому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повітрі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з’явився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новий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вид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атмосферних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опадів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– 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кислотні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дощі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 Вони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виникають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внаслідок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сполучення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з атмосферною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вологою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хімічних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речовин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викидаються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з труб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заводів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і ТЕС.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Кислотні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дощі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спричиняють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захворювання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людей,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всихання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лісів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отруєння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води озер і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ставків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унаслідок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чого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в них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гине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риба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 З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цієї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причини,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, за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останні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50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років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зникла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форель з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численних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озер </a:t>
            </a:r>
            <a:r>
              <a:rPr lang="ru-RU" b="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Норвегії</a:t>
            </a:r>
            <a:r>
              <a:rPr lang="ru-RU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і</a:t>
            </a:r>
            <a:r>
              <a:rPr lang="ru-RU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Швеції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Гази,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потрапляють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повітря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руйнують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озоновий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шар 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стратосфери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 В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результаті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виникають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озонові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діри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Найбільша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з них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виявлена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над </a:t>
            </a:r>
            <a:r>
              <a:rPr lang="ru-RU" b="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Антарктидою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Зменшення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концентрації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озону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призводить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збільшення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кількості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згубного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всього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живого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ультрафіолетового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випромінювання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, яке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надходить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на Землю.</a:t>
            </a:r>
          </a:p>
          <a:p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запобігти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забрудненню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повітря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екологічним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проблемам,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цим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пов’язані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необхідно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встановлювати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очисні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споруди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промислових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підприємствах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б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зменшили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викиди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хімічних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речовин</a:t>
            </a:r>
            <a:r>
              <a:rPr lang="ru-RU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://ukrmap.su/program2010/g6/rozdil3_files/image1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8" y="3041173"/>
            <a:ext cx="5368119" cy="35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.tsn.ua/media/images2/585xX/Dec2007/33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26" y="48566"/>
            <a:ext cx="3847546" cy="288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ile.menr.gov.ua/publ/kiev2003/atlas03_u/1_stanat/1pa_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980" y="229263"/>
            <a:ext cx="2500486" cy="33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91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99" y="146292"/>
            <a:ext cx="7926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ПРОБЛЕМА ЗАБРУДНЕННЯ ВОДИ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842" y="820971"/>
            <a:ext cx="67010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err="1" smtClean="0">
                <a:effectLst/>
                <a:latin typeface="arial" panose="020B0604020202020204" pitchFamily="34" charset="0"/>
              </a:rPr>
              <a:t>Основними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джерелами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води є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промислові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підприємства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які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скидають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річки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водойми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неочищені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стоки. Вода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забруднюється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також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змитими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полів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мінеральними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добривами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отрутохімікатами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До них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додаються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побутові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стоки.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вода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стає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непридатною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пиття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купання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та поливу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рослин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“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Стічними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канавами”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називають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річки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 Рейн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і 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Дунай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До них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можна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віднести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й наш 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Дніпро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воду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річки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несуть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 моря й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океани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Там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додається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ще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й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нафтою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внаслідок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аварій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трубопроводів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танкерів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її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транспортують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Нафта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утворює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поверхні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води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нафтову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плівку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яка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перешкоджає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надходженню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кисню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а тому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небезпечна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всього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живого.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Нині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значна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частина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поверхні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Світового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океану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вкрита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нафтовими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плямами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перетворена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безжиттєву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пустелю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Сильно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Північне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і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Балтійське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 моря, 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Мексиканська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і 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Перська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 затоки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0" i="0" dirty="0" err="1" smtClean="0">
                <a:effectLst/>
                <a:latin typeface="arial" panose="020B0604020202020204" pitchFamily="34" charset="0"/>
              </a:rPr>
              <a:t>Основними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заходами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боротьби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із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забрудненням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води є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очищення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стоків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надходять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водойми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Велике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значення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має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запровадження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сучасних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безстічних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технологій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промисловому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виробництві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://pernatidruzi.org.ua/pictures/nafta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02" y="1326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nr2.ru/pict/arts1/37/62/376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28" y="2594898"/>
            <a:ext cx="3272383" cy="25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bc.ua/static/img/_/p/_pyatno_afp_25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90" y="4825281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0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8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60" y="207960"/>
            <a:ext cx="115414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ПРОБЛЕМА ЗАБРУДНЕННЯ ҐРУНТІВ.</a:t>
            </a:r>
          </a:p>
          <a:p>
            <a:r>
              <a:rPr lang="ru-RU" b="1" i="0" dirty="0" smtClean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Практично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всі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забруднюючі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речовини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спочатку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потрапили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повітря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згодом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опиняються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ґрунтах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Крім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того,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ґрунти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забруднюються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і при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надмірному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внесенні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 них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отрутохімікатів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мінеральних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добрив.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Самоочищення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землі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відбувається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дуже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повільно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тому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отруйні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хімічні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речовини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нагромаджуються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там.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Їх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поглинають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рослини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вживання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яких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викликає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захворювання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людей і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тварин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Щоб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запобігти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забрудненню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ґрунтів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мінеральні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добрива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потрібно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вносити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дуже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обережно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у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науково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обґрунтованій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кількості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124" name="Picture 4" descr="http://cd.greenpack.in.ua/upload/menu/81_03_03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0" y="2300788"/>
            <a:ext cx="4381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orbk.net/wp-content/uploads/2009/12/Pro_Azov_Ptitc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46" y="2116175"/>
            <a:ext cx="3810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chool.xvatit.com/images/5/51/%D0%97%D0%B0%D0%B3%D1%80%D1%8F%D0%B7%D0%B7%D0%B5%D0%BC%D0%BB%D0%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87" y="3711613"/>
            <a:ext cx="33528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323" y="223630"/>
            <a:ext cx="822505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ПРОБЛЕМА РАДІОАКТИВНОГО ЗАБРУДНЕННЯ.</a:t>
            </a:r>
            <a:r>
              <a:rPr lang="ru-RU" b="1" i="0" dirty="0" smtClean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Забруднення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місцевості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радіоактивними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речовинами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виникнути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внаслідок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аварії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атомній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електростанції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Радіоактивні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речовини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спричиняють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зовнішнє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внутрішнє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опромінення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людини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викликає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надзвичайно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небезпечні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життя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захворювання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Унаслідок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аварії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на</a:t>
            </a:r>
            <a:r>
              <a:rPr lang="ru-RU" b="0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Чорнобильській</a:t>
            </a:r>
            <a:r>
              <a:rPr lang="ru-RU" b="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АЕС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 в </a:t>
            </a:r>
            <a:r>
              <a:rPr lang="ru-RU" b="0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Україні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 у 1986 р.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радіоактивно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забрудненими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виявилися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території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багатьох</a:t>
            </a:r>
            <a:r>
              <a:rPr lang="ru-RU" b="0" i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областей. 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8" name="Picture 4" descr="http://greenparty.ua/files/375/261/h_1959346_ro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5" y="2962841"/>
            <a:ext cx="4642809" cy="34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co.com.ua/sites/eco.com.ua/files/u485/news/2011/apr/ch/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40" y="0"/>
            <a:ext cx="4208060" cy="325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greenparty.ua/files/431/373/h_7547849_931_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18" y="4127857"/>
            <a:ext cx="3417422" cy="25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dw.de/image/0,,6501081_4,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79" y="2749743"/>
            <a:ext cx="3922140" cy="29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5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news.if.ua/images/news/09/11/11/big_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54" y="155392"/>
            <a:ext cx="4079191" cy="33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elegraf.in.ua/uploads/posts/2013-02/thumbs/1360744707_miting-protiv-stroitelstva-gokov-v-kremenchuge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7" y="3863493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5392"/>
            <a:ext cx="77710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РАЙОНИ ЕКОЛОГІЧНОГО ЛИХА.</a:t>
            </a:r>
            <a:r>
              <a:rPr lang="ru-RU" sz="3600" b="0" i="0" u="sng" dirty="0" smtClean="0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</a:p>
          <a:p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Райони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катастрофічним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забрудненням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природного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середовища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називаютьрайонами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екологічного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лиха. Такими,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наприклад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, є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південні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райони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Африки,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надмірно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забруднені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викидами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численних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ТЕС і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промислових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підприємств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. В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Євразії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районами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екологічним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лиха є 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Аральське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море і 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Перська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затока, в 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Україні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 – 30-кіломерова зона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навколо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Чорнобильської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АЕС,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частини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Донецької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1" i="1" dirty="0" err="1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Луганської</a:t>
            </a:r>
            <a:r>
              <a:rPr lang="ru-RU" b="1" i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 областей.</a:t>
            </a:r>
            <a:endParaRPr lang="ru-RU" b="1" i="1" dirty="0">
              <a:solidFill>
                <a:schemeClr val="accent5"/>
              </a:solidFill>
            </a:endParaRPr>
          </a:p>
        </p:txBody>
      </p:sp>
      <p:pic>
        <p:nvPicPr>
          <p:cNvPr id="7170" name="Picture 2" descr="http://ukrmap.su/program2010/g7/rozdil3_files/image49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85" y="2644102"/>
            <a:ext cx="5066992" cy="34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2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199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</vt:lpstr>
      <vt:lpstr>Trebuchet MS</vt:lpstr>
      <vt:lpstr>Verdana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NaTka</dc:creator>
  <cp:lastModifiedBy>NaTka</cp:lastModifiedBy>
  <cp:revision>10</cp:revision>
  <dcterms:created xsi:type="dcterms:W3CDTF">2014-02-20T15:36:52Z</dcterms:created>
  <dcterms:modified xsi:type="dcterms:W3CDTF">2014-06-04T11:57:12Z</dcterms:modified>
</cp:coreProperties>
</file>