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5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8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3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7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3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4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8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4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F9F8-A3A4-486F-94DA-7401CBFB48A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D246-6066-418A-B3CE-C0D433D7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8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260049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a-GE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საქართველო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5142" y="476672"/>
            <a:ext cx="295305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Грузія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siesta.kiev.ua/photos/georgia/f-01111304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68" l="5176" r="35547">
                        <a14:foregroundMark x1="11426" y1="2496" x2="17969" y2="75918"/>
                        <a14:foregroundMark x1="14844" y1="2496" x2="24414" y2="67695"/>
                        <a14:foregroundMark x1="20215" y1="27900" x2="27637" y2="63436"/>
                        <a14:foregroundMark x1="8594" y1="2203" x2="13770" y2="73862"/>
                        <a14:foregroundMark x1="8008" y1="11160" x2="9863" y2="74156"/>
                        <a14:foregroundMark x1="9375" y1="67548" x2="8789" y2="80910"/>
                        <a14:foregroundMark x1="25684" y1="47724" x2="26465" y2="47724"/>
                        <a14:foregroundMark x1="23926" y1="38032" x2="25195" y2="41116"/>
                        <a14:foregroundMark x1="22461" y1="36417" x2="23535" y2="37298"/>
                        <a14:foregroundMark x1="6152" y1="3231" x2="5762" y2="55360"/>
                        <a14:foregroundMark x1="6445" y1="67401" x2="7129" y2="76946"/>
                        <a14:foregroundMark x1="6445" y1="13510" x2="5176" y2="11894"/>
                        <a14:backgroundMark x1="22070" y1="3671" x2="33203" y2="22467"/>
                        <a14:backgroundMark x1="22754" y1="28781" x2="31055" y2="39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1" r="65554"/>
          <a:stretch/>
        </p:blipFill>
        <p:spPr bwMode="auto">
          <a:xfrm>
            <a:off x="1" y="9856"/>
            <a:ext cx="2987824" cy="68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esta.kiev.ua/photos/georgia/f-01111304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41" t="93086" b="3457"/>
          <a:stretch/>
        </p:blipFill>
        <p:spPr bwMode="auto">
          <a:xfrm>
            <a:off x="8100392" y="6621628"/>
            <a:ext cx="1043608" cy="2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772816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877272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підготував учень 11-Б класу </a:t>
            </a:r>
          </a:p>
          <a:p>
            <a:r>
              <a:rPr lang="uk-UA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Купрієнко</a:t>
            </a:r>
            <a:r>
              <a:rPr lang="uk-UA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Владислав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79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Flag of Georgia (1918-1921)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1" y="1196752"/>
            <a:ext cx="2998624" cy="1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Flag of Georgian SSR 1940-195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1" y="1196752"/>
            <a:ext cx="2998624" cy="14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Flag of Georgian SSR (1937-1951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1" y="1190829"/>
            <a:ext cx="2998624" cy="1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Flag of Georgian SSR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1" y="1194093"/>
            <a:ext cx="3009257" cy="15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Flag of Georgia (1918-1921)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7" y="1194094"/>
            <a:ext cx="3011636" cy="15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le:Flag of Georgi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29849" cy="20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881" y="2926685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1918-1921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881" y="2926685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1921-1937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881" y="2924944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1937-1951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881" y="2924944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1951-1990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881" y="2924944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1990-2004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2984" y="2924944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2004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29543"/>
            <a:ext cx="42454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Гімн: «Свобода»</a:t>
            </a:r>
          </a:p>
        </p:txBody>
      </p:sp>
      <p:pic>
        <p:nvPicPr>
          <p:cNvPr id="6" name="Гимн Грузии - Тависуплеб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48" y="404664"/>
            <a:ext cx="609600" cy="609600"/>
          </a:xfrm>
          <a:prstGeom prst="rect">
            <a:avLst/>
          </a:prstGeom>
        </p:spPr>
      </p:pic>
      <p:pic>
        <p:nvPicPr>
          <p:cNvPr id="2062" name="Picture 14" descr="File:Greater coat of arms of Georgi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031410" cy="43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75539" y="6033620"/>
            <a:ext cx="15679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1285" y="122169"/>
            <a:ext cx="217183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Прапор</a:t>
            </a:r>
          </a:p>
        </p:txBody>
      </p:sp>
    </p:spTree>
    <p:extLst>
      <p:ext uri="{BB962C8B-B14F-4D97-AF65-F5344CB8AC3E}">
        <p14:creationId xmlns:p14="http://schemas.microsoft.com/office/powerpoint/2010/main" val="886208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.ruvr.ru/data/2013/04/08/1325901913/mw1024_n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6" y="196846"/>
            <a:ext cx="2529213" cy="3760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9360" y="275164"/>
            <a:ext cx="4429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 стала незалежною від СРСР державою </a:t>
            </a:r>
          </a:p>
          <a:p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квітня 1991 року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www.litsovet.ru/images/galleries/1531/979/0fb6817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2993" r="5602" b="13357"/>
          <a:stretch/>
        </p:blipFill>
        <p:spPr bwMode="auto">
          <a:xfrm>
            <a:off x="3064447" y="2060848"/>
            <a:ext cx="2731689" cy="3330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6" y="4574478"/>
            <a:ext cx="4909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Першим президентом </a:t>
            </a:r>
          </a:p>
          <a:p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незалежної Грузії став </a:t>
            </a:r>
          </a:p>
          <a:p>
            <a:r>
              <a:rPr lang="uk-UA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Звіад</a:t>
            </a: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Костянтинович </a:t>
            </a:r>
            <a:r>
              <a:rPr lang="uk-UA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Гамсахурдія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www.peoples.ru/state/king/georgia/zviad_gamsakhurdia/gamsakhurdia_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18357"/>
            <a:ext cx="3096344" cy="232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4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336399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Президенти Грузії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http://dokonline.com/uploads/posts/2010-10/1288344910_yeduard-shevardnad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27" y="836712"/>
            <a:ext cx="1728192" cy="172819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1095471"/>
            <a:ext cx="340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Едуард </a:t>
            </a:r>
            <a:r>
              <a:rPr lang="uk-UA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Шеварнадзе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219" y="1588543"/>
            <a:ext cx="251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1995-2003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lenta-ua.net/uploads/posts/2013-12/1387635466_mihail-saakashvi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94" y="2780927"/>
            <a:ext cx="2304257" cy="1728193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84169" y="3007936"/>
            <a:ext cx="340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Міхеїл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Саакашвілі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428" y="3501008"/>
            <a:ext cx="251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2004-2013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www.vestikavkaza.ru/upload/nvk/Margvelashvili-na-sleduyushchey-nedele-posetit-Azerbaydzhan-Margvelashvili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r="5599"/>
          <a:stretch/>
        </p:blipFill>
        <p:spPr bwMode="auto">
          <a:xfrm>
            <a:off x="2005527" y="4725143"/>
            <a:ext cx="1728192" cy="1728193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11960" y="495215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Георгій </a:t>
            </a:r>
            <a:r>
              <a:rPr lang="uk-UA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Маргвелашвілі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3219" y="5445224"/>
            <a:ext cx="318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посаді з 2013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70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8946"/>
            <a:ext cx="89644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унітарна</a:t>
            </a:r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напівпрезидентська</a:t>
            </a:r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трьома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гілками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законодавчою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виконавчою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судовою.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главою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прерогативу 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визначенні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зовнішньої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оборони та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Обирається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шляхом всенародного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голосування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строком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5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Одна і та ж особа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обрана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президентом не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поспіль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3300" lvl="7" indent="-342900">
              <a:buFont typeface="Arial" pitchFamily="34" charset="0"/>
              <a:buChar char="•"/>
            </a:pP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Однопалатний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парламент 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150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депутатів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 77 за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пропорційною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73 за мажоритарною системами).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представляють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фракції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провладна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Грузинська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мрія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Демократична </a:t>
            </a: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Єдиний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2" name="Picture 2" descr="http://cdn1.img22.ria.ru/images/90535/00/9053500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 r="1984" b="18369"/>
          <a:stretch/>
        </p:blipFill>
        <p:spPr bwMode="auto">
          <a:xfrm>
            <a:off x="5004048" y="969026"/>
            <a:ext cx="403196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f/f1/Parliament_of_Georgia_in_Kutai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4" y="3345290"/>
            <a:ext cx="2952328" cy="195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53012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 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прем'єр-міністром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керівником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Президентом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кандидатура на пост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погодженням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президентом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список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кандидатів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складу уряду. Склад уряду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подається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президентом до парламенту 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06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22778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наполегливо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повноправним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членом НАТО. 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2004 р. Плану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індивідуального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партнерства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представлений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НАТО. 29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2004-го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Північноатлантична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рада НАТО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схвалила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партнерства для (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IPAP)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вона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перейшла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Євро-Атлантичної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2005 р. за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створена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Індивідуального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міжвідомчу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прем'єр-міністром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доручено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координувати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контролювати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індивідуального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партнерства.</a:t>
            </a:r>
          </a:p>
        </p:txBody>
      </p:sp>
      <p:pic>
        <p:nvPicPr>
          <p:cNvPr id="9218" name="Picture 2" descr="http://www.novostimira.com.ua/userfiles/image/%D0%90%D0%BB%D0%B5%D0%BA%D1%81%D0%B5%D0%B9%D1%87%D0%B8%D0%BA/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048000" cy="3048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266962"/>
            <a:ext cx="8232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активно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багатьма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міжнародними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організаціями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1999 р. стала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повноправним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членом Ради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СОТ.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ініціатором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ГУУАМ (за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Узбекистану). Вона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тісно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співпрацює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ООН та ОБСЄ, активно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стосунки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НАТО.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членом СНД, але 17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 року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добровільно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738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29183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Осетія і Абхазія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429" y="882000"/>
            <a:ext cx="87020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СРСР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внутрішніми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автономіями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верхівка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заохочувала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сепаратистські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автономіях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підтримувала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квазідержавних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спец-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кадрів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протистояли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республікан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ському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центру.</a:t>
            </a:r>
          </a:p>
          <a:p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1992–1993 роках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напруга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переросла в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збройне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протистояння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найманців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протистоянні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над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Абхазії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грузинські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установи на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згорнуті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сепаратистські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заохочували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громадянами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російського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громадянства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2008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перебували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замороженій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збройних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спробувала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відновити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суверенітет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непідконтрольною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відповідь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повноцінне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вторгнення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58-ї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приданих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формувань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флоту на свою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територію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26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Росія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одноосібно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Абхазії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dic.academic.ru/pictures/wiki/files/83/S_ossetia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5" b="89927" l="2111" r="98765">
                        <a14:backgroundMark x1="3584" y1="22690" x2="14576" y2="47664"/>
                        <a14:backgroundMark x1="2509" y1="13448" x2="5775" y2="18536"/>
                        <a14:backgroundMark x1="9478" y1="22170" x2="13978" y2="24507"/>
                        <a14:backgroundMark x1="15372" y1="27518" x2="25249" y2="51713"/>
                        <a14:backgroundMark x1="8284" y1="20353" x2="13978" y2="22845"/>
                        <a14:backgroundMark x1="7567" y1="19315" x2="8284" y2="19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39" y="1412776"/>
            <a:ext cx="5203673" cy="399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7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66562"/>
            <a:ext cx="54726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промислово-аграрна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сталеплавильна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авіаційна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машинобудівна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електромоторна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текстильна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Транспорт: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залізничний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автомобільний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морський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трубопровідний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9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dn.trend.az/article_photo/2013/04/13/Batumi_port_130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1"/>
            <a:ext cx="3024336" cy="226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16632"/>
            <a:ext cx="204318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Економіка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708920"/>
            <a:ext cx="835292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25,9% ВВП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(2009 р.). У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найбільшу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питому вагу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займають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60-70%, на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частку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розподілу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електроенергії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газо- і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доводилося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20-25%, на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видобувну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5-7%.</a:t>
            </a:r>
            <a:endParaRPr lang="uk-UA" sz="19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12,1% (2009 р.) валового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продукту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Оброблювані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займають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20-30%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Рослинництво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спеціалізується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вирощуванні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винограду,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баштанних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фруктів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овочів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низовинах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передгір'ях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переробки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виноробна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коньячна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плодоовочевих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консервів</a:t>
            </a:r>
            <a:r>
              <a:rPr lang="ru-RU" sz="1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96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6470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2003–2011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р.р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4-12%, станом на 2010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ВВП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сягнув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22,44 млрд долл. США. У 2011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зросла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6,5%,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рейтингом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Business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 у </a:t>
            </a:r>
            <a:r>
              <a:rPr lang="ru-RU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Файл:Georgia sal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392488" cy="43851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8024" y="2867452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 зростання середньої заробітної плати у Грузії в 2000 – 2011 рр.: </a:t>
            </a:r>
          </a:p>
          <a:p>
            <a:r>
              <a:rPr lang="uk-UA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34 до 400 доларів США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6632"/>
            <a:ext cx="204318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Економіка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91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712</Words>
  <Application>Microsoft Office PowerPoint</Application>
  <PresentationFormat>Экран (4:3)</PresentationFormat>
  <Paragraphs>63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11</cp:revision>
  <dcterms:created xsi:type="dcterms:W3CDTF">2014-01-29T16:43:42Z</dcterms:created>
  <dcterms:modified xsi:type="dcterms:W3CDTF">2014-01-29T18:35:34Z</dcterms:modified>
</cp:coreProperties>
</file>