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Ужгород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3" y="1600200"/>
            <a:ext cx="7159653" cy="4708525"/>
          </a:xfrm>
        </p:spPr>
      </p:pic>
    </p:spTree>
    <p:extLst>
      <p:ext uri="{BB962C8B-B14F-4D97-AF65-F5344CB8AC3E}">
        <p14:creationId xmlns:p14="http://schemas.microsoft.com/office/powerpoint/2010/main" val="413749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4"/>
    </mc:Choice>
    <mc:Fallback>
      <p:transition spd="slow" advTm="54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К</a:t>
            </a:r>
            <a:r>
              <a:rPr lang="ru-RU" dirty="0" err="1" smtClean="0"/>
              <a:t>афедральний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3225"/>
            <a:ext cx="6858000" cy="4562475"/>
          </a:xfrm>
        </p:spPr>
      </p:pic>
    </p:spTree>
    <p:extLst>
      <p:ext uri="{BB962C8B-B14F-4D97-AF65-F5344CB8AC3E}">
        <p14:creationId xmlns:p14="http://schemas.microsoft.com/office/powerpoint/2010/main" val="239047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4"/>
    </mc:Choice>
    <mc:Fallback>
      <p:transition spd="slow" advTm="62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584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Ось такий мій рідний край мальовничий.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5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2"/>
    </mc:Choice>
    <mc:Fallback>
      <p:transition spd="slow" advTm="58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Ужгородський замок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336704" cy="4320480"/>
          </a:xfrm>
        </p:spPr>
      </p:pic>
    </p:spTree>
    <p:extLst>
      <p:ext uri="{BB962C8B-B14F-4D97-AF65-F5344CB8AC3E}">
        <p14:creationId xmlns:p14="http://schemas.microsoft.com/office/powerpoint/2010/main" val="426508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5"/>
    </mc:Choice>
    <mc:Fallback>
      <p:transition spd="slow" advTm="60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Філармонія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25650"/>
            <a:ext cx="5715000" cy="3857625"/>
          </a:xfrm>
        </p:spPr>
      </p:pic>
    </p:spTree>
    <p:extLst>
      <p:ext uri="{BB962C8B-B14F-4D97-AF65-F5344CB8AC3E}">
        <p14:creationId xmlns:p14="http://schemas.microsoft.com/office/powerpoint/2010/main" val="361983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"/>
    </mc:Choice>
    <mc:Fallback>
      <p:transition spd="slow" advTm="3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Вокзал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950"/>
            <a:ext cx="8229600" cy="3621024"/>
          </a:xfrm>
        </p:spPr>
      </p:pic>
    </p:spTree>
    <p:extLst>
      <p:ext uri="{BB962C8B-B14F-4D97-AF65-F5344CB8AC3E}">
        <p14:creationId xmlns:p14="http://schemas.microsoft.com/office/powerpoint/2010/main" val="123939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3"/>
    </mc:Choice>
    <mc:Fallback>
      <p:transition spd="slow" advTm="60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Храм Христа Спасителя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768752" cy="4464495"/>
          </a:xfrm>
        </p:spPr>
      </p:pic>
    </p:spTree>
    <p:extLst>
      <p:ext uri="{BB962C8B-B14F-4D97-AF65-F5344CB8AC3E}">
        <p14:creationId xmlns:p14="http://schemas.microsoft.com/office/powerpoint/2010/main" val="153018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7"/>
    </mc:Choice>
    <mc:Fallback>
      <p:transition spd="slow" advTm="56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Г</a:t>
            </a:r>
            <a:r>
              <a:rPr lang="ru-RU" dirty="0" err="1" smtClean="0"/>
              <a:t>орянська</a:t>
            </a:r>
            <a:r>
              <a:rPr lang="ru-RU" dirty="0" smtClean="0"/>
              <a:t> ротонда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048672" cy="4320479"/>
          </a:xfrm>
        </p:spPr>
      </p:pic>
    </p:spTree>
    <p:extLst>
      <p:ext uri="{BB962C8B-B14F-4D97-AF65-F5344CB8AC3E}">
        <p14:creationId xmlns:p14="http://schemas.microsoft.com/office/powerpoint/2010/main" val="87295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0"/>
    </mc:Choice>
    <mc:Fallback>
      <p:transition spd="slow" advTm="60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Дом Жупаната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4" y="1600200"/>
            <a:ext cx="6275032" cy="4708525"/>
          </a:xfrm>
        </p:spPr>
      </p:pic>
    </p:spTree>
    <p:extLst>
      <p:ext uri="{BB962C8B-B14F-4D97-AF65-F5344CB8AC3E}">
        <p14:creationId xmlns:p14="http://schemas.microsoft.com/office/powerpoint/2010/main" val="265112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6"/>
    </mc:Choice>
    <mc:Fallback>
      <p:transition spd="slow" advTm="622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Алея сакур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5637"/>
            <a:ext cx="6096000" cy="4057650"/>
          </a:xfrm>
        </p:spPr>
      </p:pic>
    </p:spTree>
    <p:extLst>
      <p:ext uri="{BB962C8B-B14F-4D97-AF65-F5344CB8AC3E}">
        <p14:creationId xmlns:p14="http://schemas.microsoft.com/office/powerpoint/2010/main" val="178692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4"/>
    </mc:Choice>
    <mc:Fallback>
      <p:transition spd="slow" advTm="55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Липова алея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08" y="1600200"/>
            <a:ext cx="7058984" cy="4708525"/>
          </a:xfrm>
        </p:spPr>
      </p:pic>
    </p:spTree>
    <p:extLst>
      <p:ext uri="{BB962C8B-B14F-4D97-AF65-F5344CB8AC3E}">
        <p14:creationId xmlns:p14="http://schemas.microsoft.com/office/powerpoint/2010/main" val="339452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9"/>
    </mc:Choice>
    <mc:Fallback>
      <p:transition spd="slow" advTm="590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25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Ужгород</vt:lpstr>
      <vt:lpstr>Ужгородський замок</vt:lpstr>
      <vt:lpstr>Філармонія</vt:lpstr>
      <vt:lpstr>Вокзал</vt:lpstr>
      <vt:lpstr>Храм Христа Спасителя</vt:lpstr>
      <vt:lpstr>Горянська ротонда</vt:lpstr>
      <vt:lpstr>Дом Жупаната</vt:lpstr>
      <vt:lpstr>Алея сакур</vt:lpstr>
      <vt:lpstr>Липова алея</vt:lpstr>
      <vt:lpstr>Кафедральний собор</vt:lpstr>
      <vt:lpstr>Ось такий мій рідний край мальовничий.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Державні та народні символи України</dc:title>
  <dc:creator>ANNA</dc:creator>
  <cp:lastModifiedBy>ANNA</cp:lastModifiedBy>
  <cp:revision>5</cp:revision>
  <dcterms:created xsi:type="dcterms:W3CDTF">2014-10-05T15:26:55Z</dcterms:created>
  <dcterms:modified xsi:type="dcterms:W3CDTF">2014-10-12T16:50:59Z</dcterms:modified>
</cp:coreProperties>
</file>